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theme/theme2.xml" ContentType="application/vnd.openxmlformats-officedocument.theme+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theme/theme3.xml" ContentType="application/vnd.openxmlformats-officedocument.theme+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theme/theme4.xml" ContentType="application/vnd.openxmlformats-officedocument.theme+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theme/theme5.xml" ContentType="application/vnd.openxmlformats-officedocument.theme+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theme/theme6.xml" ContentType="application/vnd.openxmlformats-officedocument.theme+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7" r:id="rId4"/>
    <p:sldMasterId id="2147484090" r:id="rId5"/>
    <p:sldMasterId id="2147484205" r:id="rId6"/>
    <p:sldMasterId id="2147484217" r:id="rId7"/>
    <p:sldMasterId id="2147484227" r:id="rId8"/>
    <p:sldMasterId id="2147484240" r:id="rId9"/>
    <p:sldMasterId id="2147484250" r:id="rId10"/>
  </p:sldMasterIdLst>
  <p:notesMasterIdLst>
    <p:notesMasterId r:id="rId16"/>
  </p:notesMasterIdLst>
  <p:handoutMasterIdLst>
    <p:handoutMasterId r:id="rId17"/>
  </p:handoutMasterIdLst>
  <p:sldIdLst>
    <p:sldId id="2147472428" r:id="rId11"/>
    <p:sldId id="2147472432" r:id="rId12"/>
    <p:sldId id="2147472429" r:id="rId13"/>
    <p:sldId id="2147472430" r:id="rId14"/>
    <p:sldId id="2147472431" r:id="rId15"/>
  </p:sldIdLst>
  <p:sldSz cx="12188825" cy="6858000"/>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2DB5C4-51BD-8549-9AB4-2E7B631825DC}">
          <p14:sldIdLst>
            <p14:sldId id="2147472428"/>
            <p14:sldId id="2147472432"/>
            <p14:sldId id="2147472429"/>
            <p14:sldId id="2147472430"/>
            <p14:sldId id="2147472431"/>
          </p14:sldIdLst>
        </p14:section>
        <p14:section name="Archive" id="{2386E58C-6080-2E4F-BB59-98D76929A40B}">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3" clrIdx="1"/>
  <p:cmAuthor id="3" name="Wendy Ouellette" initials="WO" lastIdx="1" clrIdx="2">
    <p:extLst>
      <p:ext uri="{19B8F6BF-5375-455C-9EA6-DF929625EA0E}">
        <p15:presenceInfo xmlns:p15="http://schemas.microsoft.com/office/powerpoint/2012/main" userId="S::wouellette@vmware.com::1423423b-46e9-448d-b172-f148f3fbf4f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5C00"/>
    <a:srgbClr val="2F6A25"/>
    <a:srgbClr val="EB7500"/>
    <a:srgbClr val="F4F8FA"/>
    <a:srgbClr val="214D19"/>
    <a:srgbClr val="295B20"/>
    <a:srgbClr val="337128"/>
    <a:srgbClr val="548316"/>
    <a:srgbClr val="00818F"/>
    <a:srgbClr val="9F28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8A3DA0-3935-40E7-9F8C-32BA4B509B42}" v="710" dt="2023-10-27T17:01:10.938"/>
  </p1510:revLst>
</p1510:revInfo>
</file>

<file path=ppt/tableStyles.xml><?xml version="1.0" encoding="utf-8"?>
<a:tblStyleLst xmlns:a="http://schemas.openxmlformats.org/drawingml/2006/main" def="{6E25E649-3F16-4E02-A733-19D2CDBF48F0}">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77279"/>
  </p:normalViewPr>
  <p:slideViewPr>
    <p:cSldViewPr snapToGrid="0">
      <p:cViewPr varScale="1">
        <p:scale>
          <a:sx n="142" d="100"/>
          <a:sy n="142" d="100"/>
        </p:scale>
        <p:origin x="144" y="480"/>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handoutMaster" Target="handoutMasters/handout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tableStyles" Target="tableStyles.xml"/><Relationship Id="rId10" Type="http://schemas.openxmlformats.org/officeDocument/2006/relationships/slideMaster" Target="slideMasters/slideMaster7.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ne van den Bedem" userId="S::rvandenbedem@microsoft.com::45d79a91-5a04-4f34-9844-1fdee92f82bd" providerId="AD" clId="Web-{FE468208-61D7-517A-B3B3-228290C7E20B}"/>
    <pc:docChg chg="modSld">
      <pc:chgData name="Rene van den Bedem" userId="S::rvandenbedem@microsoft.com::45d79a91-5a04-4f34-9844-1fdee92f82bd" providerId="AD" clId="Web-{FE468208-61D7-517A-B3B3-228290C7E20B}" dt="2023-08-21T18:54:43.962" v="41" actId="20577"/>
      <pc:docMkLst>
        <pc:docMk/>
      </pc:docMkLst>
      <pc:sldChg chg="modSp">
        <pc:chgData name="Rene van den Bedem" userId="S::rvandenbedem@microsoft.com::45d79a91-5a04-4f34-9844-1fdee92f82bd" providerId="AD" clId="Web-{FE468208-61D7-517A-B3B3-228290C7E20B}" dt="2023-08-21T18:35:40.368" v="11" actId="20577"/>
        <pc:sldMkLst>
          <pc:docMk/>
          <pc:sldMk cId="3540618122" sldId="1027"/>
        </pc:sldMkLst>
        <pc:spChg chg="mod">
          <ac:chgData name="Rene van den Bedem" userId="S::rvandenbedem@microsoft.com::45d79a91-5a04-4f34-9844-1fdee92f82bd" providerId="AD" clId="Web-{FE468208-61D7-517A-B3B3-228290C7E20B}" dt="2023-08-21T18:35:40.368" v="11" actId="20577"/>
          <ac:spMkLst>
            <pc:docMk/>
            <pc:sldMk cId="3540618122" sldId="1027"/>
            <ac:spMk id="8" creationId="{1289CAEE-105A-16BE-ED33-F82D45742E8B}"/>
          </ac:spMkLst>
        </pc:spChg>
      </pc:sldChg>
      <pc:sldChg chg="modSp">
        <pc:chgData name="Rene van den Bedem" userId="S::rvandenbedem@microsoft.com::45d79a91-5a04-4f34-9844-1fdee92f82bd" providerId="AD" clId="Web-{FE468208-61D7-517A-B3B3-228290C7E20B}" dt="2023-08-21T18:54:43.962" v="41" actId="20577"/>
        <pc:sldMkLst>
          <pc:docMk/>
          <pc:sldMk cId="2904173948" sldId="2147472366"/>
        </pc:sldMkLst>
        <pc:spChg chg="mod">
          <ac:chgData name="Rene van den Bedem" userId="S::rvandenbedem@microsoft.com::45d79a91-5a04-4f34-9844-1fdee92f82bd" providerId="AD" clId="Web-{FE468208-61D7-517A-B3B3-228290C7E20B}" dt="2023-08-21T18:54:43.962" v="41" actId="20577"/>
          <ac:spMkLst>
            <pc:docMk/>
            <pc:sldMk cId="2904173948" sldId="2147472366"/>
            <ac:spMk id="2" creationId="{73C9E2AD-9CA7-46A4-99B0-ED34480EFA0B}"/>
          </ac:spMkLst>
        </pc:spChg>
      </pc:sldChg>
    </pc:docChg>
  </pc:docChgLst>
  <pc:docChgLst>
    <pc:chgData name="Joe Sarabia" userId="S::josarab@microsoft.com::3c4edfed-7119-463b-8798-93c28408fdfe" providerId="AD" clId="Web-{653381CA-7132-B77C-1C7F-7B9A3FA005ED}"/>
    <pc:docChg chg="addSld modSld modSection">
      <pc:chgData name="Joe Sarabia" userId="S::josarab@microsoft.com::3c4edfed-7119-463b-8798-93c28408fdfe" providerId="AD" clId="Web-{653381CA-7132-B77C-1C7F-7B9A3FA005ED}" dt="2023-08-21T19:09:58.184" v="9" actId="14100"/>
      <pc:docMkLst>
        <pc:docMk/>
      </pc:docMkLst>
      <pc:sldChg chg="addSp delSp modSp add replId">
        <pc:chgData name="Joe Sarabia" userId="S::josarab@microsoft.com::3c4edfed-7119-463b-8798-93c28408fdfe" providerId="AD" clId="Web-{653381CA-7132-B77C-1C7F-7B9A3FA005ED}" dt="2023-08-21T19:09:58.184" v="9" actId="14100"/>
        <pc:sldMkLst>
          <pc:docMk/>
          <pc:sldMk cId="2011835336" sldId="2147472373"/>
        </pc:sldMkLst>
        <pc:picChg chg="add mod">
          <ac:chgData name="Joe Sarabia" userId="S::josarab@microsoft.com::3c4edfed-7119-463b-8798-93c28408fdfe" providerId="AD" clId="Web-{653381CA-7132-B77C-1C7F-7B9A3FA005ED}" dt="2023-08-21T19:09:58.184" v="9" actId="14100"/>
          <ac:picMkLst>
            <pc:docMk/>
            <pc:sldMk cId="2011835336" sldId="2147472373"/>
            <ac:picMk id="2" creationId="{57EC27D0-FFF6-F298-BDC9-CCB4BECFF5CA}"/>
          </ac:picMkLst>
        </pc:picChg>
        <pc:picChg chg="del">
          <ac:chgData name="Joe Sarabia" userId="S::josarab@microsoft.com::3c4edfed-7119-463b-8798-93c28408fdfe" providerId="AD" clId="Web-{653381CA-7132-B77C-1C7F-7B9A3FA005ED}" dt="2023-08-21T19:07:13.603" v="1"/>
          <ac:picMkLst>
            <pc:docMk/>
            <pc:sldMk cId="2011835336" sldId="2147472373"/>
            <ac:picMk id="3074" creationId="{50E6B605-43B1-0F5D-9CC6-25FB0C270B15}"/>
          </ac:picMkLst>
        </pc:picChg>
      </pc:sldChg>
      <pc:sldChg chg="add replId">
        <pc:chgData name="Joe Sarabia" userId="S::josarab@microsoft.com::3c4edfed-7119-463b-8798-93c28408fdfe" providerId="AD" clId="Web-{653381CA-7132-B77C-1C7F-7B9A3FA005ED}" dt="2023-08-21T19:07:44.917" v="2"/>
        <pc:sldMkLst>
          <pc:docMk/>
          <pc:sldMk cId="154266086" sldId="2147472374"/>
        </pc:sldMkLst>
      </pc:sldChg>
      <pc:sldChg chg="add replId">
        <pc:chgData name="Joe Sarabia" userId="S::josarab@microsoft.com::3c4edfed-7119-463b-8798-93c28408fdfe" providerId="AD" clId="Web-{653381CA-7132-B77C-1C7F-7B9A3FA005ED}" dt="2023-08-21T19:09:18.715" v="3"/>
        <pc:sldMkLst>
          <pc:docMk/>
          <pc:sldMk cId="4006519037" sldId="2147472375"/>
        </pc:sldMkLst>
      </pc:sldChg>
    </pc:docChg>
  </pc:docChgLst>
  <pc:docChgLst>
    <pc:chgData name="Rene van den Bedem" userId="45d79a91-5a04-4f34-9844-1fdee92f82bd" providerId="ADAL" clId="{618A3DA0-3935-40E7-9F8C-32BA4B509B42}"/>
    <pc:docChg chg="undo redo custSel addSld delSld modSld sldOrd modMainMaster modSection">
      <pc:chgData name="Rene van den Bedem" userId="45d79a91-5a04-4f34-9844-1fdee92f82bd" providerId="ADAL" clId="{618A3DA0-3935-40E7-9F8C-32BA4B509B42}" dt="2023-10-27T17:02:59.295" v="10010" actId="478"/>
      <pc:docMkLst>
        <pc:docMk/>
      </pc:docMkLst>
      <pc:sldChg chg="modSp del mod">
        <pc:chgData name="Rene van den Bedem" userId="45d79a91-5a04-4f34-9844-1fdee92f82bd" providerId="ADAL" clId="{618A3DA0-3935-40E7-9F8C-32BA4B509B42}" dt="2023-10-27T16:56:17.822" v="9994" actId="47"/>
        <pc:sldMkLst>
          <pc:docMk/>
          <pc:sldMk cId="3540618122" sldId="1027"/>
        </pc:sldMkLst>
        <pc:spChg chg="mod">
          <ac:chgData name="Rene van den Bedem" userId="45d79a91-5a04-4f34-9844-1fdee92f82bd" providerId="ADAL" clId="{618A3DA0-3935-40E7-9F8C-32BA4B509B42}" dt="2023-10-19T16:22:15.275" v="21" actId="20577"/>
          <ac:spMkLst>
            <pc:docMk/>
            <pc:sldMk cId="3540618122" sldId="1027"/>
            <ac:spMk id="4" creationId="{01CCE58D-B976-01D5-CD74-C603A450F697}"/>
          </ac:spMkLst>
        </pc:spChg>
        <pc:spChg chg="mod">
          <ac:chgData name="Rene van den Bedem" userId="45d79a91-5a04-4f34-9844-1fdee92f82bd" providerId="ADAL" clId="{618A3DA0-3935-40E7-9F8C-32BA4B509B42}" dt="2023-10-23T14:54:01.781" v="1153" actId="20577"/>
          <ac:spMkLst>
            <pc:docMk/>
            <pc:sldMk cId="3540618122" sldId="1027"/>
            <ac:spMk id="5" creationId="{A63C1E39-47A3-4DE2-94D6-ACF90DA5B75C}"/>
          </ac:spMkLst>
        </pc:spChg>
        <pc:spChg chg="mod">
          <ac:chgData name="Rene van den Bedem" userId="45d79a91-5a04-4f34-9844-1fdee92f82bd" providerId="ADAL" clId="{618A3DA0-3935-40E7-9F8C-32BA4B509B42}" dt="2023-10-26T17:36:21.860" v="9859" actId="20577"/>
          <ac:spMkLst>
            <pc:docMk/>
            <pc:sldMk cId="3540618122" sldId="1027"/>
            <ac:spMk id="8" creationId="{1289CAEE-105A-16BE-ED33-F82D45742E8B}"/>
          </ac:spMkLst>
        </pc:spChg>
        <pc:spChg chg="mod">
          <ac:chgData name="Rene van den Bedem" userId="45d79a91-5a04-4f34-9844-1fdee92f82bd" providerId="ADAL" clId="{618A3DA0-3935-40E7-9F8C-32BA4B509B42}" dt="2023-10-19T16:22:26.579" v="34" actId="20577"/>
          <ac:spMkLst>
            <pc:docMk/>
            <pc:sldMk cId="3540618122" sldId="1027"/>
            <ac:spMk id="9" creationId="{2C0F1B25-3ED7-FA25-FF2B-3569E3496CAF}"/>
          </ac:spMkLst>
        </pc:spChg>
      </pc:sldChg>
      <pc:sldChg chg="addSp modSp del mod ord">
        <pc:chgData name="Rene van den Bedem" userId="45d79a91-5a04-4f34-9844-1fdee92f82bd" providerId="ADAL" clId="{618A3DA0-3935-40E7-9F8C-32BA4B509B42}" dt="2023-10-27T16:56:17.822" v="9994" actId="47"/>
        <pc:sldMkLst>
          <pc:docMk/>
          <pc:sldMk cId="3223220853" sldId="1883"/>
        </pc:sldMkLst>
        <pc:spChg chg="mod">
          <ac:chgData name="Rene van den Bedem" userId="45d79a91-5a04-4f34-9844-1fdee92f82bd" providerId="ADAL" clId="{618A3DA0-3935-40E7-9F8C-32BA4B509B42}" dt="2023-10-23T17:22:44.354" v="2683" actId="20577"/>
          <ac:spMkLst>
            <pc:docMk/>
            <pc:sldMk cId="3223220853" sldId="1883"/>
            <ac:spMk id="2" creationId="{EFD8FE3E-E66D-4069-A61C-8D3D69E4241F}"/>
          </ac:spMkLst>
        </pc:spChg>
        <pc:picChg chg="add mod">
          <ac:chgData name="Rene van den Bedem" userId="45d79a91-5a04-4f34-9844-1fdee92f82bd" providerId="ADAL" clId="{618A3DA0-3935-40E7-9F8C-32BA4B509B42}" dt="2023-10-19T21:14:14.249" v="482" actId="1076"/>
          <ac:picMkLst>
            <pc:docMk/>
            <pc:sldMk cId="3223220853" sldId="1883"/>
            <ac:picMk id="4" creationId="{8258BECD-F46E-AA82-7AEF-D7348ED35088}"/>
          </ac:picMkLst>
        </pc:picChg>
      </pc:sldChg>
      <pc:sldChg chg="del">
        <pc:chgData name="Rene van den Bedem" userId="45d79a91-5a04-4f34-9844-1fdee92f82bd" providerId="ADAL" clId="{618A3DA0-3935-40E7-9F8C-32BA4B509B42}" dt="2023-10-27T16:56:37.792" v="9995" actId="2696"/>
        <pc:sldMkLst>
          <pc:docMk/>
          <pc:sldMk cId="2198077059" sldId="2026819541"/>
        </pc:sldMkLst>
      </pc:sldChg>
      <pc:sldChg chg="addSp delSp modSp add del mod">
        <pc:chgData name="Rene van den Bedem" userId="45d79a91-5a04-4f34-9844-1fdee92f82bd" providerId="ADAL" clId="{618A3DA0-3935-40E7-9F8C-32BA4B509B42}" dt="2023-10-23T15:17:57.901" v="1653" actId="2696"/>
        <pc:sldMkLst>
          <pc:docMk/>
          <pc:sldMk cId="589348878" sldId="2142532443"/>
        </pc:sldMkLst>
        <pc:spChg chg="add mod">
          <ac:chgData name="Rene van den Bedem" userId="45d79a91-5a04-4f34-9844-1fdee92f82bd" providerId="ADAL" clId="{618A3DA0-3935-40E7-9F8C-32BA4B509B42}" dt="2023-10-23T15:17:05.011" v="1648" actId="1076"/>
          <ac:spMkLst>
            <pc:docMk/>
            <pc:sldMk cId="589348878" sldId="2142532443"/>
            <ac:spMk id="3" creationId="{41708241-C2AC-140E-764A-E1AFCDFA7929}"/>
          </ac:spMkLst>
        </pc:spChg>
        <pc:spChg chg="mod">
          <ac:chgData name="Rene van den Bedem" userId="45d79a91-5a04-4f34-9844-1fdee92f82bd" providerId="ADAL" clId="{618A3DA0-3935-40E7-9F8C-32BA4B509B42}" dt="2023-10-23T15:15:27.324" v="1637" actId="1035"/>
          <ac:spMkLst>
            <pc:docMk/>
            <pc:sldMk cId="589348878" sldId="2142532443"/>
            <ac:spMk id="7" creationId="{125EB613-DD97-AA34-AC7F-1EEC389CF132}"/>
          </ac:spMkLst>
        </pc:spChg>
        <pc:spChg chg="mod">
          <ac:chgData name="Rene van den Bedem" userId="45d79a91-5a04-4f34-9844-1fdee92f82bd" providerId="ADAL" clId="{618A3DA0-3935-40E7-9F8C-32BA4B509B42}" dt="2023-10-23T15:15:27.324" v="1637" actId="1035"/>
          <ac:spMkLst>
            <pc:docMk/>
            <pc:sldMk cId="589348878" sldId="2142532443"/>
            <ac:spMk id="9" creationId="{2A6BDB53-4EAF-0938-4CEF-E09677B80125}"/>
          </ac:spMkLst>
        </pc:spChg>
        <pc:spChg chg="mod">
          <ac:chgData name="Rene van den Bedem" userId="45d79a91-5a04-4f34-9844-1fdee92f82bd" providerId="ADAL" clId="{618A3DA0-3935-40E7-9F8C-32BA4B509B42}" dt="2023-10-23T15:15:27.324" v="1637" actId="1035"/>
          <ac:spMkLst>
            <pc:docMk/>
            <pc:sldMk cId="589348878" sldId="2142532443"/>
            <ac:spMk id="75" creationId="{11AEF93A-0E79-1257-5A9B-664D0B0DEAE5}"/>
          </ac:spMkLst>
        </pc:spChg>
        <pc:spChg chg="mod">
          <ac:chgData name="Rene van den Bedem" userId="45d79a91-5a04-4f34-9844-1fdee92f82bd" providerId="ADAL" clId="{618A3DA0-3935-40E7-9F8C-32BA4B509B42}" dt="2023-10-23T15:15:27.324" v="1637" actId="1035"/>
          <ac:spMkLst>
            <pc:docMk/>
            <pc:sldMk cId="589348878" sldId="2142532443"/>
            <ac:spMk id="77" creationId="{C5EE7CA1-5161-56A3-7E32-C9983556A1AE}"/>
          </ac:spMkLst>
        </pc:spChg>
        <pc:spChg chg="mod">
          <ac:chgData name="Rene van den Bedem" userId="45d79a91-5a04-4f34-9844-1fdee92f82bd" providerId="ADAL" clId="{618A3DA0-3935-40E7-9F8C-32BA4B509B42}" dt="2023-10-23T15:15:27.324" v="1637" actId="1035"/>
          <ac:spMkLst>
            <pc:docMk/>
            <pc:sldMk cId="589348878" sldId="2142532443"/>
            <ac:spMk id="79" creationId="{45E193CD-A2E7-E66E-0F68-305980DFE177}"/>
          </ac:spMkLst>
        </pc:spChg>
        <pc:spChg chg="mod">
          <ac:chgData name="Rene van den Bedem" userId="45d79a91-5a04-4f34-9844-1fdee92f82bd" providerId="ADAL" clId="{618A3DA0-3935-40E7-9F8C-32BA4B509B42}" dt="2023-10-23T15:15:27.324" v="1637" actId="1035"/>
          <ac:spMkLst>
            <pc:docMk/>
            <pc:sldMk cId="589348878" sldId="2142532443"/>
            <ac:spMk id="80" creationId="{F50384F4-5AAE-F741-0C7C-B5D5F8902573}"/>
          </ac:spMkLst>
        </pc:spChg>
        <pc:spChg chg="mod">
          <ac:chgData name="Rene van den Bedem" userId="45d79a91-5a04-4f34-9844-1fdee92f82bd" providerId="ADAL" clId="{618A3DA0-3935-40E7-9F8C-32BA4B509B42}" dt="2023-10-23T15:15:27.324" v="1637" actId="1035"/>
          <ac:spMkLst>
            <pc:docMk/>
            <pc:sldMk cId="589348878" sldId="2142532443"/>
            <ac:spMk id="84" creationId="{0B6695E3-5FE6-ACEA-199D-9EA719292DB3}"/>
          </ac:spMkLst>
        </pc:spChg>
        <pc:spChg chg="mod">
          <ac:chgData name="Rene van den Bedem" userId="45d79a91-5a04-4f34-9844-1fdee92f82bd" providerId="ADAL" clId="{618A3DA0-3935-40E7-9F8C-32BA4B509B42}" dt="2023-10-23T15:15:41.457" v="1642" actId="1038"/>
          <ac:spMkLst>
            <pc:docMk/>
            <pc:sldMk cId="589348878" sldId="2142532443"/>
            <ac:spMk id="85" creationId="{5CBCA2B7-C724-9D3F-7B87-166097041369}"/>
          </ac:spMkLst>
        </pc:spChg>
        <pc:spChg chg="mod">
          <ac:chgData name="Rene van den Bedem" userId="45d79a91-5a04-4f34-9844-1fdee92f82bd" providerId="ADAL" clId="{618A3DA0-3935-40E7-9F8C-32BA4B509B42}" dt="2023-10-23T15:15:27.324" v="1637" actId="1035"/>
          <ac:spMkLst>
            <pc:docMk/>
            <pc:sldMk cId="589348878" sldId="2142532443"/>
            <ac:spMk id="86" creationId="{C01767C1-10CD-EBDA-BE07-A7FFC495A5C8}"/>
          </ac:spMkLst>
        </pc:spChg>
        <pc:spChg chg="mod">
          <ac:chgData name="Rene van den Bedem" userId="45d79a91-5a04-4f34-9844-1fdee92f82bd" providerId="ADAL" clId="{618A3DA0-3935-40E7-9F8C-32BA4B509B42}" dt="2023-10-23T15:16:06.071" v="1645" actId="1038"/>
          <ac:spMkLst>
            <pc:docMk/>
            <pc:sldMk cId="589348878" sldId="2142532443"/>
            <ac:spMk id="87" creationId="{FAA4B217-9023-A229-4A1D-88C398C56013}"/>
          </ac:spMkLst>
        </pc:spChg>
        <pc:spChg chg="mod">
          <ac:chgData name="Rene van den Bedem" userId="45d79a91-5a04-4f34-9844-1fdee92f82bd" providerId="ADAL" clId="{618A3DA0-3935-40E7-9F8C-32BA4B509B42}" dt="2023-10-23T15:16:06.071" v="1645" actId="1038"/>
          <ac:spMkLst>
            <pc:docMk/>
            <pc:sldMk cId="589348878" sldId="2142532443"/>
            <ac:spMk id="91" creationId="{EBB5DC8A-7246-8CB3-4A30-4C3E0E935CD3}"/>
          </ac:spMkLst>
        </pc:spChg>
        <pc:spChg chg="mod">
          <ac:chgData name="Rene van den Bedem" userId="45d79a91-5a04-4f34-9844-1fdee92f82bd" providerId="ADAL" clId="{618A3DA0-3935-40E7-9F8C-32BA4B509B42}" dt="2023-10-23T15:15:27.324" v="1637" actId="1035"/>
          <ac:spMkLst>
            <pc:docMk/>
            <pc:sldMk cId="589348878" sldId="2142532443"/>
            <ac:spMk id="94" creationId="{A8926C3C-9D75-8AF5-5C2B-85DB6A8A2484}"/>
          </ac:spMkLst>
        </pc:spChg>
        <pc:spChg chg="mod">
          <ac:chgData name="Rene van den Bedem" userId="45d79a91-5a04-4f34-9844-1fdee92f82bd" providerId="ADAL" clId="{618A3DA0-3935-40E7-9F8C-32BA4B509B42}" dt="2023-10-23T15:15:27.324" v="1637" actId="1035"/>
          <ac:spMkLst>
            <pc:docMk/>
            <pc:sldMk cId="589348878" sldId="2142532443"/>
            <ac:spMk id="95" creationId="{13D9B047-C5E0-7F38-25DF-9ECAA8C00543}"/>
          </ac:spMkLst>
        </pc:spChg>
        <pc:spChg chg="mod">
          <ac:chgData name="Rene van den Bedem" userId="45d79a91-5a04-4f34-9844-1fdee92f82bd" providerId="ADAL" clId="{618A3DA0-3935-40E7-9F8C-32BA4B509B42}" dt="2023-10-23T15:15:27.324" v="1637" actId="1035"/>
          <ac:spMkLst>
            <pc:docMk/>
            <pc:sldMk cId="589348878" sldId="2142532443"/>
            <ac:spMk id="100" creationId="{2B3513F5-9105-355E-1928-F5C7DFE57D5A}"/>
          </ac:spMkLst>
        </pc:spChg>
        <pc:spChg chg="mod">
          <ac:chgData name="Rene van den Bedem" userId="45d79a91-5a04-4f34-9844-1fdee92f82bd" providerId="ADAL" clId="{618A3DA0-3935-40E7-9F8C-32BA4B509B42}" dt="2023-10-23T15:15:27.324" v="1637" actId="1035"/>
          <ac:spMkLst>
            <pc:docMk/>
            <pc:sldMk cId="589348878" sldId="2142532443"/>
            <ac:spMk id="104" creationId="{3B576B04-ADFF-FFC1-2BA5-E28FB6EB82BC}"/>
          </ac:spMkLst>
        </pc:spChg>
        <pc:spChg chg="mod">
          <ac:chgData name="Rene van den Bedem" userId="45d79a91-5a04-4f34-9844-1fdee92f82bd" providerId="ADAL" clId="{618A3DA0-3935-40E7-9F8C-32BA4B509B42}" dt="2023-10-23T15:15:27.324" v="1637" actId="1035"/>
          <ac:spMkLst>
            <pc:docMk/>
            <pc:sldMk cId="589348878" sldId="2142532443"/>
            <ac:spMk id="109" creationId="{3EF357FB-D286-92DC-4FB2-CDB8F86CEEEC}"/>
          </ac:spMkLst>
        </pc:spChg>
        <pc:spChg chg="mod">
          <ac:chgData name="Rene van den Bedem" userId="45d79a91-5a04-4f34-9844-1fdee92f82bd" providerId="ADAL" clId="{618A3DA0-3935-40E7-9F8C-32BA4B509B42}" dt="2023-10-23T15:15:27.324" v="1637" actId="1035"/>
          <ac:spMkLst>
            <pc:docMk/>
            <pc:sldMk cId="589348878" sldId="2142532443"/>
            <ac:spMk id="123" creationId="{EA233D6B-CDB4-57E4-7FE1-B57127B3FEA8}"/>
          </ac:spMkLst>
        </pc:spChg>
        <pc:spChg chg="mod">
          <ac:chgData name="Rene van den Bedem" userId="45d79a91-5a04-4f34-9844-1fdee92f82bd" providerId="ADAL" clId="{618A3DA0-3935-40E7-9F8C-32BA4B509B42}" dt="2023-10-23T15:15:27.324" v="1637" actId="1035"/>
          <ac:spMkLst>
            <pc:docMk/>
            <pc:sldMk cId="589348878" sldId="2142532443"/>
            <ac:spMk id="124" creationId="{98618EA1-5463-96DB-33E5-8209382B6B52}"/>
          </ac:spMkLst>
        </pc:spChg>
        <pc:spChg chg="mod">
          <ac:chgData name="Rene van den Bedem" userId="45d79a91-5a04-4f34-9844-1fdee92f82bd" providerId="ADAL" clId="{618A3DA0-3935-40E7-9F8C-32BA4B509B42}" dt="2023-10-23T15:15:27.324" v="1637" actId="1035"/>
          <ac:spMkLst>
            <pc:docMk/>
            <pc:sldMk cId="589348878" sldId="2142532443"/>
            <ac:spMk id="133" creationId="{2B4A8E7A-183A-084C-000F-35D24B45B169}"/>
          </ac:spMkLst>
        </pc:spChg>
        <pc:spChg chg="mod">
          <ac:chgData name="Rene van den Bedem" userId="45d79a91-5a04-4f34-9844-1fdee92f82bd" providerId="ADAL" clId="{618A3DA0-3935-40E7-9F8C-32BA4B509B42}" dt="2023-10-23T15:15:27.324" v="1637" actId="1035"/>
          <ac:spMkLst>
            <pc:docMk/>
            <pc:sldMk cId="589348878" sldId="2142532443"/>
            <ac:spMk id="135" creationId="{F58D9E70-3C31-821E-F40B-882891067C32}"/>
          </ac:spMkLst>
        </pc:spChg>
        <pc:spChg chg="del">
          <ac:chgData name="Rene van den Bedem" userId="45d79a91-5a04-4f34-9844-1fdee92f82bd" providerId="ADAL" clId="{618A3DA0-3935-40E7-9F8C-32BA4B509B42}" dt="2023-10-23T15:11:26.480" v="1445" actId="478"/>
          <ac:spMkLst>
            <pc:docMk/>
            <pc:sldMk cId="589348878" sldId="2142532443"/>
            <ac:spMk id="140" creationId="{A1C84FB2-BBB4-F12D-03A6-09F9F5E43C32}"/>
          </ac:spMkLst>
        </pc:spChg>
        <pc:spChg chg="del">
          <ac:chgData name="Rene van den Bedem" userId="45d79a91-5a04-4f34-9844-1fdee92f82bd" providerId="ADAL" clId="{618A3DA0-3935-40E7-9F8C-32BA4B509B42}" dt="2023-10-23T15:11:26.480" v="1445" actId="478"/>
          <ac:spMkLst>
            <pc:docMk/>
            <pc:sldMk cId="589348878" sldId="2142532443"/>
            <ac:spMk id="141" creationId="{CC7E1B68-E8B2-10A3-6A75-F4088107997B}"/>
          </ac:spMkLst>
        </pc:spChg>
        <pc:spChg chg="del">
          <ac:chgData name="Rene van den Bedem" userId="45d79a91-5a04-4f34-9844-1fdee92f82bd" providerId="ADAL" clId="{618A3DA0-3935-40E7-9F8C-32BA4B509B42}" dt="2023-10-23T15:11:26.480" v="1445" actId="478"/>
          <ac:spMkLst>
            <pc:docMk/>
            <pc:sldMk cId="589348878" sldId="2142532443"/>
            <ac:spMk id="143" creationId="{7A531C74-ABB0-26BD-449C-7E4E78D133A1}"/>
          </ac:spMkLst>
        </pc:spChg>
        <pc:spChg chg="del">
          <ac:chgData name="Rene van den Bedem" userId="45d79a91-5a04-4f34-9844-1fdee92f82bd" providerId="ADAL" clId="{618A3DA0-3935-40E7-9F8C-32BA4B509B42}" dt="2023-10-23T15:11:26.480" v="1445" actId="478"/>
          <ac:spMkLst>
            <pc:docMk/>
            <pc:sldMk cId="589348878" sldId="2142532443"/>
            <ac:spMk id="144" creationId="{ACC61B57-7506-2AB6-680D-0E02E99F362B}"/>
          </ac:spMkLst>
        </pc:spChg>
        <pc:spChg chg="del">
          <ac:chgData name="Rene van den Bedem" userId="45d79a91-5a04-4f34-9844-1fdee92f82bd" providerId="ADAL" clId="{618A3DA0-3935-40E7-9F8C-32BA4B509B42}" dt="2023-10-23T15:11:26.480" v="1445" actId="478"/>
          <ac:spMkLst>
            <pc:docMk/>
            <pc:sldMk cId="589348878" sldId="2142532443"/>
            <ac:spMk id="145" creationId="{2CAD13EC-32FA-786B-6862-C7DA68D1465A}"/>
          </ac:spMkLst>
        </pc:spChg>
        <pc:spChg chg="mod">
          <ac:chgData name="Rene van den Bedem" userId="45d79a91-5a04-4f34-9844-1fdee92f82bd" providerId="ADAL" clId="{618A3DA0-3935-40E7-9F8C-32BA4B509B42}" dt="2023-10-23T15:15:27.324" v="1637" actId="1035"/>
          <ac:spMkLst>
            <pc:docMk/>
            <pc:sldMk cId="589348878" sldId="2142532443"/>
            <ac:spMk id="154" creationId="{A9D5B0EA-6863-E530-FB47-98515EFD978D}"/>
          </ac:spMkLst>
        </pc:spChg>
        <pc:spChg chg="mod">
          <ac:chgData name="Rene van den Bedem" userId="45d79a91-5a04-4f34-9844-1fdee92f82bd" providerId="ADAL" clId="{618A3DA0-3935-40E7-9F8C-32BA4B509B42}" dt="2023-10-23T15:15:27.324" v="1637" actId="1035"/>
          <ac:spMkLst>
            <pc:docMk/>
            <pc:sldMk cId="589348878" sldId="2142532443"/>
            <ac:spMk id="155" creationId="{2560E7D0-2BA4-C83D-F970-8B749012D923}"/>
          </ac:spMkLst>
        </pc:spChg>
        <pc:spChg chg="mod">
          <ac:chgData name="Rene van den Bedem" userId="45d79a91-5a04-4f34-9844-1fdee92f82bd" providerId="ADAL" clId="{618A3DA0-3935-40E7-9F8C-32BA4B509B42}" dt="2023-10-23T15:15:27.324" v="1637" actId="1035"/>
          <ac:spMkLst>
            <pc:docMk/>
            <pc:sldMk cId="589348878" sldId="2142532443"/>
            <ac:spMk id="172" creationId="{CC4D3E14-68F2-8FD8-A963-CECD3387946E}"/>
          </ac:spMkLst>
        </pc:spChg>
        <pc:spChg chg="mod">
          <ac:chgData name="Rene van den Bedem" userId="45d79a91-5a04-4f34-9844-1fdee92f82bd" providerId="ADAL" clId="{618A3DA0-3935-40E7-9F8C-32BA4B509B42}" dt="2023-10-23T15:15:27.324" v="1637" actId="1035"/>
          <ac:spMkLst>
            <pc:docMk/>
            <pc:sldMk cId="589348878" sldId="2142532443"/>
            <ac:spMk id="173" creationId="{DF69B024-D758-AE5F-CCC4-2F5FE90CB5A0}"/>
          </ac:spMkLst>
        </pc:spChg>
        <pc:spChg chg="mod">
          <ac:chgData name="Rene van den Bedem" userId="45d79a91-5a04-4f34-9844-1fdee92f82bd" providerId="ADAL" clId="{618A3DA0-3935-40E7-9F8C-32BA4B509B42}" dt="2023-10-23T15:15:27.324" v="1637" actId="1035"/>
          <ac:spMkLst>
            <pc:docMk/>
            <pc:sldMk cId="589348878" sldId="2142532443"/>
            <ac:spMk id="174" creationId="{AB66C495-19B7-59BD-83D9-027661487646}"/>
          </ac:spMkLst>
        </pc:spChg>
        <pc:spChg chg="mod">
          <ac:chgData name="Rene van den Bedem" userId="45d79a91-5a04-4f34-9844-1fdee92f82bd" providerId="ADAL" clId="{618A3DA0-3935-40E7-9F8C-32BA4B509B42}" dt="2023-10-23T15:15:27.324" v="1637" actId="1035"/>
          <ac:spMkLst>
            <pc:docMk/>
            <pc:sldMk cId="589348878" sldId="2142532443"/>
            <ac:spMk id="175" creationId="{AE9951AC-4314-5D46-2421-494B0F2702AC}"/>
          </ac:spMkLst>
        </pc:spChg>
        <pc:spChg chg="del">
          <ac:chgData name="Rene van den Bedem" userId="45d79a91-5a04-4f34-9844-1fdee92f82bd" providerId="ADAL" clId="{618A3DA0-3935-40E7-9F8C-32BA4B509B42}" dt="2023-10-23T15:11:28.540" v="1446" actId="478"/>
          <ac:spMkLst>
            <pc:docMk/>
            <pc:sldMk cId="589348878" sldId="2142532443"/>
            <ac:spMk id="181" creationId="{5A6F36E9-52B7-F507-0419-00548BF87A6E}"/>
          </ac:spMkLst>
        </pc:spChg>
        <pc:spChg chg="mod">
          <ac:chgData name="Rene van den Bedem" userId="45d79a91-5a04-4f34-9844-1fdee92f82bd" providerId="ADAL" clId="{618A3DA0-3935-40E7-9F8C-32BA4B509B42}" dt="2023-10-23T15:15:27.324" v="1637" actId="1035"/>
          <ac:spMkLst>
            <pc:docMk/>
            <pc:sldMk cId="589348878" sldId="2142532443"/>
            <ac:spMk id="182" creationId="{A0A03F02-D439-E382-3BF4-6555AD6B04A0}"/>
          </ac:spMkLst>
        </pc:spChg>
        <pc:spChg chg="mod">
          <ac:chgData name="Rene van den Bedem" userId="45d79a91-5a04-4f34-9844-1fdee92f82bd" providerId="ADAL" clId="{618A3DA0-3935-40E7-9F8C-32BA4B509B42}" dt="2023-10-23T15:15:27.324" v="1637" actId="1035"/>
          <ac:spMkLst>
            <pc:docMk/>
            <pc:sldMk cId="589348878" sldId="2142532443"/>
            <ac:spMk id="195" creationId="{80C0639A-B7C5-AA62-B1CA-DAD69662111E}"/>
          </ac:spMkLst>
        </pc:spChg>
        <pc:spChg chg="mod">
          <ac:chgData name="Rene van den Bedem" userId="45d79a91-5a04-4f34-9844-1fdee92f82bd" providerId="ADAL" clId="{618A3DA0-3935-40E7-9F8C-32BA4B509B42}" dt="2023-10-23T15:15:27.324" v="1637" actId="1035"/>
          <ac:spMkLst>
            <pc:docMk/>
            <pc:sldMk cId="589348878" sldId="2142532443"/>
            <ac:spMk id="196" creationId="{C39FEABF-FEBE-827A-3DAF-AF5394DCE512}"/>
          </ac:spMkLst>
        </pc:spChg>
        <pc:spChg chg="mod">
          <ac:chgData name="Rene van den Bedem" userId="45d79a91-5a04-4f34-9844-1fdee92f82bd" providerId="ADAL" clId="{618A3DA0-3935-40E7-9F8C-32BA4B509B42}" dt="2023-10-23T15:15:27.324" v="1637" actId="1035"/>
          <ac:spMkLst>
            <pc:docMk/>
            <pc:sldMk cId="589348878" sldId="2142532443"/>
            <ac:spMk id="197" creationId="{D364647A-5217-86F5-77FD-6A7DC2801A85}"/>
          </ac:spMkLst>
        </pc:spChg>
        <pc:spChg chg="mod">
          <ac:chgData name="Rene van den Bedem" userId="45d79a91-5a04-4f34-9844-1fdee92f82bd" providerId="ADAL" clId="{618A3DA0-3935-40E7-9F8C-32BA4B509B42}" dt="2023-10-23T15:15:27.324" v="1637" actId="1035"/>
          <ac:spMkLst>
            <pc:docMk/>
            <pc:sldMk cId="589348878" sldId="2142532443"/>
            <ac:spMk id="198" creationId="{18B1EB35-3691-E953-BA02-F23DB2B35928}"/>
          </ac:spMkLst>
        </pc:spChg>
        <pc:spChg chg="mod">
          <ac:chgData name="Rene van den Bedem" userId="45d79a91-5a04-4f34-9844-1fdee92f82bd" providerId="ADAL" clId="{618A3DA0-3935-40E7-9F8C-32BA4B509B42}" dt="2023-10-23T15:15:27.324" v="1637" actId="1035"/>
          <ac:spMkLst>
            <pc:docMk/>
            <pc:sldMk cId="589348878" sldId="2142532443"/>
            <ac:spMk id="199" creationId="{E0B71438-FD6C-FCE9-83D4-1B26D981F620}"/>
          </ac:spMkLst>
        </pc:spChg>
        <pc:spChg chg="mod">
          <ac:chgData name="Rene van den Bedem" userId="45d79a91-5a04-4f34-9844-1fdee92f82bd" providerId="ADAL" clId="{618A3DA0-3935-40E7-9F8C-32BA4B509B42}" dt="2023-10-23T15:15:27.324" v="1637" actId="1035"/>
          <ac:spMkLst>
            <pc:docMk/>
            <pc:sldMk cId="589348878" sldId="2142532443"/>
            <ac:spMk id="200" creationId="{F419C191-2A27-E932-4E86-B9144CA8FE1A}"/>
          </ac:spMkLst>
        </pc:spChg>
        <pc:spChg chg="mod">
          <ac:chgData name="Rene van den Bedem" userId="45d79a91-5a04-4f34-9844-1fdee92f82bd" providerId="ADAL" clId="{618A3DA0-3935-40E7-9F8C-32BA4B509B42}" dt="2023-10-23T15:15:27.324" v="1637" actId="1035"/>
          <ac:spMkLst>
            <pc:docMk/>
            <pc:sldMk cId="589348878" sldId="2142532443"/>
            <ac:spMk id="201" creationId="{DE386EBE-3165-F815-C004-E7D60FAE8467}"/>
          </ac:spMkLst>
        </pc:spChg>
        <pc:spChg chg="mod">
          <ac:chgData name="Rene van den Bedem" userId="45d79a91-5a04-4f34-9844-1fdee92f82bd" providerId="ADAL" clId="{618A3DA0-3935-40E7-9F8C-32BA4B509B42}" dt="2023-10-23T15:15:27.324" v="1637" actId="1035"/>
          <ac:spMkLst>
            <pc:docMk/>
            <pc:sldMk cId="589348878" sldId="2142532443"/>
            <ac:spMk id="202" creationId="{18928777-2919-29B8-F72B-EFD765B4BAC0}"/>
          </ac:spMkLst>
        </pc:spChg>
        <pc:spChg chg="mod">
          <ac:chgData name="Rene van den Bedem" userId="45d79a91-5a04-4f34-9844-1fdee92f82bd" providerId="ADAL" clId="{618A3DA0-3935-40E7-9F8C-32BA4B509B42}" dt="2023-10-23T15:15:27.324" v="1637" actId="1035"/>
          <ac:spMkLst>
            <pc:docMk/>
            <pc:sldMk cId="589348878" sldId="2142532443"/>
            <ac:spMk id="203" creationId="{3E30444D-3DD0-7DB3-2611-1237945E6E88}"/>
          </ac:spMkLst>
        </pc:spChg>
        <pc:spChg chg="mod">
          <ac:chgData name="Rene van den Bedem" userId="45d79a91-5a04-4f34-9844-1fdee92f82bd" providerId="ADAL" clId="{618A3DA0-3935-40E7-9F8C-32BA4B509B42}" dt="2023-10-23T15:15:27.324" v="1637" actId="1035"/>
          <ac:spMkLst>
            <pc:docMk/>
            <pc:sldMk cId="589348878" sldId="2142532443"/>
            <ac:spMk id="204" creationId="{D7D94A09-56B0-DF6E-E61B-7FF5558D4E0D}"/>
          </ac:spMkLst>
        </pc:spChg>
        <pc:spChg chg="mod">
          <ac:chgData name="Rene van den Bedem" userId="45d79a91-5a04-4f34-9844-1fdee92f82bd" providerId="ADAL" clId="{618A3DA0-3935-40E7-9F8C-32BA4B509B42}" dt="2023-10-23T15:15:27.324" v="1637" actId="1035"/>
          <ac:spMkLst>
            <pc:docMk/>
            <pc:sldMk cId="589348878" sldId="2142532443"/>
            <ac:spMk id="205" creationId="{8A5193F5-823F-F63C-2B25-32F2216885E4}"/>
          </ac:spMkLst>
        </pc:spChg>
        <pc:spChg chg="mod">
          <ac:chgData name="Rene van den Bedem" userId="45d79a91-5a04-4f34-9844-1fdee92f82bd" providerId="ADAL" clId="{618A3DA0-3935-40E7-9F8C-32BA4B509B42}" dt="2023-10-23T15:15:27.324" v="1637" actId="1035"/>
          <ac:spMkLst>
            <pc:docMk/>
            <pc:sldMk cId="589348878" sldId="2142532443"/>
            <ac:spMk id="206" creationId="{8711619E-8598-276F-C1F1-5CB503FC215C}"/>
          </ac:spMkLst>
        </pc:spChg>
        <pc:spChg chg="mod">
          <ac:chgData name="Rene van den Bedem" userId="45d79a91-5a04-4f34-9844-1fdee92f82bd" providerId="ADAL" clId="{618A3DA0-3935-40E7-9F8C-32BA4B509B42}" dt="2023-10-23T15:15:27.324" v="1637" actId="1035"/>
          <ac:spMkLst>
            <pc:docMk/>
            <pc:sldMk cId="589348878" sldId="2142532443"/>
            <ac:spMk id="207" creationId="{FC78B5A6-CC22-C18D-BFFA-B5C42971484A}"/>
          </ac:spMkLst>
        </pc:spChg>
        <pc:spChg chg="mod">
          <ac:chgData name="Rene van den Bedem" userId="45d79a91-5a04-4f34-9844-1fdee92f82bd" providerId="ADAL" clId="{618A3DA0-3935-40E7-9F8C-32BA4B509B42}" dt="2023-10-23T15:15:27.324" v="1637" actId="1035"/>
          <ac:spMkLst>
            <pc:docMk/>
            <pc:sldMk cId="589348878" sldId="2142532443"/>
            <ac:spMk id="208" creationId="{CEB20530-5E6D-C851-50BA-CF3F27D3071E}"/>
          </ac:spMkLst>
        </pc:spChg>
        <pc:spChg chg="mod">
          <ac:chgData name="Rene van den Bedem" userId="45d79a91-5a04-4f34-9844-1fdee92f82bd" providerId="ADAL" clId="{618A3DA0-3935-40E7-9F8C-32BA4B509B42}" dt="2023-10-23T15:15:27.324" v="1637" actId="1035"/>
          <ac:spMkLst>
            <pc:docMk/>
            <pc:sldMk cId="589348878" sldId="2142532443"/>
            <ac:spMk id="209" creationId="{E25635AD-D8E4-62E6-6CF7-AC7B1B669A1C}"/>
          </ac:spMkLst>
        </pc:spChg>
        <pc:spChg chg="mod">
          <ac:chgData name="Rene van den Bedem" userId="45d79a91-5a04-4f34-9844-1fdee92f82bd" providerId="ADAL" clId="{618A3DA0-3935-40E7-9F8C-32BA4B509B42}" dt="2023-10-23T15:15:27.324" v="1637" actId="1035"/>
          <ac:spMkLst>
            <pc:docMk/>
            <pc:sldMk cId="589348878" sldId="2142532443"/>
            <ac:spMk id="210" creationId="{603D157D-39DD-62C0-5CA1-2450469C2E82}"/>
          </ac:spMkLst>
        </pc:spChg>
        <pc:spChg chg="mod">
          <ac:chgData name="Rene van den Bedem" userId="45d79a91-5a04-4f34-9844-1fdee92f82bd" providerId="ADAL" clId="{618A3DA0-3935-40E7-9F8C-32BA4B509B42}" dt="2023-10-23T15:15:27.324" v="1637" actId="1035"/>
          <ac:spMkLst>
            <pc:docMk/>
            <pc:sldMk cId="589348878" sldId="2142532443"/>
            <ac:spMk id="211" creationId="{A8F778A1-A2EA-B013-9D3C-AD8215D44338}"/>
          </ac:spMkLst>
        </pc:spChg>
        <pc:spChg chg="mod">
          <ac:chgData name="Rene van den Bedem" userId="45d79a91-5a04-4f34-9844-1fdee92f82bd" providerId="ADAL" clId="{618A3DA0-3935-40E7-9F8C-32BA4B509B42}" dt="2023-10-23T15:15:27.324" v="1637" actId="1035"/>
          <ac:spMkLst>
            <pc:docMk/>
            <pc:sldMk cId="589348878" sldId="2142532443"/>
            <ac:spMk id="212" creationId="{EB6EFBA2-0EFB-1F14-0627-CADAE367F237}"/>
          </ac:spMkLst>
        </pc:spChg>
        <pc:spChg chg="mod">
          <ac:chgData name="Rene van den Bedem" userId="45d79a91-5a04-4f34-9844-1fdee92f82bd" providerId="ADAL" clId="{618A3DA0-3935-40E7-9F8C-32BA4B509B42}" dt="2023-10-23T15:15:27.324" v="1637" actId="1035"/>
          <ac:spMkLst>
            <pc:docMk/>
            <pc:sldMk cId="589348878" sldId="2142532443"/>
            <ac:spMk id="213" creationId="{7691DE3A-C824-F2D8-8AF0-C13BAF8BD415}"/>
          </ac:spMkLst>
        </pc:spChg>
        <pc:spChg chg="mod">
          <ac:chgData name="Rene van den Bedem" userId="45d79a91-5a04-4f34-9844-1fdee92f82bd" providerId="ADAL" clId="{618A3DA0-3935-40E7-9F8C-32BA4B509B42}" dt="2023-10-23T15:15:27.324" v="1637" actId="1035"/>
          <ac:spMkLst>
            <pc:docMk/>
            <pc:sldMk cId="589348878" sldId="2142532443"/>
            <ac:spMk id="214" creationId="{FEB9CCB5-3A8D-42E0-5542-28B749C260A8}"/>
          </ac:spMkLst>
        </pc:spChg>
        <pc:spChg chg="mod">
          <ac:chgData name="Rene van den Bedem" userId="45d79a91-5a04-4f34-9844-1fdee92f82bd" providerId="ADAL" clId="{618A3DA0-3935-40E7-9F8C-32BA4B509B42}" dt="2023-10-23T15:15:27.324" v="1637" actId="1035"/>
          <ac:spMkLst>
            <pc:docMk/>
            <pc:sldMk cId="589348878" sldId="2142532443"/>
            <ac:spMk id="216" creationId="{5B733DF4-C4D3-28E2-D335-1E3ACDB74FB0}"/>
          </ac:spMkLst>
        </pc:spChg>
        <pc:spChg chg="mod">
          <ac:chgData name="Rene van den Bedem" userId="45d79a91-5a04-4f34-9844-1fdee92f82bd" providerId="ADAL" clId="{618A3DA0-3935-40E7-9F8C-32BA4B509B42}" dt="2023-10-23T15:15:27.324" v="1637" actId="1035"/>
          <ac:spMkLst>
            <pc:docMk/>
            <pc:sldMk cId="589348878" sldId="2142532443"/>
            <ac:spMk id="217" creationId="{D06E552F-F1FA-372B-36ED-588995CD74E3}"/>
          </ac:spMkLst>
        </pc:spChg>
        <pc:spChg chg="mod">
          <ac:chgData name="Rene van den Bedem" userId="45d79a91-5a04-4f34-9844-1fdee92f82bd" providerId="ADAL" clId="{618A3DA0-3935-40E7-9F8C-32BA4B509B42}" dt="2023-10-23T15:15:27.324" v="1637" actId="1035"/>
          <ac:spMkLst>
            <pc:docMk/>
            <pc:sldMk cId="589348878" sldId="2142532443"/>
            <ac:spMk id="218" creationId="{37405B07-3862-B803-2BF2-BC5D5A9553F1}"/>
          </ac:spMkLst>
        </pc:spChg>
        <pc:spChg chg="mod">
          <ac:chgData name="Rene van den Bedem" userId="45d79a91-5a04-4f34-9844-1fdee92f82bd" providerId="ADAL" clId="{618A3DA0-3935-40E7-9F8C-32BA4B509B42}" dt="2023-10-23T15:15:27.324" v="1637" actId="1035"/>
          <ac:spMkLst>
            <pc:docMk/>
            <pc:sldMk cId="589348878" sldId="2142532443"/>
            <ac:spMk id="219" creationId="{96E2D462-087C-E6DF-978D-8D5E7B2ABFC1}"/>
          </ac:spMkLst>
        </pc:spChg>
        <pc:grpChg chg="mod">
          <ac:chgData name="Rene van den Bedem" userId="45d79a91-5a04-4f34-9844-1fdee92f82bd" providerId="ADAL" clId="{618A3DA0-3935-40E7-9F8C-32BA4B509B42}" dt="2023-10-23T15:15:27.324" v="1637" actId="1035"/>
          <ac:grpSpMkLst>
            <pc:docMk/>
            <pc:sldMk cId="589348878" sldId="2142532443"/>
            <ac:grpSpMk id="194" creationId="{E5FA6217-EE91-5160-0CD2-C7982FA1AFEF}"/>
          </ac:grpSpMkLst>
        </pc:grpChg>
        <pc:grpChg chg="mod">
          <ac:chgData name="Rene van den Bedem" userId="45d79a91-5a04-4f34-9844-1fdee92f82bd" providerId="ADAL" clId="{618A3DA0-3935-40E7-9F8C-32BA4B509B42}" dt="2023-10-23T15:15:27.324" v="1637" actId="1035"/>
          <ac:grpSpMkLst>
            <pc:docMk/>
            <pc:sldMk cId="589348878" sldId="2142532443"/>
            <ac:grpSpMk id="215" creationId="{FAFCBBAF-CC6C-0827-69A6-60023FFD83ED}"/>
          </ac:grpSpMkLst>
        </pc:grpChg>
        <pc:picChg chg="mod">
          <ac:chgData name="Rene van den Bedem" userId="45d79a91-5a04-4f34-9844-1fdee92f82bd" providerId="ADAL" clId="{618A3DA0-3935-40E7-9F8C-32BA4B509B42}" dt="2023-10-23T15:15:27.324" v="1637" actId="1035"/>
          <ac:picMkLst>
            <pc:docMk/>
            <pc:sldMk cId="589348878" sldId="2142532443"/>
            <ac:picMk id="8" creationId="{10F8184D-799F-6307-D89F-5273E4BB0D18}"/>
          </ac:picMkLst>
        </pc:picChg>
        <pc:picChg chg="mod">
          <ac:chgData name="Rene van den Bedem" userId="45d79a91-5a04-4f34-9844-1fdee92f82bd" providerId="ADAL" clId="{618A3DA0-3935-40E7-9F8C-32BA4B509B42}" dt="2023-10-23T15:15:27.324" v="1637" actId="1035"/>
          <ac:picMkLst>
            <pc:docMk/>
            <pc:sldMk cId="589348878" sldId="2142532443"/>
            <ac:picMk id="76" creationId="{1E1E7FD2-2987-4213-58E5-B41140EEAB88}"/>
          </ac:picMkLst>
        </pc:picChg>
        <pc:picChg chg="mod">
          <ac:chgData name="Rene van den Bedem" userId="45d79a91-5a04-4f34-9844-1fdee92f82bd" providerId="ADAL" clId="{618A3DA0-3935-40E7-9F8C-32BA4B509B42}" dt="2023-10-23T15:15:27.324" v="1637" actId="1035"/>
          <ac:picMkLst>
            <pc:docMk/>
            <pc:sldMk cId="589348878" sldId="2142532443"/>
            <ac:picMk id="78" creationId="{85675C86-24A3-C01E-5568-91464BCDA84E}"/>
          </ac:picMkLst>
        </pc:picChg>
        <pc:picChg chg="mod">
          <ac:chgData name="Rene van den Bedem" userId="45d79a91-5a04-4f34-9844-1fdee92f82bd" providerId="ADAL" clId="{618A3DA0-3935-40E7-9F8C-32BA4B509B42}" dt="2023-10-23T15:15:27.324" v="1637" actId="1035"/>
          <ac:picMkLst>
            <pc:docMk/>
            <pc:sldMk cId="589348878" sldId="2142532443"/>
            <ac:picMk id="81" creationId="{3182B585-6AA0-49F4-618B-EA44F7D99F82}"/>
          </ac:picMkLst>
        </pc:picChg>
        <pc:picChg chg="mod">
          <ac:chgData name="Rene van den Bedem" userId="45d79a91-5a04-4f34-9844-1fdee92f82bd" providerId="ADAL" clId="{618A3DA0-3935-40E7-9F8C-32BA4B509B42}" dt="2023-10-23T15:15:41.457" v="1642" actId="1038"/>
          <ac:picMkLst>
            <pc:docMk/>
            <pc:sldMk cId="589348878" sldId="2142532443"/>
            <ac:picMk id="82" creationId="{AE5EA5D2-E59F-71E1-EC75-F7A3E71A83D0}"/>
          </ac:picMkLst>
        </pc:picChg>
        <pc:picChg chg="mod">
          <ac:chgData name="Rene van den Bedem" userId="45d79a91-5a04-4f34-9844-1fdee92f82bd" providerId="ADAL" clId="{618A3DA0-3935-40E7-9F8C-32BA4B509B42}" dt="2023-10-23T15:15:27.324" v="1637" actId="1035"/>
          <ac:picMkLst>
            <pc:docMk/>
            <pc:sldMk cId="589348878" sldId="2142532443"/>
            <ac:picMk id="83" creationId="{1FDE2806-14D8-7C48-6C56-363E2C02C49A}"/>
          </ac:picMkLst>
        </pc:picChg>
        <pc:picChg chg="mod">
          <ac:chgData name="Rene van den Bedem" userId="45d79a91-5a04-4f34-9844-1fdee92f82bd" providerId="ADAL" clId="{618A3DA0-3935-40E7-9F8C-32BA4B509B42}" dt="2023-10-23T15:15:27.324" v="1637" actId="1035"/>
          <ac:picMkLst>
            <pc:docMk/>
            <pc:sldMk cId="589348878" sldId="2142532443"/>
            <ac:picMk id="88" creationId="{DD750D80-D751-5DD6-0E88-AC1DE0F80940}"/>
          </ac:picMkLst>
        </pc:picChg>
        <pc:picChg chg="mod">
          <ac:chgData name="Rene van den Bedem" userId="45d79a91-5a04-4f34-9844-1fdee92f82bd" providerId="ADAL" clId="{618A3DA0-3935-40E7-9F8C-32BA4B509B42}" dt="2023-10-23T15:16:06.071" v="1645" actId="1038"/>
          <ac:picMkLst>
            <pc:docMk/>
            <pc:sldMk cId="589348878" sldId="2142532443"/>
            <ac:picMk id="89" creationId="{C2D71350-EEEF-0BA0-1E81-CE2056A80D0F}"/>
          </ac:picMkLst>
        </pc:picChg>
        <pc:picChg chg="mod">
          <ac:chgData name="Rene van den Bedem" userId="45d79a91-5a04-4f34-9844-1fdee92f82bd" providerId="ADAL" clId="{618A3DA0-3935-40E7-9F8C-32BA4B509B42}" dt="2023-10-23T15:16:06.071" v="1645" actId="1038"/>
          <ac:picMkLst>
            <pc:docMk/>
            <pc:sldMk cId="589348878" sldId="2142532443"/>
            <ac:picMk id="90" creationId="{EA9B8A31-D87C-D369-4ADC-1093619A6298}"/>
          </ac:picMkLst>
        </pc:picChg>
        <pc:picChg chg="mod">
          <ac:chgData name="Rene van den Bedem" userId="45d79a91-5a04-4f34-9844-1fdee92f82bd" providerId="ADAL" clId="{618A3DA0-3935-40E7-9F8C-32BA4B509B42}" dt="2023-10-23T15:15:27.324" v="1637" actId="1035"/>
          <ac:picMkLst>
            <pc:docMk/>
            <pc:sldMk cId="589348878" sldId="2142532443"/>
            <ac:picMk id="92" creationId="{FD6114E9-937F-34B3-7133-CA138E89A244}"/>
          </ac:picMkLst>
        </pc:picChg>
        <pc:picChg chg="mod">
          <ac:chgData name="Rene van den Bedem" userId="45d79a91-5a04-4f34-9844-1fdee92f82bd" providerId="ADAL" clId="{618A3DA0-3935-40E7-9F8C-32BA4B509B42}" dt="2023-10-23T15:15:27.324" v="1637" actId="1035"/>
          <ac:picMkLst>
            <pc:docMk/>
            <pc:sldMk cId="589348878" sldId="2142532443"/>
            <ac:picMk id="93" creationId="{7B2F2DDF-74DF-8FE3-BE2F-6BF4FA2E8501}"/>
          </ac:picMkLst>
        </pc:picChg>
        <pc:picChg chg="mod">
          <ac:chgData name="Rene van den Bedem" userId="45d79a91-5a04-4f34-9844-1fdee92f82bd" providerId="ADAL" clId="{618A3DA0-3935-40E7-9F8C-32BA4B509B42}" dt="2023-10-23T15:15:27.324" v="1637" actId="1035"/>
          <ac:picMkLst>
            <pc:docMk/>
            <pc:sldMk cId="589348878" sldId="2142532443"/>
            <ac:picMk id="101" creationId="{9046DB5A-BA70-7E27-E9C5-79089E5E4354}"/>
          </ac:picMkLst>
        </pc:picChg>
        <pc:picChg chg="del">
          <ac:chgData name="Rene van den Bedem" userId="45d79a91-5a04-4f34-9844-1fdee92f82bd" providerId="ADAL" clId="{618A3DA0-3935-40E7-9F8C-32BA4B509B42}" dt="2023-10-23T15:11:26.480" v="1445" actId="478"/>
          <ac:picMkLst>
            <pc:docMk/>
            <pc:sldMk cId="589348878" sldId="2142532443"/>
            <ac:picMk id="106" creationId="{79736216-2F4C-BC2E-9D62-A951953B8A36}"/>
          </ac:picMkLst>
        </pc:picChg>
        <pc:picChg chg="mod">
          <ac:chgData name="Rene van den Bedem" userId="45d79a91-5a04-4f34-9844-1fdee92f82bd" providerId="ADAL" clId="{618A3DA0-3935-40E7-9F8C-32BA4B509B42}" dt="2023-10-23T15:15:27.324" v="1637" actId="1035"/>
          <ac:picMkLst>
            <pc:docMk/>
            <pc:sldMk cId="589348878" sldId="2142532443"/>
            <ac:picMk id="125" creationId="{BCA61C24-DF25-C0B4-16D7-2450F6E7AC9D}"/>
          </ac:picMkLst>
        </pc:picChg>
        <pc:picChg chg="mod">
          <ac:chgData name="Rene van den Bedem" userId="45d79a91-5a04-4f34-9844-1fdee92f82bd" providerId="ADAL" clId="{618A3DA0-3935-40E7-9F8C-32BA4B509B42}" dt="2023-10-23T15:15:27.324" v="1637" actId="1035"/>
          <ac:picMkLst>
            <pc:docMk/>
            <pc:sldMk cId="589348878" sldId="2142532443"/>
            <ac:picMk id="134" creationId="{5B5C7755-814F-5286-8AEF-41C779E6A42B}"/>
          </ac:picMkLst>
        </pc:picChg>
        <pc:picChg chg="del">
          <ac:chgData name="Rene van den Bedem" userId="45d79a91-5a04-4f34-9844-1fdee92f82bd" providerId="ADAL" clId="{618A3DA0-3935-40E7-9F8C-32BA4B509B42}" dt="2023-10-23T15:11:26.480" v="1445" actId="478"/>
          <ac:picMkLst>
            <pc:docMk/>
            <pc:sldMk cId="589348878" sldId="2142532443"/>
            <ac:picMk id="137" creationId="{93E2862F-67FB-C87D-5142-BFA55F6C43BA}"/>
          </ac:picMkLst>
        </pc:picChg>
        <pc:picChg chg="del">
          <ac:chgData name="Rene van den Bedem" userId="45d79a91-5a04-4f34-9844-1fdee92f82bd" providerId="ADAL" clId="{618A3DA0-3935-40E7-9F8C-32BA4B509B42}" dt="2023-10-23T15:11:26.480" v="1445" actId="478"/>
          <ac:picMkLst>
            <pc:docMk/>
            <pc:sldMk cId="589348878" sldId="2142532443"/>
            <ac:picMk id="146" creationId="{1F6D2E01-C71A-ABD2-3E9A-50BA86CD9B1B}"/>
          </ac:picMkLst>
        </pc:picChg>
        <pc:picChg chg="del">
          <ac:chgData name="Rene van den Bedem" userId="45d79a91-5a04-4f34-9844-1fdee92f82bd" providerId="ADAL" clId="{618A3DA0-3935-40E7-9F8C-32BA4B509B42}" dt="2023-10-23T15:11:26.480" v="1445" actId="478"/>
          <ac:picMkLst>
            <pc:docMk/>
            <pc:sldMk cId="589348878" sldId="2142532443"/>
            <ac:picMk id="147" creationId="{65AE9F97-D0EB-3D46-8E12-89CF3276D5D7}"/>
          </ac:picMkLst>
        </pc:picChg>
        <pc:picChg chg="mod">
          <ac:chgData name="Rene van den Bedem" userId="45d79a91-5a04-4f34-9844-1fdee92f82bd" providerId="ADAL" clId="{618A3DA0-3935-40E7-9F8C-32BA4B509B42}" dt="2023-10-23T15:15:27.324" v="1637" actId="1035"/>
          <ac:picMkLst>
            <pc:docMk/>
            <pc:sldMk cId="589348878" sldId="2142532443"/>
            <ac:picMk id="153" creationId="{205D6C4A-CE96-09B6-1E9A-DA6BF0DF4CCB}"/>
          </ac:picMkLst>
        </pc:picChg>
        <pc:picChg chg="mod">
          <ac:chgData name="Rene van den Bedem" userId="45d79a91-5a04-4f34-9844-1fdee92f82bd" providerId="ADAL" clId="{618A3DA0-3935-40E7-9F8C-32BA4B509B42}" dt="2023-10-23T15:15:27.324" v="1637" actId="1035"/>
          <ac:picMkLst>
            <pc:docMk/>
            <pc:sldMk cId="589348878" sldId="2142532443"/>
            <ac:picMk id="161" creationId="{D984212E-C526-1866-0613-40A7809BC818}"/>
          </ac:picMkLst>
        </pc:picChg>
        <pc:picChg chg="mod">
          <ac:chgData name="Rene van den Bedem" userId="45d79a91-5a04-4f34-9844-1fdee92f82bd" providerId="ADAL" clId="{618A3DA0-3935-40E7-9F8C-32BA4B509B42}" dt="2023-10-23T15:15:27.324" v="1637" actId="1035"/>
          <ac:picMkLst>
            <pc:docMk/>
            <pc:sldMk cId="589348878" sldId="2142532443"/>
            <ac:picMk id="170" creationId="{16C4B6BC-E73A-B3EF-95D3-81CBC8C88104}"/>
          </ac:picMkLst>
        </pc:picChg>
        <pc:picChg chg="mod">
          <ac:chgData name="Rene van den Bedem" userId="45d79a91-5a04-4f34-9844-1fdee92f82bd" providerId="ADAL" clId="{618A3DA0-3935-40E7-9F8C-32BA4B509B42}" dt="2023-10-23T15:15:27.324" v="1637" actId="1035"/>
          <ac:picMkLst>
            <pc:docMk/>
            <pc:sldMk cId="589348878" sldId="2142532443"/>
            <ac:picMk id="177" creationId="{E047A6E3-8CC5-7229-6DEE-DD7855EDBAD1}"/>
          </ac:picMkLst>
        </pc:picChg>
        <pc:picChg chg="mod">
          <ac:chgData name="Rene van den Bedem" userId="45d79a91-5a04-4f34-9844-1fdee92f82bd" providerId="ADAL" clId="{618A3DA0-3935-40E7-9F8C-32BA4B509B42}" dt="2023-10-23T15:15:27.324" v="1637" actId="1035"/>
          <ac:picMkLst>
            <pc:docMk/>
            <pc:sldMk cId="589348878" sldId="2142532443"/>
            <ac:picMk id="186" creationId="{E8F7EA1D-ADB0-43C9-69A8-8D1F0C55F372}"/>
          </ac:picMkLst>
        </pc:picChg>
        <pc:picChg chg="mod">
          <ac:chgData name="Rene van den Bedem" userId="45d79a91-5a04-4f34-9844-1fdee92f82bd" providerId="ADAL" clId="{618A3DA0-3935-40E7-9F8C-32BA4B509B42}" dt="2023-10-23T15:15:27.324" v="1637" actId="1035"/>
          <ac:picMkLst>
            <pc:docMk/>
            <pc:sldMk cId="589348878" sldId="2142532443"/>
            <ac:picMk id="188" creationId="{EAF55FB4-2DF6-4ABF-895C-6C10D4B67AF2}"/>
          </ac:picMkLst>
        </pc:picChg>
        <pc:picChg chg="mod">
          <ac:chgData name="Rene van den Bedem" userId="45d79a91-5a04-4f34-9844-1fdee92f82bd" providerId="ADAL" clId="{618A3DA0-3935-40E7-9F8C-32BA4B509B42}" dt="2023-10-23T15:15:27.324" v="1637" actId="1035"/>
          <ac:picMkLst>
            <pc:docMk/>
            <pc:sldMk cId="589348878" sldId="2142532443"/>
            <ac:picMk id="189" creationId="{4AACD1F6-0CF8-2D4C-E38E-285592CB0655}"/>
          </ac:picMkLst>
        </pc:picChg>
        <pc:picChg chg="mod">
          <ac:chgData name="Rene van den Bedem" userId="45d79a91-5a04-4f34-9844-1fdee92f82bd" providerId="ADAL" clId="{618A3DA0-3935-40E7-9F8C-32BA4B509B42}" dt="2023-10-23T15:15:27.324" v="1637" actId="1035"/>
          <ac:picMkLst>
            <pc:docMk/>
            <pc:sldMk cId="589348878" sldId="2142532443"/>
            <ac:picMk id="190" creationId="{A5DA0DAA-775F-B09F-B76F-6C6E90238376}"/>
          </ac:picMkLst>
        </pc:picChg>
        <pc:picChg chg="mod">
          <ac:chgData name="Rene van den Bedem" userId="45d79a91-5a04-4f34-9844-1fdee92f82bd" providerId="ADAL" clId="{618A3DA0-3935-40E7-9F8C-32BA4B509B42}" dt="2023-10-23T15:15:27.324" v="1637" actId="1035"/>
          <ac:picMkLst>
            <pc:docMk/>
            <pc:sldMk cId="589348878" sldId="2142532443"/>
            <ac:picMk id="192" creationId="{5D9088FA-177D-143D-7D03-B040D1BA1BC1}"/>
          </ac:picMkLst>
        </pc:picChg>
        <pc:picChg chg="mod">
          <ac:chgData name="Rene van den Bedem" userId="45d79a91-5a04-4f34-9844-1fdee92f82bd" providerId="ADAL" clId="{618A3DA0-3935-40E7-9F8C-32BA4B509B42}" dt="2023-10-23T15:15:27.324" v="1637" actId="1035"/>
          <ac:picMkLst>
            <pc:docMk/>
            <pc:sldMk cId="589348878" sldId="2142532443"/>
            <ac:picMk id="193" creationId="{94D325FF-A5D7-A5AE-6CAF-CEC13F2D7E8B}"/>
          </ac:picMkLst>
        </pc:picChg>
        <pc:picChg chg="mod">
          <ac:chgData name="Rene van den Bedem" userId="45d79a91-5a04-4f34-9844-1fdee92f82bd" providerId="ADAL" clId="{618A3DA0-3935-40E7-9F8C-32BA4B509B42}" dt="2023-10-23T15:15:27.324" v="1637" actId="1035"/>
          <ac:picMkLst>
            <pc:docMk/>
            <pc:sldMk cId="589348878" sldId="2142532443"/>
            <ac:picMk id="220" creationId="{022E7BAB-5D7A-B19B-8A3E-0A7549B968C7}"/>
          </ac:picMkLst>
        </pc:picChg>
        <pc:cxnChg chg="mod">
          <ac:chgData name="Rene van den Bedem" userId="45d79a91-5a04-4f34-9844-1fdee92f82bd" providerId="ADAL" clId="{618A3DA0-3935-40E7-9F8C-32BA4B509B42}" dt="2023-10-23T15:15:27.324" v="1637" actId="1035"/>
          <ac:cxnSpMkLst>
            <pc:docMk/>
            <pc:sldMk cId="589348878" sldId="2142532443"/>
            <ac:cxnSpMk id="126" creationId="{6CB13157-8D4A-7052-320C-3C96E4DB7B63}"/>
          </ac:cxnSpMkLst>
        </pc:cxnChg>
        <pc:cxnChg chg="mod">
          <ac:chgData name="Rene van den Bedem" userId="45d79a91-5a04-4f34-9844-1fdee92f82bd" providerId="ADAL" clId="{618A3DA0-3935-40E7-9F8C-32BA4B509B42}" dt="2023-10-23T15:15:27.324" v="1637" actId="1035"/>
          <ac:cxnSpMkLst>
            <pc:docMk/>
            <pc:sldMk cId="589348878" sldId="2142532443"/>
            <ac:cxnSpMk id="129" creationId="{FB02CE02-83A6-CB60-8BB9-125EE2F52D95}"/>
          </ac:cxnSpMkLst>
        </pc:cxnChg>
        <pc:cxnChg chg="mod">
          <ac:chgData name="Rene van den Bedem" userId="45d79a91-5a04-4f34-9844-1fdee92f82bd" providerId="ADAL" clId="{618A3DA0-3935-40E7-9F8C-32BA4B509B42}" dt="2023-10-23T15:15:27.324" v="1637" actId="1035"/>
          <ac:cxnSpMkLst>
            <pc:docMk/>
            <pc:sldMk cId="589348878" sldId="2142532443"/>
            <ac:cxnSpMk id="149" creationId="{56534B82-9D42-CEBC-CA47-200DC3700C6F}"/>
          </ac:cxnSpMkLst>
        </pc:cxnChg>
        <pc:cxnChg chg="del mod">
          <ac:chgData name="Rene van den Bedem" userId="45d79a91-5a04-4f34-9844-1fdee92f82bd" providerId="ADAL" clId="{618A3DA0-3935-40E7-9F8C-32BA4B509B42}" dt="2023-10-23T15:11:12.246" v="1444" actId="478"/>
          <ac:cxnSpMkLst>
            <pc:docMk/>
            <pc:sldMk cId="589348878" sldId="2142532443"/>
            <ac:cxnSpMk id="178" creationId="{7016953C-C26D-4D51-44B1-F7F1912EFD36}"/>
          </ac:cxnSpMkLst>
        </pc:cxnChg>
      </pc:sldChg>
      <pc:sldChg chg="del modNotesTx">
        <pc:chgData name="Rene van den Bedem" userId="45d79a91-5a04-4f34-9844-1fdee92f82bd" providerId="ADAL" clId="{618A3DA0-3935-40E7-9F8C-32BA4B509B42}" dt="2023-10-23T14:50:22.326" v="1116" actId="47"/>
        <pc:sldMkLst>
          <pc:docMk/>
          <pc:sldMk cId="910035293" sldId="2147309765"/>
        </pc:sldMkLst>
      </pc:sldChg>
      <pc:sldChg chg="del ord">
        <pc:chgData name="Rene van den Bedem" userId="45d79a91-5a04-4f34-9844-1fdee92f82bd" providerId="ADAL" clId="{618A3DA0-3935-40E7-9F8C-32BA4B509B42}" dt="2023-10-24T17:40:05.526" v="5307" actId="2696"/>
        <pc:sldMkLst>
          <pc:docMk/>
          <pc:sldMk cId="3784664191" sldId="2147309767"/>
        </pc:sldMkLst>
      </pc:sldChg>
      <pc:sldChg chg="del modNotesTx">
        <pc:chgData name="Rene van den Bedem" userId="45d79a91-5a04-4f34-9844-1fdee92f82bd" providerId="ADAL" clId="{618A3DA0-3935-40E7-9F8C-32BA4B509B42}" dt="2023-10-23T14:50:22.326" v="1116" actId="47"/>
        <pc:sldMkLst>
          <pc:docMk/>
          <pc:sldMk cId="2144562669" sldId="2147310087"/>
        </pc:sldMkLst>
      </pc:sldChg>
      <pc:sldChg chg="del modNotesTx">
        <pc:chgData name="Rene van den Bedem" userId="45d79a91-5a04-4f34-9844-1fdee92f82bd" providerId="ADAL" clId="{618A3DA0-3935-40E7-9F8C-32BA4B509B42}" dt="2023-10-23T14:50:22.326" v="1116" actId="47"/>
        <pc:sldMkLst>
          <pc:docMk/>
          <pc:sldMk cId="2169864983" sldId="2147310088"/>
        </pc:sldMkLst>
      </pc:sldChg>
      <pc:sldChg chg="del modNotesTx">
        <pc:chgData name="Rene van den Bedem" userId="45d79a91-5a04-4f34-9844-1fdee92f82bd" providerId="ADAL" clId="{618A3DA0-3935-40E7-9F8C-32BA4B509B42}" dt="2023-10-23T14:50:22.326" v="1116" actId="47"/>
        <pc:sldMkLst>
          <pc:docMk/>
          <pc:sldMk cId="2730106181" sldId="2147310089"/>
        </pc:sldMkLst>
      </pc:sldChg>
      <pc:sldChg chg="del modNotesTx">
        <pc:chgData name="Rene van den Bedem" userId="45d79a91-5a04-4f34-9844-1fdee92f82bd" providerId="ADAL" clId="{618A3DA0-3935-40E7-9F8C-32BA4B509B42}" dt="2023-10-23T13:42:03.017" v="653" actId="2696"/>
        <pc:sldMkLst>
          <pc:docMk/>
          <pc:sldMk cId="1403324772" sldId="2147310092"/>
        </pc:sldMkLst>
      </pc:sldChg>
      <pc:sldChg chg="del modNotesTx">
        <pc:chgData name="Rene van den Bedem" userId="45d79a91-5a04-4f34-9844-1fdee92f82bd" providerId="ADAL" clId="{618A3DA0-3935-40E7-9F8C-32BA4B509B42}" dt="2023-10-23T14:50:22.326" v="1116" actId="47"/>
        <pc:sldMkLst>
          <pc:docMk/>
          <pc:sldMk cId="2454543579" sldId="2147469282"/>
        </pc:sldMkLst>
      </pc:sldChg>
      <pc:sldChg chg="del">
        <pc:chgData name="Rene van den Bedem" userId="45d79a91-5a04-4f34-9844-1fdee92f82bd" providerId="ADAL" clId="{618A3DA0-3935-40E7-9F8C-32BA4B509B42}" dt="2023-10-23T14:50:22.326" v="1116" actId="47"/>
        <pc:sldMkLst>
          <pc:docMk/>
          <pc:sldMk cId="276478319" sldId="2147470553"/>
        </pc:sldMkLst>
      </pc:sldChg>
      <pc:sldChg chg="del modNotesTx">
        <pc:chgData name="Rene van den Bedem" userId="45d79a91-5a04-4f34-9844-1fdee92f82bd" providerId="ADAL" clId="{618A3DA0-3935-40E7-9F8C-32BA4B509B42}" dt="2023-10-23T14:50:22.326" v="1116" actId="47"/>
        <pc:sldMkLst>
          <pc:docMk/>
          <pc:sldMk cId="269616776" sldId="2147470568"/>
        </pc:sldMkLst>
      </pc:sldChg>
      <pc:sldChg chg="del modNotesTx">
        <pc:chgData name="Rene van den Bedem" userId="45d79a91-5a04-4f34-9844-1fdee92f82bd" providerId="ADAL" clId="{618A3DA0-3935-40E7-9F8C-32BA4B509B42}" dt="2023-10-23T14:50:22.326" v="1116" actId="47"/>
        <pc:sldMkLst>
          <pc:docMk/>
          <pc:sldMk cId="823985261" sldId="2147470650"/>
        </pc:sldMkLst>
      </pc:sldChg>
      <pc:sldChg chg="del modNotesTx">
        <pc:chgData name="Rene van den Bedem" userId="45d79a91-5a04-4f34-9844-1fdee92f82bd" providerId="ADAL" clId="{618A3DA0-3935-40E7-9F8C-32BA4B509B42}" dt="2023-10-23T14:50:22.326" v="1116" actId="47"/>
        <pc:sldMkLst>
          <pc:docMk/>
          <pc:sldMk cId="1113298738" sldId="2147470651"/>
        </pc:sldMkLst>
      </pc:sldChg>
      <pc:sldChg chg="del modNotesTx">
        <pc:chgData name="Rene van den Bedem" userId="45d79a91-5a04-4f34-9844-1fdee92f82bd" providerId="ADAL" clId="{618A3DA0-3935-40E7-9F8C-32BA4B509B42}" dt="2023-10-23T14:50:22.326" v="1116" actId="47"/>
        <pc:sldMkLst>
          <pc:docMk/>
          <pc:sldMk cId="3217379924" sldId="2147470652"/>
        </pc:sldMkLst>
      </pc:sldChg>
      <pc:sldChg chg="del modNotesTx">
        <pc:chgData name="Rene van den Bedem" userId="45d79a91-5a04-4f34-9844-1fdee92f82bd" providerId="ADAL" clId="{618A3DA0-3935-40E7-9F8C-32BA4B509B42}" dt="2023-10-23T14:50:22.326" v="1116" actId="47"/>
        <pc:sldMkLst>
          <pc:docMk/>
          <pc:sldMk cId="2632771629" sldId="2147470653"/>
        </pc:sldMkLst>
      </pc:sldChg>
      <pc:sldChg chg="del modNotesTx">
        <pc:chgData name="Rene van den Bedem" userId="45d79a91-5a04-4f34-9844-1fdee92f82bd" providerId="ADAL" clId="{618A3DA0-3935-40E7-9F8C-32BA4B509B42}" dt="2023-10-23T14:50:22.326" v="1116" actId="47"/>
        <pc:sldMkLst>
          <pc:docMk/>
          <pc:sldMk cId="3556083437" sldId="2147470654"/>
        </pc:sldMkLst>
      </pc:sldChg>
      <pc:sldChg chg="del modNotesTx">
        <pc:chgData name="Rene van den Bedem" userId="45d79a91-5a04-4f34-9844-1fdee92f82bd" providerId="ADAL" clId="{618A3DA0-3935-40E7-9F8C-32BA4B509B42}" dt="2023-10-23T14:50:22.326" v="1116" actId="47"/>
        <pc:sldMkLst>
          <pc:docMk/>
          <pc:sldMk cId="756754957" sldId="2147470655"/>
        </pc:sldMkLst>
      </pc:sldChg>
      <pc:sldChg chg="del modNotesTx">
        <pc:chgData name="Rene van den Bedem" userId="45d79a91-5a04-4f34-9844-1fdee92f82bd" providerId="ADAL" clId="{618A3DA0-3935-40E7-9F8C-32BA4B509B42}" dt="2023-10-23T14:50:22.326" v="1116" actId="47"/>
        <pc:sldMkLst>
          <pc:docMk/>
          <pc:sldMk cId="882468482" sldId="2147470656"/>
        </pc:sldMkLst>
      </pc:sldChg>
      <pc:sldChg chg="del modNotesTx">
        <pc:chgData name="Rene van den Bedem" userId="45d79a91-5a04-4f34-9844-1fdee92f82bd" providerId="ADAL" clId="{618A3DA0-3935-40E7-9F8C-32BA4B509B42}" dt="2023-10-23T14:50:22.326" v="1116" actId="47"/>
        <pc:sldMkLst>
          <pc:docMk/>
          <pc:sldMk cId="2711353638" sldId="2147470657"/>
        </pc:sldMkLst>
      </pc:sldChg>
      <pc:sldChg chg="del modNotesTx">
        <pc:chgData name="Rene van den Bedem" userId="45d79a91-5a04-4f34-9844-1fdee92f82bd" providerId="ADAL" clId="{618A3DA0-3935-40E7-9F8C-32BA4B509B42}" dt="2023-10-23T14:50:22.326" v="1116" actId="47"/>
        <pc:sldMkLst>
          <pc:docMk/>
          <pc:sldMk cId="4029284451" sldId="2147470672"/>
        </pc:sldMkLst>
      </pc:sldChg>
      <pc:sldChg chg="del modNotesTx">
        <pc:chgData name="Rene van den Bedem" userId="45d79a91-5a04-4f34-9844-1fdee92f82bd" providerId="ADAL" clId="{618A3DA0-3935-40E7-9F8C-32BA4B509B42}" dt="2023-10-23T14:50:22.326" v="1116" actId="47"/>
        <pc:sldMkLst>
          <pc:docMk/>
          <pc:sldMk cId="2289271948" sldId="2147470673"/>
        </pc:sldMkLst>
      </pc:sldChg>
      <pc:sldChg chg="del ord modNotes modNotesTx">
        <pc:chgData name="Rene van den Bedem" userId="45d79a91-5a04-4f34-9844-1fdee92f82bd" providerId="ADAL" clId="{618A3DA0-3935-40E7-9F8C-32BA4B509B42}" dt="2023-10-23T14:56:15.098" v="1158" actId="2696"/>
        <pc:sldMkLst>
          <pc:docMk/>
          <pc:sldMk cId="1785590" sldId="2147470699"/>
        </pc:sldMkLst>
      </pc:sldChg>
      <pc:sldChg chg="del modNotesTx">
        <pc:chgData name="Rene van den Bedem" userId="45d79a91-5a04-4f34-9844-1fdee92f82bd" providerId="ADAL" clId="{618A3DA0-3935-40E7-9F8C-32BA4B509B42}" dt="2023-10-23T14:50:22.326" v="1116" actId="47"/>
        <pc:sldMkLst>
          <pc:docMk/>
          <pc:sldMk cId="3396613809" sldId="2147470700"/>
        </pc:sldMkLst>
      </pc:sldChg>
      <pc:sldChg chg="del modNotesTx">
        <pc:chgData name="Rene van den Bedem" userId="45d79a91-5a04-4f34-9844-1fdee92f82bd" providerId="ADAL" clId="{618A3DA0-3935-40E7-9F8C-32BA4B509B42}" dt="2023-10-23T14:50:22.326" v="1116" actId="47"/>
        <pc:sldMkLst>
          <pc:docMk/>
          <pc:sldMk cId="893000955" sldId="2147470701"/>
        </pc:sldMkLst>
      </pc:sldChg>
      <pc:sldChg chg="del modNotesTx">
        <pc:chgData name="Rene van den Bedem" userId="45d79a91-5a04-4f34-9844-1fdee92f82bd" providerId="ADAL" clId="{618A3DA0-3935-40E7-9F8C-32BA4B509B42}" dt="2023-10-23T14:50:22.326" v="1116" actId="47"/>
        <pc:sldMkLst>
          <pc:docMk/>
          <pc:sldMk cId="1408754470" sldId="2147470702"/>
        </pc:sldMkLst>
      </pc:sldChg>
      <pc:sldChg chg="del modNotesTx">
        <pc:chgData name="Rene van den Bedem" userId="45d79a91-5a04-4f34-9844-1fdee92f82bd" providerId="ADAL" clId="{618A3DA0-3935-40E7-9F8C-32BA4B509B42}" dt="2023-10-23T14:50:22.326" v="1116" actId="47"/>
        <pc:sldMkLst>
          <pc:docMk/>
          <pc:sldMk cId="2484700721" sldId="2147470703"/>
        </pc:sldMkLst>
      </pc:sldChg>
      <pc:sldChg chg="del modNotesTx">
        <pc:chgData name="Rene van den Bedem" userId="45d79a91-5a04-4f34-9844-1fdee92f82bd" providerId="ADAL" clId="{618A3DA0-3935-40E7-9F8C-32BA4B509B42}" dt="2023-10-23T14:50:22.326" v="1116" actId="47"/>
        <pc:sldMkLst>
          <pc:docMk/>
          <pc:sldMk cId="2108975725" sldId="2147470704"/>
        </pc:sldMkLst>
      </pc:sldChg>
      <pc:sldChg chg="del modNotesTx">
        <pc:chgData name="Rene van den Bedem" userId="45d79a91-5a04-4f34-9844-1fdee92f82bd" providerId="ADAL" clId="{618A3DA0-3935-40E7-9F8C-32BA4B509B42}" dt="2023-10-23T14:50:22.326" v="1116" actId="47"/>
        <pc:sldMkLst>
          <pc:docMk/>
          <pc:sldMk cId="2132976877" sldId="2147470713"/>
        </pc:sldMkLst>
      </pc:sldChg>
      <pc:sldChg chg="del modNotesTx">
        <pc:chgData name="Rene van den Bedem" userId="45d79a91-5a04-4f34-9844-1fdee92f82bd" providerId="ADAL" clId="{618A3DA0-3935-40E7-9F8C-32BA4B509B42}" dt="2023-10-23T13:42:03.017" v="653" actId="2696"/>
        <pc:sldMkLst>
          <pc:docMk/>
          <pc:sldMk cId="4030120936" sldId="2147470714"/>
        </pc:sldMkLst>
      </pc:sldChg>
      <pc:sldChg chg="del modNotesTx">
        <pc:chgData name="Rene van den Bedem" userId="45d79a91-5a04-4f34-9844-1fdee92f82bd" providerId="ADAL" clId="{618A3DA0-3935-40E7-9F8C-32BA4B509B42}" dt="2023-10-23T14:50:22.326" v="1116" actId="47"/>
        <pc:sldMkLst>
          <pc:docMk/>
          <pc:sldMk cId="2041842526" sldId="2147470717"/>
        </pc:sldMkLst>
      </pc:sldChg>
      <pc:sldChg chg="del modNotesTx">
        <pc:chgData name="Rene van den Bedem" userId="45d79a91-5a04-4f34-9844-1fdee92f82bd" providerId="ADAL" clId="{618A3DA0-3935-40E7-9F8C-32BA4B509B42}" dt="2023-10-23T13:42:03.017" v="653" actId="2696"/>
        <pc:sldMkLst>
          <pc:docMk/>
          <pc:sldMk cId="691355542" sldId="2147472343"/>
        </pc:sldMkLst>
      </pc:sldChg>
      <pc:sldChg chg="del modNotesTx">
        <pc:chgData name="Rene van den Bedem" userId="45d79a91-5a04-4f34-9844-1fdee92f82bd" providerId="ADAL" clId="{618A3DA0-3935-40E7-9F8C-32BA4B509B42}" dt="2023-10-23T14:50:22.326" v="1116" actId="47"/>
        <pc:sldMkLst>
          <pc:docMk/>
          <pc:sldMk cId="2497913455" sldId="2147472352"/>
        </pc:sldMkLst>
      </pc:sldChg>
      <pc:sldChg chg="del">
        <pc:chgData name="Rene van den Bedem" userId="45d79a91-5a04-4f34-9844-1fdee92f82bd" providerId="ADAL" clId="{618A3DA0-3935-40E7-9F8C-32BA4B509B42}" dt="2023-10-23T14:50:22.326" v="1116" actId="47"/>
        <pc:sldMkLst>
          <pc:docMk/>
          <pc:sldMk cId="1266274988" sldId="2147472358"/>
        </pc:sldMkLst>
      </pc:sldChg>
      <pc:sldChg chg="del">
        <pc:chgData name="Rene van den Bedem" userId="45d79a91-5a04-4f34-9844-1fdee92f82bd" providerId="ADAL" clId="{618A3DA0-3935-40E7-9F8C-32BA4B509B42}" dt="2023-10-23T14:50:22.326" v="1116" actId="47"/>
        <pc:sldMkLst>
          <pc:docMk/>
          <pc:sldMk cId="1727961423" sldId="2147472359"/>
        </pc:sldMkLst>
      </pc:sldChg>
      <pc:sldChg chg="del">
        <pc:chgData name="Rene van den Bedem" userId="45d79a91-5a04-4f34-9844-1fdee92f82bd" providerId="ADAL" clId="{618A3DA0-3935-40E7-9F8C-32BA4B509B42}" dt="2023-10-23T14:50:22.326" v="1116" actId="47"/>
        <pc:sldMkLst>
          <pc:docMk/>
          <pc:sldMk cId="4153127671" sldId="2147472360"/>
        </pc:sldMkLst>
      </pc:sldChg>
      <pc:sldChg chg="del">
        <pc:chgData name="Rene van den Bedem" userId="45d79a91-5a04-4f34-9844-1fdee92f82bd" providerId="ADAL" clId="{618A3DA0-3935-40E7-9F8C-32BA4B509B42}" dt="2023-10-23T14:50:22.326" v="1116" actId="47"/>
        <pc:sldMkLst>
          <pc:docMk/>
          <pc:sldMk cId="1696386186" sldId="2147472361"/>
        </pc:sldMkLst>
      </pc:sldChg>
      <pc:sldChg chg="del">
        <pc:chgData name="Rene van den Bedem" userId="45d79a91-5a04-4f34-9844-1fdee92f82bd" providerId="ADAL" clId="{618A3DA0-3935-40E7-9F8C-32BA4B509B42}" dt="2023-10-23T14:50:22.326" v="1116" actId="47"/>
        <pc:sldMkLst>
          <pc:docMk/>
          <pc:sldMk cId="1687352201" sldId="2147472362"/>
        </pc:sldMkLst>
      </pc:sldChg>
      <pc:sldChg chg="del">
        <pc:chgData name="Rene van den Bedem" userId="45d79a91-5a04-4f34-9844-1fdee92f82bd" providerId="ADAL" clId="{618A3DA0-3935-40E7-9F8C-32BA4B509B42}" dt="2023-10-23T14:50:22.326" v="1116" actId="47"/>
        <pc:sldMkLst>
          <pc:docMk/>
          <pc:sldMk cId="1382209964" sldId="2147472363"/>
        </pc:sldMkLst>
      </pc:sldChg>
      <pc:sldChg chg="del">
        <pc:chgData name="Rene van den Bedem" userId="45d79a91-5a04-4f34-9844-1fdee92f82bd" providerId="ADAL" clId="{618A3DA0-3935-40E7-9F8C-32BA4B509B42}" dt="2023-10-23T14:50:22.326" v="1116" actId="47"/>
        <pc:sldMkLst>
          <pc:docMk/>
          <pc:sldMk cId="4101250591" sldId="2147472365"/>
        </pc:sldMkLst>
      </pc:sldChg>
      <pc:sldChg chg="addSp delSp modSp del mod">
        <pc:chgData name="Rene van den Bedem" userId="45d79a91-5a04-4f34-9844-1fdee92f82bd" providerId="ADAL" clId="{618A3DA0-3935-40E7-9F8C-32BA4B509B42}" dt="2023-10-27T16:56:17.822" v="9994" actId="47"/>
        <pc:sldMkLst>
          <pc:docMk/>
          <pc:sldMk cId="2904173948" sldId="2147472366"/>
        </pc:sldMkLst>
        <pc:spChg chg="mod">
          <ac:chgData name="Rene van den Bedem" userId="45d79a91-5a04-4f34-9844-1fdee92f82bd" providerId="ADAL" clId="{618A3DA0-3935-40E7-9F8C-32BA4B509B42}" dt="2023-10-26T18:29:22.745" v="9993" actId="20577"/>
          <ac:spMkLst>
            <pc:docMk/>
            <pc:sldMk cId="2904173948" sldId="2147472366"/>
            <ac:spMk id="2" creationId="{73C9E2AD-9CA7-46A4-99B0-ED34480EFA0B}"/>
          </ac:spMkLst>
        </pc:spChg>
        <pc:spChg chg="add del mod">
          <ac:chgData name="Rene van den Bedem" userId="45d79a91-5a04-4f34-9844-1fdee92f82bd" providerId="ADAL" clId="{618A3DA0-3935-40E7-9F8C-32BA4B509B42}" dt="2023-10-19T19:28:48.097" v="258" actId="478"/>
          <ac:spMkLst>
            <pc:docMk/>
            <pc:sldMk cId="2904173948" sldId="2147472366"/>
            <ac:spMk id="5" creationId="{DD62FD42-D26C-DD78-E7CA-7E1949AA47A5}"/>
          </ac:spMkLst>
        </pc:spChg>
      </pc:sldChg>
      <pc:sldChg chg="del ord">
        <pc:chgData name="Rene van den Bedem" userId="45d79a91-5a04-4f34-9844-1fdee92f82bd" providerId="ADAL" clId="{618A3DA0-3935-40E7-9F8C-32BA4B509B42}" dt="2023-10-23T14:55:38.031" v="1157" actId="2696"/>
        <pc:sldMkLst>
          <pc:docMk/>
          <pc:sldMk cId="2314168728" sldId="2147472368"/>
        </pc:sldMkLst>
      </pc:sldChg>
      <pc:sldChg chg="del">
        <pc:chgData name="Rene van den Bedem" userId="45d79a91-5a04-4f34-9844-1fdee92f82bd" providerId="ADAL" clId="{618A3DA0-3935-40E7-9F8C-32BA4B509B42}" dt="2023-10-23T14:50:22.326" v="1116" actId="47"/>
        <pc:sldMkLst>
          <pc:docMk/>
          <pc:sldMk cId="1156700825" sldId="2147472370"/>
        </pc:sldMkLst>
      </pc:sldChg>
      <pc:sldChg chg="del">
        <pc:chgData name="Rene van den Bedem" userId="45d79a91-5a04-4f34-9844-1fdee92f82bd" providerId="ADAL" clId="{618A3DA0-3935-40E7-9F8C-32BA4B509B42}" dt="2023-10-23T14:50:22.326" v="1116" actId="47"/>
        <pc:sldMkLst>
          <pc:docMk/>
          <pc:sldMk cId="3804927758" sldId="2147472371"/>
        </pc:sldMkLst>
      </pc:sldChg>
      <pc:sldChg chg="delSp modSp del mod ord">
        <pc:chgData name="Rene van den Bedem" userId="45d79a91-5a04-4f34-9844-1fdee92f82bd" providerId="ADAL" clId="{618A3DA0-3935-40E7-9F8C-32BA4B509B42}" dt="2023-10-23T14:51:33.298" v="1124" actId="2696"/>
        <pc:sldMkLst>
          <pc:docMk/>
          <pc:sldMk cId="2011835336" sldId="2147472373"/>
        </pc:sldMkLst>
        <pc:spChg chg="del">
          <ac:chgData name="Rene van den Bedem" userId="45d79a91-5a04-4f34-9844-1fdee92f82bd" providerId="ADAL" clId="{618A3DA0-3935-40E7-9F8C-32BA4B509B42}" dt="2023-10-23T14:51:22.010" v="1123" actId="478"/>
          <ac:spMkLst>
            <pc:docMk/>
            <pc:sldMk cId="2011835336" sldId="2147472373"/>
            <ac:spMk id="4" creationId="{A618E0D0-815B-F91E-9225-55A9BEB038AE}"/>
          </ac:spMkLst>
        </pc:spChg>
        <pc:spChg chg="del">
          <ac:chgData name="Rene van den Bedem" userId="45d79a91-5a04-4f34-9844-1fdee92f82bd" providerId="ADAL" clId="{618A3DA0-3935-40E7-9F8C-32BA4B509B42}" dt="2023-10-23T14:51:22.010" v="1123" actId="478"/>
          <ac:spMkLst>
            <pc:docMk/>
            <pc:sldMk cId="2011835336" sldId="2147472373"/>
            <ac:spMk id="7" creationId="{DF4DD61D-E569-B976-366D-2D7C367CBFD6}"/>
          </ac:spMkLst>
        </pc:spChg>
        <pc:spChg chg="del">
          <ac:chgData name="Rene van den Bedem" userId="45d79a91-5a04-4f34-9844-1fdee92f82bd" providerId="ADAL" clId="{618A3DA0-3935-40E7-9F8C-32BA4B509B42}" dt="2023-10-23T14:51:22.010" v="1123" actId="478"/>
          <ac:spMkLst>
            <pc:docMk/>
            <pc:sldMk cId="2011835336" sldId="2147472373"/>
            <ac:spMk id="8" creationId="{897174B9-3967-02AC-3230-7B1B1839CE67}"/>
          </ac:spMkLst>
        </pc:spChg>
        <pc:spChg chg="del">
          <ac:chgData name="Rene van den Bedem" userId="45d79a91-5a04-4f34-9844-1fdee92f82bd" providerId="ADAL" clId="{618A3DA0-3935-40E7-9F8C-32BA4B509B42}" dt="2023-10-23T14:51:22.010" v="1123" actId="478"/>
          <ac:spMkLst>
            <pc:docMk/>
            <pc:sldMk cId="2011835336" sldId="2147472373"/>
            <ac:spMk id="9" creationId="{3B651BB1-0BF4-57D5-A2D6-40EEC4BD6AD5}"/>
          </ac:spMkLst>
        </pc:spChg>
        <pc:spChg chg="del">
          <ac:chgData name="Rene van den Bedem" userId="45d79a91-5a04-4f34-9844-1fdee92f82bd" providerId="ADAL" clId="{618A3DA0-3935-40E7-9F8C-32BA4B509B42}" dt="2023-10-23T14:51:22.010" v="1123" actId="478"/>
          <ac:spMkLst>
            <pc:docMk/>
            <pc:sldMk cId="2011835336" sldId="2147472373"/>
            <ac:spMk id="11" creationId="{5ABE1DA5-F5A8-0FCD-12F0-81B883ABA97D}"/>
          </ac:spMkLst>
        </pc:spChg>
        <pc:spChg chg="del">
          <ac:chgData name="Rene van den Bedem" userId="45d79a91-5a04-4f34-9844-1fdee92f82bd" providerId="ADAL" clId="{618A3DA0-3935-40E7-9F8C-32BA4B509B42}" dt="2023-10-23T14:51:22.010" v="1123" actId="478"/>
          <ac:spMkLst>
            <pc:docMk/>
            <pc:sldMk cId="2011835336" sldId="2147472373"/>
            <ac:spMk id="13" creationId="{19C6523B-6967-287F-7A14-13939959DC48}"/>
          </ac:spMkLst>
        </pc:spChg>
        <pc:spChg chg="del">
          <ac:chgData name="Rene van den Bedem" userId="45d79a91-5a04-4f34-9844-1fdee92f82bd" providerId="ADAL" clId="{618A3DA0-3935-40E7-9F8C-32BA4B509B42}" dt="2023-10-23T14:51:22.010" v="1123" actId="478"/>
          <ac:spMkLst>
            <pc:docMk/>
            <pc:sldMk cId="2011835336" sldId="2147472373"/>
            <ac:spMk id="15" creationId="{88269002-F2E9-B80D-61CF-4831F9B20304}"/>
          </ac:spMkLst>
        </pc:spChg>
        <pc:spChg chg="del">
          <ac:chgData name="Rene van den Bedem" userId="45d79a91-5a04-4f34-9844-1fdee92f82bd" providerId="ADAL" clId="{618A3DA0-3935-40E7-9F8C-32BA4B509B42}" dt="2023-10-23T14:51:22.010" v="1123" actId="478"/>
          <ac:spMkLst>
            <pc:docMk/>
            <pc:sldMk cId="2011835336" sldId="2147472373"/>
            <ac:spMk id="17" creationId="{E07EFFBC-1A60-1407-0371-D2958B36DB78}"/>
          </ac:spMkLst>
        </pc:spChg>
        <pc:spChg chg="del">
          <ac:chgData name="Rene van den Bedem" userId="45d79a91-5a04-4f34-9844-1fdee92f82bd" providerId="ADAL" clId="{618A3DA0-3935-40E7-9F8C-32BA4B509B42}" dt="2023-10-23T14:51:22.010" v="1123" actId="478"/>
          <ac:spMkLst>
            <pc:docMk/>
            <pc:sldMk cId="2011835336" sldId="2147472373"/>
            <ac:spMk id="18" creationId="{D6700F5E-0BF0-DBBB-8FAD-512376E35044}"/>
          </ac:spMkLst>
        </pc:spChg>
        <pc:spChg chg="del">
          <ac:chgData name="Rene van den Bedem" userId="45d79a91-5a04-4f34-9844-1fdee92f82bd" providerId="ADAL" clId="{618A3DA0-3935-40E7-9F8C-32BA4B509B42}" dt="2023-10-23T14:51:22.010" v="1123" actId="478"/>
          <ac:spMkLst>
            <pc:docMk/>
            <pc:sldMk cId="2011835336" sldId="2147472373"/>
            <ac:spMk id="20" creationId="{E9FE328E-A493-5833-036D-5AD3F3C8DF99}"/>
          </ac:spMkLst>
        </pc:spChg>
        <pc:spChg chg="del">
          <ac:chgData name="Rene van den Bedem" userId="45d79a91-5a04-4f34-9844-1fdee92f82bd" providerId="ADAL" clId="{618A3DA0-3935-40E7-9F8C-32BA4B509B42}" dt="2023-10-23T14:51:22.010" v="1123" actId="478"/>
          <ac:spMkLst>
            <pc:docMk/>
            <pc:sldMk cId="2011835336" sldId="2147472373"/>
            <ac:spMk id="24" creationId="{43F87AC1-EA4A-0BA8-7095-E359321F2833}"/>
          </ac:spMkLst>
        </pc:spChg>
        <pc:spChg chg="del">
          <ac:chgData name="Rene van den Bedem" userId="45d79a91-5a04-4f34-9844-1fdee92f82bd" providerId="ADAL" clId="{618A3DA0-3935-40E7-9F8C-32BA4B509B42}" dt="2023-10-23T14:51:22.010" v="1123" actId="478"/>
          <ac:spMkLst>
            <pc:docMk/>
            <pc:sldMk cId="2011835336" sldId="2147472373"/>
            <ac:spMk id="25" creationId="{CC8AE14B-8472-3394-EB0D-6432C269EB28}"/>
          </ac:spMkLst>
        </pc:spChg>
        <pc:spChg chg="del">
          <ac:chgData name="Rene van den Bedem" userId="45d79a91-5a04-4f34-9844-1fdee92f82bd" providerId="ADAL" clId="{618A3DA0-3935-40E7-9F8C-32BA4B509B42}" dt="2023-10-23T14:51:22.010" v="1123" actId="478"/>
          <ac:spMkLst>
            <pc:docMk/>
            <pc:sldMk cId="2011835336" sldId="2147472373"/>
            <ac:spMk id="26" creationId="{FE620C70-176A-6669-DEBF-9155EDB5ECAA}"/>
          </ac:spMkLst>
        </pc:spChg>
        <pc:spChg chg="del">
          <ac:chgData name="Rene van den Bedem" userId="45d79a91-5a04-4f34-9844-1fdee92f82bd" providerId="ADAL" clId="{618A3DA0-3935-40E7-9F8C-32BA4B509B42}" dt="2023-10-23T14:51:22.010" v="1123" actId="478"/>
          <ac:spMkLst>
            <pc:docMk/>
            <pc:sldMk cId="2011835336" sldId="2147472373"/>
            <ac:spMk id="27" creationId="{BD146612-BA5D-6B89-BCE4-E7DCB42600B7}"/>
          </ac:spMkLst>
        </pc:spChg>
        <pc:spChg chg="del">
          <ac:chgData name="Rene van den Bedem" userId="45d79a91-5a04-4f34-9844-1fdee92f82bd" providerId="ADAL" clId="{618A3DA0-3935-40E7-9F8C-32BA4B509B42}" dt="2023-10-23T14:51:22.010" v="1123" actId="478"/>
          <ac:spMkLst>
            <pc:docMk/>
            <pc:sldMk cId="2011835336" sldId="2147472373"/>
            <ac:spMk id="28" creationId="{754D562B-DB09-9D3E-031F-93033CEAC2A9}"/>
          </ac:spMkLst>
        </pc:spChg>
        <pc:spChg chg="del">
          <ac:chgData name="Rene van den Bedem" userId="45d79a91-5a04-4f34-9844-1fdee92f82bd" providerId="ADAL" clId="{618A3DA0-3935-40E7-9F8C-32BA4B509B42}" dt="2023-10-23T14:51:22.010" v="1123" actId="478"/>
          <ac:spMkLst>
            <pc:docMk/>
            <pc:sldMk cId="2011835336" sldId="2147472373"/>
            <ac:spMk id="29" creationId="{770C226C-BBE9-8ABD-7D2B-C1BE4A40AC76}"/>
          </ac:spMkLst>
        </pc:spChg>
        <pc:spChg chg="del">
          <ac:chgData name="Rene van den Bedem" userId="45d79a91-5a04-4f34-9844-1fdee92f82bd" providerId="ADAL" clId="{618A3DA0-3935-40E7-9F8C-32BA4B509B42}" dt="2023-10-23T14:51:22.010" v="1123" actId="478"/>
          <ac:spMkLst>
            <pc:docMk/>
            <pc:sldMk cId="2011835336" sldId="2147472373"/>
            <ac:spMk id="31" creationId="{7E9A48EB-AB29-F12E-D559-C7E01CB1BFBB}"/>
          </ac:spMkLst>
        </pc:spChg>
        <pc:spChg chg="del">
          <ac:chgData name="Rene van den Bedem" userId="45d79a91-5a04-4f34-9844-1fdee92f82bd" providerId="ADAL" clId="{618A3DA0-3935-40E7-9F8C-32BA4B509B42}" dt="2023-10-23T14:51:22.010" v="1123" actId="478"/>
          <ac:spMkLst>
            <pc:docMk/>
            <pc:sldMk cId="2011835336" sldId="2147472373"/>
            <ac:spMk id="32" creationId="{752C97A1-4473-DFED-E6C1-908C2F9708A1}"/>
          </ac:spMkLst>
        </pc:spChg>
        <pc:spChg chg="del">
          <ac:chgData name="Rene van den Bedem" userId="45d79a91-5a04-4f34-9844-1fdee92f82bd" providerId="ADAL" clId="{618A3DA0-3935-40E7-9F8C-32BA4B509B42}" dt="2023-10-23T14:51:22.010" v="1123" actId="478"/>
          <ac:spMkLst>
            <pc:docMk/>
            <pc:sldMk cId="2011835336" sldId="2147472373"/>
            <ac:spMk id="35" creationId="{7CA18CEF-F18C-40BB-8995-86480E25CAB2}"/>
          </ac:spMkLst>
        </pc:spChg>
        <pc:spChg chg="del">
          <ac:chgData name="Rene van den Bedem" userId="45d79a91-5a04-4f34-9844-1fdee92f82bd" providerId="ADAL" clId="{618A3DA0-3935-40E7-9F8C-32BA4B509B42}" dt="2023-10-23T14:51:22.010" v="1123" actId="478"/>
          <ac:spMkLst>
            <pc:docMk/>
            <pc:sldMk cId="2011835336" sldId="2147472373"/>
            <ac:spMk id="37" creationId="{139571D8-336A-A804-6C26-1D808A71B609}"/>
          </ac:spMkLst>
        </pc:spChg>
        <pc:spChg chg="del">
          <ac:chgData name="Rene van den Bedem" userId="45d79a91-5a04-4f34-9844-1fdee92f82bd" providerId="ADAL" clId="{618A3DA0-3935-40E7-9F8C-32BA4B509B42}" dt="2023-10-23T14:51:22.010" v="1123" actId="478"/>
          <ac:spMkLst>
            <pc:docMk/>
            <pc:sldMk cId="2011835336" sldId="2147472373"/>
            <ac:spMk id="38" creationId="{73355924-B0AA-A9C1-629D-1DC431BB985C}"/>
          </ac:spMkLst>
        </pc:spChg>
        <pc:spChg chg="del">
          <ac:chgData name="Rene van den Bedem" userId="45d79a91-5a04-4f34-9844-1fdee92f82bd" providerId="ADAL" clId="{618A3DA0-3935-40E7-9F8C-32BA4B509B42}" dt="2023-10-23T14:51:22.010" v="1123" actId="478"/>
          <ac:spMkLst>
            <pc:docMk/>
            <pc:sldMk cId="2011835336" sldId="2147472373"/>
            <ac:spMk id="39" creationId="{9F0AACE5-0043-2822-1F2C-9E1D028CFFE8}"/>
          </ac:spMkLst>
        </pc:spChg>
        <pc:spChg chg="del">
          <ac:chgData name="Rene van den Bedem" userId="45d79a91-5a04-4f34-9844-1fdee92f82bd" providerId="ADAL" clId="{618A3DA0-3935-40E7-9F8C-32BA4B509B42}" dt="2023-10-23T14:51:22.010" v="1123" actId="478"/>
          <ac:spMkLst>
            <pc:docMk/>
            <pc:sldMk cId="2011835336" sldId="2147472373"/>
            <ac:spMk id="41" creationId="{54CF0FCE-451D-030F-1F1A-B9AE398D9884}"/>
          </ac:spMkLst>
        </pc:spChg>
        <pc:spChg chg="del">
          <ac:chgData name="Rene van den Bedem" userId="45d79a91-5a04-4f34-9844-1fdee92f82bd" providerId="ADAL" clId="{618A3DA0-3935-40E7-9F8C-32BA4B509B42}" dt="2023-10-23T14:51:22.010" v="1123" actId="478"/>
          <ac:spMkLst>
            <pc:docMk/>
            <pc:sldMk cId="2011835336" sldId="2147472373"/>
            <ac:spMk id="43" creationId="{73220310-52E4-0C81-E0A2-A2859EAEA2EF}"/>
          </ac:spMkLst>
        </pc:spChg>
        <pc:grpChg chg="del">
          <ac:chgData name="Rene van den Bedem" userId="45d79a91-5a04-4f34-9844-1fdee92f82bd" providerId="ADAL" clId="{618A3DA0-3935-40E7-9F8C-32BA4B509B42}" dt="2023-10-23T14:51:22.010" v="1123" actId="478"/>
          <ac:grpSpMkLst>
            <pc:docMk/>
            <pc:sldMk cId="2011835336" sldId="2147472373"/>
            <ac:grpSpMk id="12" creationId="{1B106A4A-36EE-2ACC-A1C8-1BB51CB869DB}"/>
          </ac:grpSpMkLst>
        </pc:grpChg>
        <pc:grpChg chg="del">
          <ac:chgData name="Rene van den Bedem" userId="45d79a91-5a04-4f34-9844-1fdee92f82bd" providerId="ADAL" clId="{618A3DA0-3935-40E7-9F8C-32BA4B509B42}" dt="2023-10-23T14:51:22.010" v="1123" actId="478"/>
          <ac:grpSpMkLst>
            <pc:docMk/>
            <pc:sldMk cId="2011835336" sldId="2147472373"/>
            <ac:grpSpMk id="14" creationId="{0329C7C8-7A41-7749-E655-F7BE5546EFFF}"/>
          </ac:grpSpMkLst>
        </pc:grpChg>
        <pc:grpChg chg="del">
          <ac:chgData name="Rene van den Bedem" userId="45d79a91-5a04-4f34-9844-1fdee92f82bd" providerId="ADAL" clId="{618A3DA0-3935-40E7-9F8C-32BA4B509B42}" dt="2023-10-23T14:51:22.010" v="1123" actId="478"/>
          <ac:grpSpMkLst>
            <pc:docMk/>
            <pc:sldMk cId="2011835336" sldId="2147472373"/>
            <ac:grpSpMk id="16" creationId="{C59CEFAC-D34B-8BCD-E43B-28705580F965}"/>
          </ac:grpSpMkLst>
        </pc:grpChg>
        <pc:picChg chg="del">
          <ac:chgData name="Rene van den Bedem" userId="45d79a91-5a04-4f34-9844-1fdee92f82bd" providerId="ADAL" clId="{618A3DA0-3935-40E7-9F8C-32BA4B509B42}" dt="2023-10-23T14:51:22.010" v="1123" actId="478"/>
          <ac:picMkLst>
            <pc:docMk/>
            <pc:sldMk cId="2011835336" sldId="2147472373"/>
            <ac:picMk id="6" creationId="{3608C7D3-E14E-D06F-0647-5DD86711C95B}"/>
          </ac:picMkLst>
        </pc:picChg>
        <pc:picChg chg="del">
          <ac:chgData name="Rene van den Bedem" userId="45d79a91-5a04-4f34-9844-1fdee92f82bd" providerId="ADAL" clId="{618A3DA0-3935-40E7-9F8C-32BA4B509B42}" dt="2023-10-23T14:51:22.010" v="1123" actId="478"/>
          <ac:picMkLst>
            <pc:docMk/>
            <pc:sldMk cId="2011835336" sldId="2147472373"/>
            <ac:picMk id="10" creationId="{26F836BE-1EA2-84B5-D483-61B6610C2DD6}"/>
          </ac:picMkLst>
        </pc:picChg>
        <pc:picChg chg="del">
          <ac:chgData name="Rene van den Bedem" userId="45d79a91-5a04-4f34-9844-1fdee92f82bd" providerId="ADAL" clId="{618A3DA0-3935-40E7-9F8C-32BA4B509B42}" dt="2023-10-23T14:51:22.010" v="1123" actId="478"/>
          <ac:picMkLst>
            <pc:docMk/>
            <pc:sldMk cId="2011835336" sldId="2147472373"/>
            <ac:picMk id="19" creationId="{7A26B057-6800-0AC4-DD9A-BD19D8DAF911}"/>
          </ac:picMkLst>
        </pc:picChg>
        <pc:picChg chg="del">
          <ac:chgData name="Rene van den Bedem" userId="45d79a91-5a04-4f34-9844-1fdee92f82bd" providerId="ADAL" clId="{618A3DA0-3935-40E7-9F8C-32BA4B509B42}" dt="2023-10-23T14:51:22.010" v="1123" actId="478"/>
          <ac:picMkLst>
            <pc:docMk/>
            <pc:sldMk cId="2011835336" sldId="2147472373"/>
            <ac:picMk id="22" creationId="{C204EF2A-7ED5-9B80-559A-005964ED54DD}"/>
          </ac:picMkLst>
        </pc:picChg>
        <pc:picChg chg="del">
          <ac:chgData name="Rene van den Bedem" userId="45d79a91-5a04-4f34-9844-1fdee92f82bd" providerId="ADAL" clId="{618A3DA0-3935-40E7-9F8C-32BA4B509B42}" dt="2023-10-23T14:51:22.010" v="1123" actId="478"/>
          <ac:picMkLst>
            <pc:docMk/>
            <pc:sldMk cId="2011835336" sldId="2147472373"/>
            <ac:picMk id="23" creationId="{934FC360-DA89-0971-B38F-E57C6838984B}"/>
          </ac:picMkLst>
        </pc:picChg>
        <pc:picChg chg="del">
          <ac:chgData name="Rene van den Bedem" userId="45d79a91-5a04-4f34-9844-1fdee92f82bd" providerId="ADAL" clId="{618A3DA0-3935-40E7-9F8C-32BA4B509B42}" dt="2023-10-23T14:51:22.010" v="1123" actId="478"/>
          <ac:picMkLst>
            <pc:docMk/>
            <pc:sldMk cId="2011835336" sldId="2147472373"/>
            <ac:picMk id="30" creationId="{C3CD5E01-7EF6-9E51-9438-D79151D42D3C}"/>
          </ac:picMkLst>
        </pc:picChg>
        <pc:picChg chg="del">
          <ac:chgData name="Rene van den Bedem" userId="45d79a91-5a04-4f34-9844-1fdee92f82bd" providerId="ADAL" clId="{618A3DA0-3935-40E7-9F8C-32BA4B509B42}" dt="2023-10-23T14:51:22.010" v="1123" actId="478"/>
          <ac:picMkLst>
            <pc:docMk/>
            <pc:sldMk cId="2011835336" sldId="2147472373"/>
            <ac:picMk id="33" creationId="{C7BFAE54-5117-3BCF-855E-F20544315E26}"/>
          </ac:picMkLst>
        </pc:picChg>
        <pc:picChg chg="del">
          <ac:chgData name="Rene van den Bedem" userId="45d79a91-5a04-4f34-9844-1fdee92f82bd" providerId="ADAL" clId="{618A3DA0-3935-40E7-9F8C-32BA4B509B42}" dt="2023-10-23T14:51:22.010" v="1123" actId="478"/>
          <ac:picMkLst>
            <pc:docMk/>
            <pc:sldMk cId="2011835336" sldId="2147472373"/>
            <ac:picMk id="36" creationId="{77965318-53B9-BE3E-2242-E60C3AE9318D}"/>
          </ac:picMkLst>
        </pc:picChg>
        <pc:picChg chg="del">
          <ac:chgData name="Rene van den Bedem" userId="45d79a91-5a04-4f34-9844-1fdee92f82bd" providerId="ADAL" clId="{618A3DA0-3935-40E7-9F8C-32BA4B509B42}" dt="2023-10-23T14:51:22.010" v="1123" actId="478"/>
          <ac:picMkLst>
            <pc:docMk/>
            <pc:sldMk cId="2011835336" sldId="2147472373"/>
            <ac:picMk id="42" creationId="{74FC9157-BC40-A22D-2EFA-1AA2D0825B67}"/>
          </ac:picMkLst>
        </pc:picChg>
        <pc:picChg chg="del">
          <ac:chgData name="Rene van den Bedem" userId="45d79a91-5a04-4f34-9844-1fdee92f82bd" providerId="ADAL" clId="{618A3DA0-3935-40E7-9F8C-32BA4B509B42}" dt="2023-10-23T14:51:22.010" v="1123" actId="478"/>
          <ac:picMkLst>
            <pc:docMk/>
            <pc:sldMk cId="2011835336" sldId="2147472373"/>
            <ac:picMk id="44" creationId="{0AF31B56-3317-D91B-7B92-4E5A50DF2923}"/>
          </ac:picMkLst>
        </pc:picChg>
        <pc:cxnChg chg="del mod">
          <ac:chgData name="Rene van den Bedem" userId="45d79a91-5a04-4f34-9844-1fdee92f82bd" providerId="ADAL" clId="{618A3DA0-3935-40E7-9F8C-32BA4B509B42}" dt="2023-10-23T14:51:22.010" v="1123" actId="478"/>
          <ac:cxnSpMkLst>
            <pc:docMk/>
            <pc:sldMk cId="2011835336" sldId="2147472373"/>
            <ac:cxnSpMk id="21" creationId="{3293D23A-5C5C-214D-FF92-0825CB0355A2}"/>
          </ac:cxnSpMkLst>
        </pc:cxnChg>
        <pc:cxnChg chg="del mod">
          <ac:chgData name="Rene van den Bedem" userId="45d79a91-5a04-4f34-9844-1fdee92f82bd" providerId="ADAL" clId="{618A3DA0-3935-40E7-9F8C-32BA4B509B42}" dt="2023-10-23T14:51:22.010" v="1123" actId="478"/>
          <ac:cxnSpMkLst>
            <pc:docMk/>
            <pc:sldMk cId="2011835336" sldId="2147472373"/>
            <ac:cxnSpMk id="34" creationId="{B49AE843-B65C-7845-DDCA-6B3782B9677E}"/>
          </ac:cxnSpMkLst>
        </pc:cxnChg>
        <pc:cxnChg chg="del mod">
          <ac:chgData name="Rene van den Bedem" userId="45d79a91-5a04-4f34-9844-1fdee92f82bd" providerId="ADAL" clId="{618A3DA0-3935-40E7-9F8C-32BA4B509B42}" dt="2023-10-23T14:51:22.010" v="1123" actId="478"/>
          <ac:cxnSpMkLst>
            <pc:docMk/>
            <pc:sldMk cId="2011835336" sldId="2147472373"/>
            <ac:cxnSpMk id="40" creationId="{66EEA8F5-3FAD-601E-41E8-550CF7C920E6}"/>
          </ac:cxnSpMkLst>
        </pc:cxnChg>
      </pc:sldChg>
      <pc:sldChg chg="addSp delSp modSp del mod ord">
        <pc:chgData name="Rene van den Bedem" userId="45d79a91-5a04-4f34-9844-1fdee92f82bd" providerId="ADAL" clId="{618A3DA0-3935-40E7-9F8C-32BA4B509B42}" dt="2023-10-27T16:56:37.792" v="9995" actId="2696"/>
        <pc:sldMkLst>
          <pc:docMk/>
          <pc:sldMk cId="3110401986" sldId="2147472376"/>
        </pc:sldMkLst>
        <pc:spChg chg="add del mod">
          <ac:chgData name="Rene van den Bedem" userId="45d79a91-5a04-4f34-9844-1fdee92f82bd" providerId="ADAL" clId="{618A3DA0-3935-40E7-9F8C-32BA4B509B42}" dt="2023-10-23T15:42:51.716" v="1946" actId="478"/>
          <ac:spMkLst>
            <pc:docMk/>
            <pc:sldMk cId="3110401986" sldId="2147472376"/>
            <ac:spMk id="2" creationId="{8005A9B7-319B-EBA0-1AF7-E20A42C8EC69}"/>
          </ac:spMkLst>
        </pc:spChg>
        <pc:spChg chg="add mod">
          <ac:chgData name="Rene van den Bedem" userId="45d79a91-5a04-4f34-9844-1fdee92f82bd" providerId="ADAL" clId="{618A3DA0-3935-40E7-9F8C-32BA4B509B42}" dt="2023-10-23T15:39:49.955" v="1907" actId="1076"/>
          <ac:spMkLst>
            <pc:docMk/>
            <pc:sldMk cId="3110401986" sldId="2147472376"/>
            <ac:spMk id="64" creationId="{4491B433-C417-7193-7113-7282DDD5942A}"/>
          </ac:spMkLst>
        </pc:spChg>
        <pc:spChg chg="add mod">
          <ac:chgData name="Rene van den Bedem" userId="45d79a91-5a04-4f34-9844-1fdee92f82bd" providerId="ADAL" clId="{618A3DA0-3935-40E7-9F8C-32BA4B509B42}" dt="2023-10-23T15:39:49.955" v="1907" actId="1076"/>
          <ac:spMkLst>
            <pc:docMk/>
            <pc:sldMk cId="3110401986" sldId="2147472376"/>
            <ac:spMk id="67" creationId="{7E6F14BD-0674-121C-8FB7-33B800EE6AF5}"/>
          </ac:spMkLst>
        </pc:spChg>
        <pc:spChg chg="add mod">
          <ac:chgData name="Rene van den Bedem" userId="45d79a91-5a04-4f34-9844-1fdee92f82bd" providerId="ADAL" clId="{618A3DA0-3935-40E7-9F8C-32BA4B509B42}" dt="2023-10-23T15:39:49.955" v="1907" actId="1076"/>
          <ac:spMkLst>
            <pc:docMk/>
            <pc:sldMk cId="3110401986" sldId="2147472376"/>
            <ac:spMk id="68" creationId="{84FF55B4-7C50-356B-AEBB-2AFA8DCC9140}"/>
          </ac:spMkLst>
        </pc:spChg>
        <pc:spChg chg="add mod">
          <ac:chgData name="Rene van den Bedem" userId="45d79a91-5a04-4f34-9844-1fdee92f82bd" providerId="ADAL" clId="{618A3DA0-3935-40E7-9F8C-32BA4B509B42}" dt="2023-10-23T15:39:49.955" v="1907" actId="1076"/>
          <ac:spMkLst>
            <pc:docMk/>
            <pc:sldMk cId="3110401986" sldId="2147472376"/>
            <ac:spMk id="69" creationId="{1119CBF6-E7B3-B4EB-E5D0-CDF3BD096AFC}"/>
          </ac:spMkLst>
        </pc:spChg>
        <pc:spChg chg="add mod">
          <ac:chgData name="Rene van den Bedem" userId="45d79a91-5a04-4f34-9844-1fdee92f82bd" providerId="ADAL" clId="{618A3DA0-3935-40E7-9F8C-32BA4B509B42}" dt="2023-10-23T15:39:49.955" v="1907" actId="1076"/>
          <ac:spMkLst>
            <pc:docMk/>
            <pc:sldMk cId="3110401986" sldId="2147472376"/>
            <ac:spMk id="71" creationId="{2F9B2C8F-0C3E-8DE5-1B0F-DD3F49B0CB20}"/>
          </ac:spMkLst>
        </pc:spChg>
        <pc:spChg chg="add del mod">
          <ac:chgData name="Rene van den Bedem" userId="45d79a91-5a04-4f34-9844-1fdee92f82bd" providerId="ADAL" clId="{618A3DA0-3935-40E7-9F8C-32BA4B509B42}" dt="2023-10-23T15:37:04.256" v="1852" actId="478"/>
          <ac:spMkLst>
            <pc:docMk/>
            <pc:sldMk cId="3110401986" sldId="2147472376"/>
            <ac:spMk id="75" creationId="{D9621E81-5D51-B990-FAD6-ED520A19CD2B}"/>
          </ac:spMkLst>
        </pc:spChg>
        <pc:spChg chg="add del mod">
          <ac:chgData name="Rene van den Bedem" userId="45d79a91-5a04-4f34-9844-1fdee92f82bd" providerId="ADAL" clId="{618A3DA0-3935-40E7-9F8C-32BA4B509B42}" dt="2023-10-23T15:37:04.256" v="1852" actId="478"/>
          <ac:spMkLst>
            <pc:docMk/>
            <pc:sldMk cId="3110401986" sldId="2147472376"/>
            <ac:spMk id="79" creationId="{4FD24E16-E723-FFC6-C7F4-D3443DC1BF52}"/>
          </ac:spMkLst>
        </pc:spChg>
        <pc:spChg chg="add mod">
          <ac:chgData name="Rene van den Bedem" userId="45d79a91-5a04-4f34-9844-1fdee92f82bd" providerId="ADAL" clId="{618A3DA0-3935-40E7-9F8C-32BA4B509B42}" dt="2023-10-23T15:39:49.955" v="1907" actId="1076"/>
          <ac:spMkLst>
            <pc:docMk/>
            <pc:sldMk cId="3110401986" sldId="2147472376"/>
            <ac:spMk id="83" creationId="{7C2289A9-2BD2-B513-F19C-F38FD0AB2445}"/>
          </ac:spMkLst>
        </pc:spChg>
        <pc:spChg chg="add mod">
          <ac:chgData name="Rene van den Bedem" userId="45d79a91-5a04-4f34-9844-1fdee92f82bd" providerId="ADAL" clId="{618A3DA0-3935-40E7-9F8C-32BA4B509B42}" dt="2023-10-23T15:39:49.955" v="1907" actId="1076"/>
          <ac:spMkLst>
            <pc:docMk/>
            <pc:sldMk cId="3110401986" sldId="2147472376"/>
            <ac:spMk id="84" creationId="{27B65FDE-906A-480A-6A80-FC61367ED497}"/>
          </ac:spMkLst>
        </pc:spChg>
        <pc:spChg chg="add del mod">
          <ac:chgData name="Rene van den Bedem" userId="45d79a91-5a04-4f34-9844-1fdee92f82bd" providerId="ADAL" clId="{618A3DA0-3935-40E7-9F8C-32BA4B509B42}" dt="2023-10-23T15:38:10.380" v="1889" actId="478"/>
          <ac:spMkLst>
            <pc:docMk/>
            <pc:sldMk cId="3110401986" sldId="2147472376"/>
            <ac:spMk id="86" creationId="{B6F3B7DA-D321-55F2-AD9F-8DD40EECF8C2}"/>
          </ac:spMkLst>
        </pc:spChg>
        <pc:spChg chg="add del mod">
          <ac:chgData name="Rene van den Bedem" userId="45d79a91-5a04-4f34-9844-1fdee92f82bd" providerId="ADAL" clId="{618A3DA0-3935-40E7-9F8C-32BA4B509B42}" dt="2023-10-23T15:38:10.380" v="1889" actId="478"/>
          <ac:spMkLst>
            <pc:docMk/>
            <pc:sldMk cId="3110401986" sldId="2147472376"/>
            <ac:spMk id="90" creationId="{BFDE2E90-D40E-8406-3BB2-7D26CD5E7632}"/>
          </ac:spMkLst>
        </pc:spChg>
        <pc:spChg chg="add del mod">
          <ac:chgData name="Rene van den Bedem" userId="45d79a91-5a04-4f34-9844-1fdee92f82bd" providerId="ADAL" clId="{618A3DA0-3935-40E7-9F8C-32BA4B509B42}" dt="2023-10-23T15:38:10.380" v="1889" actId="478"/>
          <ac:spMkLst>
            <pc:docMk/>
            <pc:sldMk cId="3110401986" sldId="2147472376"/>
            <ac:spMk id="94" creationId="{90E2F368-B5F6-2776-605D-6B89EAF8464E}"/>
          </ac:spMkLst>
        </pc:spChg>
        <pc:spChg chg="add mod">
          <ac:chgData name="Rene van den Bedem" userId="45d79a91-5a04-4f34-9844-1fdee92f82bd" providerId="ADAL" clId="{618A3DA0-3935-40E7-9F8C-32BA4B509B42}" dt="2023-10-23T15:39:49.955" v="1907" actId="1076"/>
          <ac:spMkLst>
            <pc:docMk/>
            <pc:sldMk cId="3110401986" sldId="2147472376"/>
            <ac:spMk id="98" creationId="{B7AB3F1E-798A-A255-0E2B-8A81ACC78BD2}"/>
          </ac:spMkLst>
        </pc:spChg>
        <pc:spChg chg="add mod">
          <ac:chgData name="Rene van den Bedem" userId="45d79a91-5a04-4f34-9844-1fdee92f82bd" providerId="ADAL" clId="{618A3DA0-3935-40E7-9F8C-32BA4B509B42}" dt="2023-10-23T15:39:49.955" v="1907" actId="1076"/>
          <ac:spMkLst>
            <pc:docMk/>
            <pc:sldMk cId="3110401986" sldId="2147472376"/>
            <ac:spMk id="99" creationId="{1B496C4B-538C-942C-CD53-915A24403AA4}"/>
          </ac:spMkLst>
        </pc:spChg>
        <pc:spChg chg="add del mod">
          <ac:chgData name="Rene van den Bedem" userId="45d79a91-5a04-4f34-9844-1fdee92f82bd" providerId="ADAL" clId="{618A3DA0-3935-40E7-9F8C-32BA4B509B42}" dt="2023-10-23T15:37:56.946" v="1887" actId="478"/>
          <ac:spMkLst>
            <pc:docMk/>
            <pc:sldMk cId="3110401986" sldId="2147472376"/>
            <ac:spMk id="101" creationId="{DA9183A6-2B0E-8C0B-6B2E-F2700B77D2B0}"/>
          </ac:spMkLst>
        </pc:spChg>
        <pc:spChg chg="add del mod">
          <ac:chgData name="Rene van den Bedem" userId="45d79a91-5a04-4f34-9844-1fdee92f82bd" providerId="ADAL" clId="{618A3DA0-3935-40E7-9F8C-32BA4B509B42}" dt="2023-10-23T15:37:56.946" v="1887" actId="478"/>
          <ac:spMkLst>
            <pc:docMk/>
            <pc:sldMk cId="3110401986" sldId="2147472376"/>
            <ac:spMk id="105" creationId="{3BCF8D92-A6CF-04CC-ACDE-44C9B173543F}"/>
          </ac:spMkLst>
        </pc:spChg>
        <pc:spChg chg="add del mod">
          <ac:chgData name="Rene van den Bedem" userId="45d79a91-5a04-4f34-9844-1fdee92f82bd" providerId="ADAL" clId="{618A3DA0-3935-40E7-9F8C-32BA4B509B42}" dt="2023-10-23T15:37:56.946" v="1887" actId="478"/>
          <ac:spMkLst>
            <pc:docMk/>
            <pc:sldMk cId="3110401986" sldId="2147472376"/>
            <ac:spMk id="109" creationId="{16FC983B-3456-8B3E-073B-D103511CFEB8}"/>
          </ac:spMkLst>
        </pc:spChg>
        <pc:spChg chg="add mod">
          <ac:chgData name="Rene van den Bedem" userId="45d79a91-5a04-4f34-9844-1fdee92f82bd" providerId="ADAL" clId="{618A3DA0-3935-40E7-9F8C-32BA4B509B42}" dt="2023-10-23T15:39:49.955" v="1907" actId="1076"/>
          <ac:spMkLst>
            <pc:docMk/>
            <pc:sldMk cId="3110401986" sldId="2147472376"/>
            <ac:spMk id="116" creationId="{A3FEE0FA-24A0-CA7F-7CC2-5A2BD333ED5B}"/>
          </ac:spMkLst>
        </pc:spChg>
        <pc:spChg chg="add mod">
          <ac:chgData name="Rene van den Bedem" userId="45d79a91-5a04-4f34-9844-1fdee92f82bd" providerId="ADAL" clId="{618A3DA0-3935-40E7-9F8C-32BA4B509B42}" dt="2023-10-23T15:39:49.955" v="1907" actId="1076"/>
          <ac:spMkLst>
            <pc:docMk/>
            <pc:sldMk cId="3110401986" sldId="2147472376"/>
            <ac:spMk id="117" creationId="{26417D11-B50E-4FC5-EF3F-3621D6EA6CAE}"/>
          </ac:spMkLst>
        </pc:spChg>
        <pc:spChg chg="add mod">
          <ac:chgData name="Rene van den Bedem" userId="45d79a91-5a04-4f34-9844-1fdee92f82bd" providerId="ADAL" clId="{618A3DA0-3935-40E7-9F8C-32BA4B509B42}" dt="2023-10-23T15:39:49.955" v="1907" actId="1076"/>
          <ac:spMkLst>
            <pc:docMk/>
            <pc:sldMk cId="3110401986" sldId="2147472376"/>
            <ac:spMk id="118" creationId="{972B2B7B-12FD-BD0C-40AB-DF81104FE987}"/>
          </ac:spMkLst>
        </pc:spChg>
        <pc:spChg chg="add mod">
          <ac:chgData name="Rene van den Bedem" userId="45d79a91-5a04-4f34-9844-1fdee92f82bd" providerId="ADAL" clId="{618A3DA0-3935-40E7-9F8C-32BA4B509B42}" dt="2023-10-23T15:39:49.955" v="1907" actId="1076"/>
          <ac:spMkLst>
            <pc:docMk/>
            <pc:sldMk cId="3110401986" sldId="2147472376"/>
            <ac:spMk id="119" creationId="{6875C9F6-CE7A-6D7C-5310-E1E52E2260B2}"/>
          </ac:spMkLst>
        </pc:spChg>
        <pc:spChg chg="add mod">
          <ac:chgData name="Rene van den Bedem" userId="45d79a91-5a04-4f34-9844-1fdee92f82bd" providerId="ADAL" clId="{618A3DA0-3935-40E7-9F8C-32BA4B509B42}" dt="2023-10-23T15:39:49.955" v="1907" actId="1076"/>
          <ac:spMkLst>
            <pc:docMk/>
            <pc:sldMk cId="3110401986" sldId="2147472376"/>
            <ac:spMk id="120" creationId="{128E91AD-3318-4DD9-9F24-9894A3BC640D}"/>
          </ac:spMkLst>
        </pc:spChg>
        <pc:spChg chg="mod">
          <ac:chgData name="Rene van den Bedem" userId="45d79a91-5a04-4f34-9844-1fdee92f82bd" providerId="ADAL" clId="{618A3DA0-3935-40E7-9F8C-32BA4B509B42}" dt="2023-10-23T15:39:49.955" v="1907" actId="1076"/>
          <ac:spMkLst>
            <pc:docMk/>
            <pc:sldMk cId="3110401986" sldId="2147472376"/>
            <ac:spMk id="122" creationId="{3E53B20E-D504-B60B-5B4F-05CCF5E9019B}"/>
          </ac:spMkLst>
        </pc:spChg>
        <pc:spChg chg="mod">
          <ac:chgData name="Rene van den Bedem" userId="45d79a91-5a04-4f34-9844-1fdee92f82bd" providerId="ADAL" clId="{618A3DA0-3935-40E7-9F8C-32BA4B509B42}" dt="2023-10-23T15:39:49.955" v="1907" actId="1076"/>
          <ac:spMkLst>
            <pc:docMk/>
            <pc:sldMk cId="3110401986" sldId="2147472376"/>
            <ac:spMk id="123" creationId="{CAD0E602-855C-B350-C802-63ADE66EBAA2}"/>
          </ac:spMkLst>
        </pc:spChg>
        <pc:spChg chg="add mod">
          <ac:chgData name="Rene van den Bedem" userId="45d79a91-5a04-4f34-9844-1fdee92f82bd" providerId="ADAL" clId="{618A3DA0-3935-40E7-9F8C-32BA4B509B42}" dt="2023-10-23T15:39:49.955" v="1907" actId="1076"/>
          <ac:spMkLst>
            <pc:docMk/>
            <pc:sldMk cId="3110401986" sldId="2147472376"/>
            <ac:spMk id="124" creationId="{DFC4E4EB-5EC7-4CB2-5C5E-91094D74780B}"/>
          </ac:spMkLst>
        </pc:spChg>
        <pc:spChg chg="add mod">
          <ac:chgData name="Rene van den Bedem" userId="45d79a91-5a04-4f34-9844-1fdee92f82bd" providerId="ADAL" clId="{618A3DA0-3935-40E7-9F8C-32BA4B509B42}" dt="2023-10-23T15:39:49.955" v="1907" actId="1076"/>
          <ac:spMkLst>
            <pc:docMk/>
            <pc:sldMk cId="3110401986" sldId="2147472376"/>
            <ac:spMk id="126" creationId="{352A7AA2-8B69-61D8-ECB0-1D1BEA9A7159}"/>
          </ac:spMkLst>
        </pc:spChg>
        <pc:spChg chg="add mod">
          <ac:chgData name="Rene van den Bedem" userId="45d79a91-5a04-4f34-9844-1fdee92f82bd" providerId="ADAL" clId="{618A3DA0-3935-40E7-9F8C-32BA4B509B42}" dt="2023-10-23T15:39:49.955" v="1907" actId="1076"/>
          <ac:spMkLst>
            <pc:docMk/>
            <pc:sldMk cId="3110401986" sldId="2147472376"/>
            <ac:spMk id="128" creationId="{DCF8DDFE-74F7-F883-54FA-DEB7B70446E8}"/>
          </ac:spMkLst>
        </pc:spChg>
        <pc:spChg chg="add mod">
          <ac:chgData name="Rene van den Bedem" userId="45d79a91-5a04-4f34-9844-1fdee92f82bd" providerId="ADAL" clId="{618A3DA0-3935-40E7-9F8C-32BA4B509B42}" dt="2023-10-23T15:43:07.764" v="1964" actId="20577"/>
          <ac:spMkLst>
            <pc:docMk/>
            <pc:sldMk cId="3110401986" sldId="2147472376"/>
            <ac:spMk id="133" creationId="{82B24069-141D-0242-30F0-D0F92771BDCF}"/>
          </ac:spMkLst>
        </pc:spChg>
        <pc:spChg chg="add del mod">
          <ac:chgData name="Rene van den Bedem" userId="45d79a91-5a04-4f34-9844-1fdee92f82bd" providerId="ADAL" clId="{618A3DA0-3935-40E7-9F8C-32BA4B509B42}" dt="2023-10-23T15:42:57.673" v="1947" actId="478"/>
          <ac:spMkLst>
            <pc:docMk/>
            <pc:sldMk cId="3110401986" sldId="2147472376"/>
            <ac:spMk id="135" creationId="{B33C2055-3867-C483-607C-DB579F7CF357}"/>
          </ac:spMkLst>
        </pc:spChg>
        <pc:grpChg chg="del">
          <ac:chgData name="Rene van den Bedem" userId="45d79a91-5a04-4f34-9844-1fdee92f82bd" providerId="ADAL" clId="{618A3DA0-3935-40E7-9F8C-32BA4B509B42}" dt="2023-10-23T15:36:22.882" v="1848" actId="478"/>
          <ac:grpSpMkLst>
            <pc:docMk/>
            <pc:sldMk cId="3110401986" sldId="2147472376"/>
            <ac:grpSpMk id="65" creationId="{9D363323-9086-C63A-3193-D0D687EB5395}"/>
          </ac:grpSpMkLst>
        </pc:grpChg>
        <pc:grpChg chg="add del mod">
          <ac:chgData name="Rene van den Bedem" userId="45d79a91-5a04-4f34-9844-1fdee92f82bd" providerId="ADAL" clId="{618A3DA0-3935-40E7-9F8C-32BA4B509B42}" dt="2023-10-23T15:37:08.624" v="1853" actId="478"/>
          <ac:grpSpMkLst>
            <pc:docMk/>
            <pc:sldMk cId="3110401986" sldId="2147472376"/>
            <ac:grpSpMk id="72" creationId="{C94E55A6-7719-A7F7-23BF-1F63F6398949}"/>
          </ac:grpSpMkLst>
        </pc:grpChg>
        <pc:grpChg chg="add del mod">
          <ac:chgData name="Rene van den Bedem" userId="45d79a91-5a04-4f34-9844-1fdee92f82bd" providerId="ADAL" clId="{618A3DA0-3935-40E7-9F8C-32BA4B509B42}" dt="2023-10-23T15:37:04.256" v="1852" actId="478"/>
          <ac:grpSpMkLst>
            <pc:docMk/>
            <pc:sldMk cId="3110401986" sldId="2147472376"/>
            <ac:grpSpMk id="76" creationId="{DA95BA64-C620-2E5D-7C83-E70B61CFDFC2}"/>
          </ac:grpSpMkLst>
        </pc:grpChg>
        <pc:grpChg chg="add del mod">
          <ac:chgData name="Rene van den Bedem" userId="45d79a91-5a04-4f34-9844-1fdee92f82bd" providerId="ADAL" clId="{618A3DA0-3935-40E7-9F8C-32BA4B509B42}" dt="2023-10-23T15:37:04.256" v="1852" actId="478"/>
          <ac:grpSpMkLst>
            <pc:docMk/>
            <pc:sldMk cId="3110401986" sldId="2147472376"/>
            <ac:grpSpMk id="80" creationId="{F1BE04D9-A87B-B36C-F12D-7DFADE2FDC80}"/>
          </ac:grpSpMkLst>
        </pc:grpChg>
        <pc:grpChg chg="add del mod">
          <ac:chgData name="Rene van den Bedem" userId="45d79a91-5a04-4f34-9844-1fdee92f82bd" providerId="ADAL" clId="{618A3DA0-3935-40E7-9F8C-32BA4B509B42}" dt="2023-10-23T15:38:10.380" v="1889" actId="478"/>
          <ac:grpSpMkLst>
            <pc:docMk/>
            <pc:sldMk cId="3110401986" sldId="2147472376"/>
            <ac:grpSpMk id="87" creationId="{A41635F7-3CF0-70E7-C17E-E7AEFE58B882}"/>
          </ac:grpSpMkLst>
        </pc:grpChg>
        <pc:grpChg chg="add del mod">
          <ac:chgData name="Rene van den Bedem" userId="45d79a91-5a04-4f34-9844-1fdee92f82bd" providerId="ADAL" clId="{618A3DA0-3935-40E7-9F8C-32BA4B509B42}" dt="2023-10-23T15:38:10.380" v="1889" actId="478"/>
          <ac:grpSpMkLst>
            <pc:docMk/>
            <pc:sldMk cId="3110401986" sldId="2147472376"/>
            <ac:grpSpMk id="91" creationId="{AFBFC537-BA25-D9AD-7CD8-807E826268DC}"/>
          </ac:grpSpMkLst>
        </pc:grpChg>
        <pc:grpChg chg="add del mod">
          <ac:chgData name="Rene van den Bedem" userId="45d79a91-5a04-4f34-9844-1fdee92f82bd" providerId="ADAL" clId="{618A3DA0-3935-40E7-9F8C-32BA4B509B42}" dt="2023-10-23T15:38:10.380" v="1889" actId="478"/>
          <ac:grpSpMkLst>
            <pc:docMk/>
            <pc:sldMk cId="3110401986" sldId="2147472376"/>
            <ac:grpSpMk id="95" creationId="{A3D06127-9C9C-F3AB-AE1F-EDA73390919E}"/>
          </ac:grpSpMkLst>
        </pc:grpChg>
        <pc:grpChg chg="add del mod">
          <ac:chgData name="Rene van den Bedem" userId="45d79a91-5a04-4f34-9844-1fdee92f82bd" providerId="ADAL" clId="{618A3DA0-3935-40E7-9F8C-32BA4B509B42}" dt="2023-10-23T15:37:56.946" v="1887" actId="478"/>
          <ac:grpSpMkLst>
            <pc:docMk/>
            <pc:sldMk cId="3110401986" sldId="2147472376"/>
            <ac:grpSpMk id="102" creationId="{D11054F2-8DD6-DCBD-17F9-5E39D7E4E690}"/>
          </ac:grpSpMkLst>
        </pc:grpChg>
        <pc:grpChg chg="add del mod">
          <ac:chgData name="Rene van den Bedem" userId="45d79a91-5a04-4f34-9844-1fdee92f82bd" providerId="ADAL" clId="{618A3DA0-3935-40E7-9F8C-32BA4B509B42}" dt="2023-10-23T15:37:56.946" v="1887" actId="478"/>
          <ac:grpSpMkLst>
            <pc:docMk/>
            <pc:sldMk cId="3110401986" sldId="2147472376"/>
            <ac:grpSpMk id="106" creationId="{74B399D4-7CD5-37F6-A411-611E8E5A38DB}"/>
          </ac:grpSpMkLst>
        </pc:grpChg>
        <pc:grpChg chg="add del mod">
          <ac:chgData name="Rene van den Bedem" userId="45d79a91-5a04-4f34-9844-1fdee92f82bd" providerId="ADAL" clId="{618A3DA0-3935-40E7-9F8C-32BA4B509B42}" dt="2023-10-23T15:37:56.946" v="1887" actId="478"/>
          <ac:grpSpMkLst>
            <pc:docMk/>
            <pc:sldMk cId="3110401986" sldId="2147472376"/>
            <ac:grpSpMk id="110" creationId="{A16EC33A-4EE6-F9A3-5D11-36B555939E9B}"/>
          </ac:grpSpMkLst>
        </pc:grpChg>
        <pc:grpChg chg="add mod">
          <ac:chgData name="Rene van den Bedem" userId="45d79a91-5a04-4f34-9844-1fdee92f82bd" providerId="ADAL" clId="{618A3DA0-3935-40E7-9F8C-32BA4B509B42}" dt="2023-10-23T15:39:49.955" v="1907" actId="1076"/>
          <ac:grpSpMkLst>
            <pc:docMk/>
            <pc:sldMk cId="3110401986" sldId="2147472376"/>
            <ac:grpSpMk id="121" creationId="{25A2CBEF-A38A-A139-F6CB-8D6E8AEDE0F8}"/>
          </ac:grpSpMkLst>
        </pc:grpChg>
        <pc:grpChg chg="add mod">
          <ac:chgData name="Rene van den Bedem" userId="45d79a91-5a04-4f34-9844-1fdee92f82bd" providerId="ADAL" clId="{618A3DA0-3935-40E7-9F8C-32BA4B509B42}" dt="2023-10-23T15:39:49.955" v="1907" actId="1076"/>
          <ac:grpSpMkLst>
            <pc:docMk/>
            <pc:sldMk cId="3110401986" sldId="2147472376"/>
            <ac:grpSpMk id="132" creationId="{1E9F75C9-942D-1F73-A72E-415D65DFBDD4}"/>
          </ac:grpSpMkLst>
        </pc:grpChg>
        <pc:picChg chg="add mod">
          <ac:chgData name="Rene van den Bedem" userId="45d79a91-5a04-4f34-9844-1fdee92f82bd" providerId="ADAL" clId="{618A3DA0-3935-40E7-9F8C-32BA4B509B42}" dt="2023-10-23T15:39:49.955" v="1907" actId="1076"/>
          <ac:picMkLst>
            <pc:docMk/>
            <pc:sldMk cId="3110401986" sldId="2147472376"/>
            <ac:picMk id="66" creationId="{45D0DADF-E051-214F-CC7C-87A45D1857D7}"/>
          </ac:picMkLst>
        </pc:picChg>
        <pc:picChg chg="add mod">
          <ac:chgData name="Rene van den Bedem" userId="45d79a91-5a04-4f34-9844-1fdee92f82bd" providerId="ADAL" clId="{618A3DA0-3935-40E7-9F8C-32BA4B509B42}" dt="2023-10-23T15:39:49.955" v="1907" actId="1076"/>
          <ac:picMkLst>
            <pc:docMk/>
            <pc:sldMk cId="3110401986" sldId="2147472376"/>
            <ac:picMk id="70" creationId="{A4FF98C6-F497-2FC5-245D-B565A347EF48}"/>
          </ac:picMkLst>
        </pc:picChg>
        <pc:picChg chg="mod topLvl">
          <ac:chgData name="Rene van den Bedem" userId="45d79a91-5a04-4f34-9844-1fdee92f82bd" providerId="ADAL" clId="{618A3DA0-3935-40E7-9F8C-32BA4B509B42}" dt="2023-10-23T15:39:49.955" v="1907" actId="1076"/>
          <ac:picMkLst>
            <pc:docMk/>
            <pc:sldMk cId="3110401986" sldId="2147472376"/>
            <ac:picMk id="73" creationId="{7080AA50-E88A-8017-9A33-445DA99C921C}"/>
          </ac:picMkLst>
        </pc:picChg>
        <pc:picChg chg="del mod topLvl">
          <ac:chgData name="Rene van den Bedem" userId="45d79a91-5a04-4f34-9844-1fdee92f82bd" providerId="ADAL" clId="{618A3DA0-3935-40E7-9F8C-32BA4B509B42}" dt="2023-10-23T15:37:08.624" v="1853" actId="478"/>
          <ac:picMkLst>
            <pc:docMk/>
            <pc:sldMk cId="3110401986" sldId="2147472376"/>
            <ac:picMk id="74" creationId="{4DDC43C5-D862-E51B-233F-A47EEBA9FA11}"/>
          </ac:picMkLst>
        </pc:picChg>
        <pc:picChg chg="mod">
          <ac:chgData name="Rene van den Bedem" userId="45d79a91-5a04-4f34-9844-1fdee92f82bd" providerId="ADAL" clId="{618A3DA0-3935-40E7-9F8C-32BA4B509B42}" dt="2023-10-23T15:36:24.947" v="1849"/>
          <ac:picMkLst>
            <pc:docMk/>
            <pc:sldMk cId="3110401986" sldId="2147472376"/>
            <ac:picMk id="77" creationId="{9C6BD4C5-3EA6-1F8C-328E-D5C72F0DFC5D}"/>
          </ac:picMkLst>
        </pc:picChg>
        <pc:picChg chg="mod">
          <ac:chgData name="Rene van den Bedem" userId="45d79a91-5a04-4f34-9844-1fdee92f82bd" providerId="ADAL" clId="{618A3DA0-3935-40E7-9F8C-32BA4B509B42}" dt="2023-10-23T15:36:24.947" v="1849"/>
          <ac:picMkLst>
            <pc:docMk/>
            <pc:sldMk cId="3110401986" sldId="2147472376"/>
            <ac:picMk id="78" creationId="{17E739D5-4BF2-BE2D-ECC1-55986A924EA2}"/>
          </ac:picMkLst>
        </pc:picChg>
        <pc:picChg chg="mod">
          <ac:chgData name="Rene van den Bedem" userId="45d79a91-5a04-4f34-9844-1fdee92f82bd" providerId="ADAL" clId="{618A3DA0-3935-40E7-9F8C-32BA4B509B42}" dt="2023-10-23T15:36:24.947" v="1849"/>
          <ac:picMkLst>
            <pc:docMk/>
            <pc:sldMk cId="3110401986" sldId="2147472376"/>
            <ac:picMk id="81" creationId="{97A01AAD-DDA2-4371-853D-3E998EF80BCD}"/>
          </ac:picMkLst>
        </pc:picChg>
        <pc:picChg chg="mod">
          <ac:chgData name="Rene van den Bedem" userId="45d79a91-5a04-4f34-9844-1fdee92f82bd" providerId="ADAL" clId="{618A3DA0-3935-40E7-9F8C-32BA4B509B42}" dt="2023-10-23T15:36:24.947" v="1849"/>
          <ac:picMkLst>
            <pc:docMk/>
            <pc:sldMk cId="3110401986" sldId="2147472376"/>
            <ac:picMk id="82" creationId="{EFC1EA6A-9DD7-13E8-15FF-03035731896E}"/>
          </ac:picMkLst>
        </pc:picChg>
        <pc:picChg chg="add mod">
          <ac:chgData name="Rene van den Bedem" userId="45d79a91-5a04-4f34-9844-1fdee92f82bd" providerId="ADAL" clId="{618A3DA0-3935-40E7-9F8C-32BA4B509B42}" dt="2023-10-23T15:39:49.955" v="1907" actId="1076"/>
          <ac:picMkLst>
            <pc:docMk/>
            <pc:sldMk cId="3110401986" sldId="2147472376"/>
            <ac:picMk id="85" creationId="{C90C7406-29AC-B234-5E75-5951ABD59B2D}"/>
          </ac:picMkLst>
        </pc:picChg>
        <pc:picChg chg="mod">
          <ac:chgData name="Rene van den Bedem" userId="45d79a91-5a04-4f34-9844-1fdee92f82bd" providerId="ADAL" clId="{618A3DA0-3935-40E7-9F8C-32BA4B509B42}" dt="2023-10-23T15:36:24.947" v="1849"/>
          <ac:picMkLst>
            <pc:docMk/>
            <pc:sldMk cId="3110401986" sldId="2147472376"/>
            <ac:picMk id="88" creationId="{FA38C0B3-E792-4F26-6BCE-AB01448218B0}"/>
          </ac:picMkLst>
        </pc:picChg>
        <pc:picChg chg="mod">
          <ac:chgData name="Rene van den Bedem" userId="45d79a91-5a04-4f34-9844-1fdee92f82bd" providerId="ADAL" clId="{618A3DA0-3935-40E7-9F8C-32BA4B509B42}" dt="2023-10-23T15:36:24.947" v="1849"/>
          <ac:picMkLst>
            <pc:docMk/>
            <pc:sldMk cId="3110401986" sldId="2147472376"/>
            <ac:picMk id="89" creationId="{39A83B45-107F-AFAB-4FA4-2AB38848B98A}"/>
          </ac:picMkLst>
        </pc:picChg>
        <pc:picChg chg="mod">
          <ac:chgData name="Rene van den Bedem" userId="45d79a91-5a04-4f34-9844-1fdee92f82bd" providerId="ADAL" clId="{618A3DA0-3935-40E7-9F8C-32BA4B509B42}" dt="2023-10-23T15:36:24.947" v="1849"/>
          <ac:picMkLst>
            <pc:docMk/>
            <pc:sldMk cId="3110401986" sldId="2147472376"/>
            <ac:picMk id="92" creationId="{617AFBAF-4371-285C-3B65-CE0AFBEFAD72}"/>
          </ac:picMkLst>
        </pc:picChg>
        <pc:picChg chg="mod">
          <ac:chgData name="Rene van den Bedem" userId="45d79a91-5a04-4f34-9844-1fdee92f82bd" providerId="ADAL" clId="{618A3DA0-3935-40E7-9F8C-32BA4B509B42}" dt="2023-10-23T15:36:24.947" v="1849"/>
          <ac:picMkLst>
            <pc:docMk/>
            <pc:sldMk cId="3110401986" sldId="2147472376"/>
            <ac:picMk id="93" creationId="{4C93D8BB-8FE6-3B8A-9A2E-B3B29DBB9600}"/>
          </ac:picMkLst>
        </pc:picChg>
        <pc:picChg chg="mod">
          <ac:chgData name="Rene van den Bedem" userId="45d79a91-5a04-4f34-9844-1fdee92f82bd" providerId="ADAL" clId="{618A3DA0-3935-40E7-9F8C-32BA4B509B42}" dt="2023-10-23T15:36:24.947" v="1849"/>
          <ac:picMkLst>
            <pc:docMk/>
            <pc:sldMk cId="3110401986" sldId="2147472376"/>
            <ac:picMk id="96" creationId="{F0BFFD4B-F2F3-3674-891E-C351ADC40C04}"/>
          </ac:picMkLst>
        </pc:picChg>
        <pc:picChg chg="mod">
          <ac:chgData name="Rene van den Bedem" userId="45d79a91-5a04-4f34-9844-1fdee92f82bd" providerId="ADAL" clId="{618A3DA0-3935-40E7-9F8C-32BA4B509B42}" dt="2023-10-23T15:36:24.947" v="1849"/>
          <ac:picMkLst>
            <pc:docMk/>
            <pc:sldMk cId="3110401986" sldId="2147472376"/>
            <ac:picMk id="97" creationId="{800462BD-35D9-B586-E6B6-6AA87FF9D703}"/>
          </ac:picMkLst>
        </pc:picChg>
        <pc:picChg chg="add mod">
          <ac:chgData name="Rene van den Bedem" userId="45d79a91-5a04-4f34-9844-1fdee92f82bd" providerId="ADAL" clId="{618A3DA0-3935-40E7-9F8C-32BA4B509B42}" dt="2023-10-23T15:39:49.955" v="1907" actId="1076"/>
          <ac:picMkLst>
            <pc:docMk/>
            <pc:sldMk cId="3110401986" sldId="2147472376"/>
            <ac:picMk id="100" creationId="{19E3CD29-BD56-8010-AAC8-A4742A661CB0}"/>
          </ac:picMkLst>
        </pc:picChg>
        <pc:picChg chg="mod">
          <ac:chgData name="Rene van den Bedem" userId="45d79a91-5a04-4f34-9844-1fdee92f82bd" providerId="ADAL" clId="{618A3DA0-3935-40E7-9F8C-32BA4B509B42}" dt="2023-10-23T15:36:24.947" v="1849"/>
          <ac:picMkLst>
            <pc:docMk/>
            <pc:sldMk cId="3110401986" sldId="2147472376"/>
            <ac:picMk id="103" creationId="{B3177C40-26B9-E2B4-B718-F2A4802A5BAB}"/>
          </ac:picMkLst>
        </pc:picChg>
        <pc:picChg chg="mod">
          <ac:chgData name="Rene van den Bedem" userId="45d79a91-5a04-4f34-9844-1fdee92f82bd" providerId="ADAL" clId="{618A3DA0-3935-40E7-9F8C-32BA4B509B42}" dt="2023-10-23T15:36:24.947" v="1849"/>
          <ac:picMkLst>
            <pc:docMk/>
            <pc:sldMk cId="3110401986" sldId="2147472376"/>
            <ac:picMk id="104" creationId="{0025F6F1-5C43-8C63-6FB0-DE94AE8B2029}"/>
          </ac:picMkLst>
        </pc:picChg>
        <pc:picChg chg="mod">
          <ac:chgData name="Rene van den Bedem" userId="45d79a91-5a04-4f34-9844-1fdee92f82bd" providerId="ADAL" clId="{618A3DA0-3935-40E7-9F8C-32BA4B509B42}" dt="2023-10-23T15:36:24.947" v="1849"/>
          <ac:picMkLst>
            <pc:docMk/>
            <pc:sldMk cId="3110401986" sldId="2147472376"/>
            <ac:picMk id="107" creationId="{0994DB4A-D7CB-9910-0B61-195D731CFCAF}"/>
          </ac:picMkLst>
        </pc:picChg>
        <pc:picChg chg="mod">
          <ac:chgData name="Rene van den Bedem" userId="45d79a91-5a04-4f34-9844-1fdee92f82bd" providerId="ADAL" clId="{618A3DA0-3935-40E7-9F8C-32BA4B509B42}" dt="2023-10-23T15:36:24.947" v="1849"/>
          <ac:picMkLst>
            <pc:docMk/>
            <pc:sldMk cId="3110401986" sldId="2147472376"/>
            <ac:picMk id="108" creationId="{001C9C2C-299C-D5E5-DCE6-906C0C0777E7}"/>
          </ac:picMkLst>
        </pc:picChg>
        <pc:picChg chg="mod">
          <ac:chgData name="Rene van den Bedem" userId="45d79a91-5a04-4f34-9844-1fdee92f82bd" providerId="ADAL" clId="{618A3DA0-3935-40E7-9F8C-32BA4B509B42}" dt="2023-10-23T15:36:24.947" v="1849"/>
          <ac:picMkLst>
            <pc:docMk/>
            <pc:sldMk cId="3110401986" sldId="2147472376"/>
            <ac:picMk id="111" creationId="{646D13C8-5FF8-81AB-CD8F-7FE09CE7CA4B}"/>
          </ac:picMkLst>
        </pc:picChg>
        <pc:picChg chg="mod">
          <ac:chgData name="Rene van den Bedem" userId="45d79a91-5a04-4f34-9844-1fdee92f82bd" providerId="ADAL" clId="{618A3DA0-3935-40E7-9F8C-32BA4B509B42}" dt="2023-10-23T15:36:24.947" v="1849"/>
          <ac:picMkLst>
            <pc:docMk/>
            <pc:sldMk cId="3110401986" sldId="2147472376"/>
            <ac:picMk id="112" creationId="{471A47FF-43AF-F35C-BA48-8AFE3B7AAAB6}"/>
          </ac:picMkLst>
        </pc:picChg>
        <pc:picChg chg="add mod">
          <ac:chgData name="Rene van den Bedem" userId="45d79a91-5a04-4f34-9844-1fdee92f82bd" providerId="ADAL" clId="{618A3DA0-3935-40E7-9F8C-32BA4B509B42}" dt="2023-10-23T15:39:49.955" v="1907" actId="1076"/>
          <ac:picMkLst>
            <pc:docMk/>
            <pc:sldMk cId="3110401986" sldId="2147472376"/>
            <ac:picMk id="125" creationId="{EF0FDAE3-0262-AEE4-49B1-976F7D46CFCD}"/>
          </ac:picMkLst>
        </pc:picChg>
        <pc:picChg chg="add mod">
          <ac:chgData name="Rene van den Bedem" userId="45d79a91-5a04-4f34-9844-1fdee92f82bd" providerId="ADAL" clId="{618A3DA0-3935-40E7-9F8C-32BA4B509B42}" dt="2023-10-23T15:39:49.955" v="1907" actId="1076"/>
          <ac:picMkLst>
            <pc:docMk/>
            <pc:sldMk cId="3110401986" sldId="2147472376"/>
            <ac:picMk id="127" creationId="{B278BABF-C748-E02B-D4E6-887533BF6D49}"/>
          </ac:picMkLst>
        </pc:picChg>
        <pc:picChg chg="add mod">
          <ac:chgData name="Rene van den Bedem" userId="45d79a91-5a04-4f34-9844-1fdee92f82bd" providerId="ADAL" clId="{618A3DA0-3935-40E7-9F8C-32BA4B509B42}" dt="2023-10-23T15:39:49.955" v="1907" actId="1076"/>
          <ac:picMkLst>
            <pc:docMk/>
            <pc:sldMk cId="3110401986" sldId="2147472376"/>
            <ac:picMk id="129" creationId="{6F1AFE1B-BCD7-A2B8-7ACF-E790D968DE05}"/>
          </ac:picMkLst>
        </pc:picChg>
        <pc:cxnChg chg="add mod">
          <ac:chgData name="Rene van den Bedem" userId="45d79a91-5a04-4f34-9844-1fdee92f82bd" providerId="ADAL" clId="{618A3DA0-3935-40E7-9F8C-32BA4B509B42}" dt="2023-10-23T15:39:49.955" v="1907" actId="1076"/>
          <ac:cxnSpMkLst>
            <pc:docMk/>
            <pc:sldMk cId="3110401986" sldId="2147472376"/>
            <ac:cxnSpMk id="113" creationId="{AABED1E0-2F89-CD13-B872-5C02AB7BB370}"/>
          </ac:cxnSpMkLst>
        </pc:cxnChg>
        <pc:cxnChg chg="add mod">
          <ac:chgData name="Rene van den Bedem" userId="45d79a91-5a04-4f34-9844-1fdee92f82bd" providerId="ADAL" clId="{618A3DA0-3935-40E7-9F8C-32BA4B509B42}" dt="2023-10-23T15:44:14.844" v="2007" actId="14100"/>
          <ac:cxnSpMkLst>
            <pc:docMk/>
            <pc:sldMk cId="3110401986" sldId="2147472376"/>
            <ac:cxnSpMk id="114" creationId="{088AFAB8-EA31-1C49-6B2A-6D7A67AEB810}"/>
          </ac:cxnSpMkLst>
        </pc:cxnChg>
        <pc:cxnChg chg="add mod">
          <ac:chgData name="Rene van den Bedem" userId="45d79a91-5a04-4f34-9844-1fdee92f82bd" providerId="ADAL" clId="{618A3DA0-3935-40E7-9F8C-32BA4B509B42}" dt="2023-10-23T15:44:18.755" v="2008" actId="14100"/>
          <ac:cxnSpMkLst>
            <pc:docMk/>
            <pc:sldMk cId="3110401986" sldId="2147472376"/>
            <ac:cxnSpMk id="115" creationId="{FE6D6ED4-3272-55E4-F600-D84AC9A304BD}"/>
          </ac:cxnSpMkLst>
        </pc:cxnChg>
      </pc:sldChg>
      <pc:sldChg chg="del">
        <pc:chgData name="Rene van den Bedem" userId="45d79a91-5a04-4f34-9844-1fdee92f82bd" providerId="ADAL" clId="{618A3DA0-3935-40E7-9F8C-32BA4B509B42}" dt="2023-10-23T14:50:22.326" v="1116" actId="47"/>
        <pc:sldMkLst>
          <pc:docMk/>
          <pc:sldMk cId="1250458734" sldId="2147472377"/>
        </pc:sldMkLst>
      </pc:sldChg>
      <pc:sldChg chg="del">
        <pc:chgData name="Rene van den Bedem" userId="45d79a91-5a04-4f34-9844-1fdee92f82bd" providerId="ADAL" clId="{618A3DA0-3935-40E7-9F8C-32BA4B509B42}" dt="2023-10-23T14:50:22.326" v="1116" actId="47"/>
        <pc:sldMkLst>
          <pc:docMk/>
          <pc:sldMk cId="468117919" sldId="2147472378"/>
        </pc:sldMkLst>
      </pc:sldChg>
      <pc:sldChg chg="addSp modSp del mod ord">
        <pc:chgData name="Rene van den Bedem" userId="45d79a91-5a04-4f34-9844-1fdee92f82bd" providerId="ADAL" clId="{618A3DA0-3935-40E7-9F8C-32BA4B509B42}" dt="2023-10-27T16:56:37.792" v="9995" actId="2696"/>
        <pc:sldMkLst>
          <pc:docMk/>
          <pc:sldMk cId="3578380551" sldId="2147472379"/>
        </pc:sldMkLst>
        <pc:spChg chg="add mod">
          <ac:chgData name="Rene van den Bedem" userId="45d79a91-5a04-4f34-9844-1fdee92f82bd" providerId="ADAL" clId="{618A3DA0-3935-40E7-9F8C-32BA4B509B42}" dt="2023-10-23T15:54:19.983" v="2200" actId="20577"/>
          <ac:spMkLst>
            <pc:docMk/>
            <pc:sldMk cId="3578380551" sldId="2147472379"/>
            <ac:spMk id="33" creationId="{BD5C888D-407D-8C49-7E77-7FAAD02BC881}"/>
          </ac:spMkLst>
        </pc:spChg>
        <pc:spChg chg="add mod">
          <ac:chgData name="Rene van den Bedem" userId="45d79a91-5a04-4f34-9844-1fdee92f82bd" providerId="ADAL" clId="{618A3DA0-3935-40E7-9F8C-32BA4B509B42}" dt="2023-10-23T17:29:49.237" v="2986" actId="113"/>
          <ac:spMkLst>
            <pc:docMk/>
            <pc:sldMk cId="3578380551" sldId="2147472379"/>
            <ac:spMk id="34" creationId="{A8960CFD-51D3-615F-5C47-FAC59270F5EE}"/>
          </ac:spMkLst>
        </pc:spChg>
        <pc:grpChg chg="add mod">
          <ac:chgData name="Rene van den Bedem" userId="45d79a91-5a04-4f34-9844-1fdee92f82bd" providerId="ADAL" clId="{618A3DA0-3935-40E7-9F8C-32BA4B509B42}" dt="2023-10-23T17:29:23.244" v="2958" actId="1076"/>
          <ac:grpSpMkLst>
            <pc:docMk/>
            <pc:sldMk cId="3578380551" sldId="2147472379"/>
            <ac:grpSpMk id="2" creationId="{011A2068-0D8D-3AD8-AC2B-34051139C8D5}"/>
          </ac:grpSpMkLst>
        </pc:grpChg>
        <pc:picChg chg="mod">
          <ac:chgData name="Rene van den Bedem" userId="45d79a91-5a04-4f34-9844-1fdee92f82bd" providerId="ADAL" clId="{618A3DA0-3935-40E7-9F8C-32BA4B509B42}" dt="2023-10-23T15:41:56.896" v="1942" actId="1076"/>
          <ac:picMkLst>
            <pc:docMk/>
            <pc:sldMk cId="3578380551" sldId="2147472379"/>
            <ac:picMk id="6" creationId="{60FB5909-8F51-D991-C364-D3BF31EE96BB}"/>
          </ac:picMkLst>
        </pc:picChg>
      </pc:sldChg>
      <pc:sldChg chg="addSp delSp modSp del mod ord">
        <pc:chgData name="Rene van den Bedem" userId="45d79a91-5a04-4f34-9844-1fdee92f82bd" providerId="ADAL" clId="{618A3DA0-3935-40E7-9F8C-32BA4B509B42}" dt="2023-10-27T16:56:17.822" v="9994" actId="47"/>
        <pc:sldMkLst>
          <pc:docMk/>
          <pc:sldMk cId="2579022914" sldId="2147472380"/>
        </pc:sldMkLst>
        <pc:spChg chg="add mod">
          <ac:chgData name="Rene van den Bedem" userId="45d79a91-5a04-4f34-9844-1fdee92f82bd" providerId="ADAL" clId="{618A3DA0-3935-40E7-9F8C-32BA4B509B42}" dt="2023-10-26T17:45:31.992" v="9904" actId="1076"/>
          <ac:spMkLst>
            <pc:docMk/>
            <pc:sldMk cId="2579022914" sldId="2147472380"/>
            <ac:spMk id="2" creationId="{4C2A8A40-74A5-F49F-8420-DEAB31E269B8}"/>
          </ac:spMkLst>
        </pc:spChg>
        <pc:spChg chg="add mod">
          <ac:chgData name="Rene van den Bedem" userId="45d79a91-5a04-4f34-9844-1fdee92f82bd" providerId="ADAL" clId="{618A3DA0-3935-40E7-9F8C-32BA4B509B42}" dt="2023-10-26T17:47:09.828" v="9971" actId="1076"/>
          <ac:spMkLst>
            <pc:docMk/>
            <pc:sldMk cId="2579022914" sldId="2147472380"/>
            <ac:spMk id="10" creationId="{E5C444E6-B278-A93A-4DF8-FFF3762C2286}"/>
          </ac:spMkLst>
        </pc:spChg>
        <pc:spChg chg="add mod">
          <ac:chgData name="Rene van den Bedem" userId="45d79a91-5a04-4f34-9844-1fdee92f82bd" providerId="ADAL" clId="{618A3DA0-3935-40E7-9F8C-32BA4B509B42}" dt="2023-10-26T17:46:24.693" v="9938" actId="20577"/>
          <ac:spMkLst>
            <pc:docMk/>
            <pc:sldMk cId="2579022914" sldId="2147472380"/>
            <ac:spMk id="12" creationId="{1E0024F2-5FF1-9D34-8F25-8473A5D84746}"/>
          </ac:spMkLst>
        </pc:spChg>
        <pc:spChg chg="add mod">
          <ac:chgData name="Rene van den Bedem" userId="45d79a91-5a04-4f34-9844-1fdee92f82bd" providerId="ADAL" clId="{618A3DA0-3935-40E7-9F8C-32BA4B509B42}" dt="2023-10-26T17:46:52.418" v="9968" actId="1076"/>
          <ac:spMkLst>
            <pc:docMk/>
            <pc:sldMk cId="2579022914" sldId="2147472380"/>
            <ac:spMk id="14" creationId="{64126FF0-4AA4-65DE-7D8F-C4036D0238B9}"/>
          </ac:spMkLst>
        </pc:spChg>
        <pc:grpChg chg="del">
          <ac:chgData name="Rene van den Bedem" userId="45d79a91-5a04-4f34-9844-1fdee92f82bd" providerId="ADAL" clId="{618A3DA0-3935-40E7-9F8C-32BA4B509B42}" dt="2023-10-19T21:08:06.745" v="426" actId="478"/>
          <ac:grpSpMkLst>
            <pc:docMk/>
            <pc:sldMk cId="2579022914" sldId="2147472380"/>
            <ac:grpSpMk id="69" creationId="{06C7C5EB-D9A3-50B7-08C2-50A7108E67C0}"/>
          </ac:grpSpMkLst>
        </pc:grpChg>
        <pc:picChg chg="add mod">
          <ac:chgData name="Rene van den Bedem" userId="45d79a91-5a04-4f34-9844-1fdee92f82bd" providerId="ADAL" clId="{618A3DA0-3935-40E7-9F8C-32BA4B509B42}" dt="2023-10-19T21:12:53.351" v="430" actId="1076"/>
          <ac:picMkLst>
            <pc:docMk/>
            <pc:sldMk cId="2579022914" sldId="2147472380"/>
            <ac:picMk id="3" creationId="{778B1765-6B1A-0E6D-79ED-E88ABC8AAF5B}"/>
          </ac:picMkLst>
        </pc:picChg>
        <pc:cxnChg chg="add mod">
          <ac:chgData name="Rene van den Bedem" userId="45d79a91-5a04-4f34-9844-1fdee92f82bd" providerId="ADAL" clId="{618A3DA0-3935-40E7-9F8C-32BA4B509B42}" dt="2023-10-26T17:45:19.921" v="9898" actId="14100"/>
          <ac:cxnSpMkLst>
            <pc:docMk/>
            <pc:sldMk cId="2579022914" sldId="2147472380"/>
            <ac:cxnSpMk id="4" creationId="{5BCE3239-DD28-40A6-99A4-21072A1C230D}"/>
          </ac:cxnSpMkLst>
        </pc:cxnChg>
        <pc:cxnChg chg="add mod">
          <ac:chgData name="Rene van den Bedem" userId="45d79a91-5a04-4f34-9844-1fdee92f82bd" providerId="ADAL" clId="{618A3DA0-3935-40E7-9F8C-32BA4B509B42}" dt="2023-10-26T17:47:09.828" v="9971" actId="1076"/>
          <ac:cxnSpMkLst>
            <pc:docMk/>
            <pc:sldMk cId="2579022914" sldId="2147472380"/>
            <ac:cxnSpMk id="11" creationId="{714AEC5C-7166-6F17-0296-51E9AA1C3AEE}"/>
          </ac:cxnSpMkLst>
        </pc:cxnChg>
        <pc:cxnChg chg="add mod">
          <ac:chgData name="Rene van den Bedem" userId="45d79a91-5a04-4f34-9844-1fdee92f82bd" providerId="ADAL" clId="{618A3DA0-3935-40E7-9F8C-32BA4B509B42}" dt="2023-10-26T17:46:16.184" v="9923" actId="1076"/>
          <ac:cxnSpMkLst>
            <pc:docMk/>
            <pc:sldMk cId="2579022914" sldId="2147472380"/>
            <ac:cxnSpMk id="13" creationId="{1E535656-0B95-2BE6-B795-1AAE058AF6D2}"/>
          </ac:cxnSpMkLst>
        </pc:cxnChg>
        <pc:cxnChg chg="add mod">
          <ac:chgData name="Rene van den Bedem" userId="45d79a91-5a04-4f34-9844-1fdee92f82bd" providerId="ADAL" clId="{618A3DA0-3935-40E7-9F8C-32BA4B509B42}" dt="2023-10-26T17:47:00.355" v="9970" actId="14100"/>
          <ac:cxnSpMkLst>
            <pc:docMk/>
            <pc:sldMk cId="2579022914" sldId="2147472380"/>
            <ac:cxnSpMk id="15" creationId="{299A7568-9794-C281-F000-2AAE2E78381C}"/>
          </ac:cxnSpMkLst>
        </pc:cxnChg>
      </pc:sldChg>
      <pc:sldChg chg="del">
        <pc:chgData name="Rene van den Bedem" userId="45d79a91-5a04-4f34-9844-1fdee92f82bd" providerId="ADAL" clId="{618A3DA0-3935-40E7-9F8C-32BA4B509B42}" dt="2023-10-23T14:50:22.326" v="1116" actId="47"/>
        <pc:sldMkLst>
          <pc:docMk/>
          <pc:sldMk cId="1903963872" sldId="2147472381"/>
        </pc:sldMkLst>
      </pc:sldChg>
      <pc:sldChg chg="del">
        <pc:chgData name="Rene van den Bedem" userId="45d79a91-5a04-4f34-9844-1fdee92f82bd" providerId="ADAL" clId="{618A3DA0-3935-40E7-9F8C-32BA4B509B42}" dt="2023-10-23T14:50:28.893" v="1117" actId="47"/>
        <pc:sldMkLst>
          <pc:docMk/>
          <pc:sldMk cId="388120507" sldId="2147472382"/>
        </pc:sldMkLst>
      </pc:sldChg>
      <pc:sldChg chg="del ord">
        <pc:chgData name="Rene van den Bedem" userId="45d79a91-5a04-4f34-9844-1fdee92f82bd" providerId="ADAL" clId="{618A3DA0-3935-40E7-9F8C-32BA4B509B42}" dt="2023-10-27T16:56:37.792" v="9995" actId="2696"/>
        <pc:sldMkLst>
          <pc:docMk/>
          <pc:sldMk cId="353443207" sldId="2147472383"/>
        </pc:sldMkLst>
      </pc:sldChg>
      <pc:sldChg chg="del">
        <pc:chgData name="Rene van den Bedem" userId="45d79a91-5a04-4f34-9844-1fdee92f82bd" providerId="ADAL" clId="{618A3DA0-3935-40E7-9F8C-32BA4B509B42}" dt="2023-10-23T15:55:06.510" v="2204" actId="2696"/>
        <pc:sldMkLst>
          <pc:docMk/>
          <pc:sldMk cId="4045589301" sldId="2147472384"/>
        </pc:sldMkLst>
      </pc:sldChg>
      <pc:sldChg chg="del">
        <pc:chgData name="Rene van den Bedem" userId="45d79a91-5a04-4f34-9844-1fdee92f82bd" providerId="ADAL" clId="{618A3DA0-3935-40E7-9F8C-32BA4B509B42}" dt="2023-10-27T16:56:37.792" v="9995" actId="2696"/>
        <pc:sldMkLst>
          <pc:docMk/>
          <pc:sldMk cId="148474725" sldId="2147472385"/>
        </pc:sldMkLst>
      </pc:sldChg>
      <pc:sldChg chg="addSp delSp modSp add del mod ord">
        <pc:chgData name="Rene van den Bedem" userId="45d79a91-5a04-4f34-9844-1fdee92f82bd" providerId="ADAL" clId="{618A3DA0-3935-40E7-9F8C-32BA4B509B42}" dt="2023-10-27T16:56:37.792" v="9995" actId="2696"/>
        <pc:sldMkLst>
          <pc:docMk/>
          <pc:sldMk cId="4189536332" sldId="2147472386"/>
        </pc:sldMkLst>
        <pc:spChg chg="mod">
          <ac:chgData name="Rene van den Bedem" userId="45d79a91-5a04-4f34-9844-1fdee92f82bd" providerId="ADAL" clId="{618A3DA0-3935-40E7-9F8C-32BA4B509B42}" dt="2023-10-26T17:26:21.501" v="9829" actId="400"/>
          <ac:spMkLst>
            <pc:docMk/>
            <pc:sldMk cId="4189536332" sldId="2147472386"/>
            <ac:spMk id="2" creationId="{73C9E2AD-9CA7-46A4-99B0-ED34480EFA0B}"/>
          </ac:spMkLst>
        </pc:spChg>
        <pc:spChg chg="del">
          <ac:chgData name="Rene van den Bedem" userId="45d79a91-5a04-4f34-9844-1fdee92f82bd" providerId="ADAL" clId="{618A3DA0-3935-40E7-9F8C-32BA4B509B42}" dt="2023-10-19T19:24:50.437" v="38" actId="478"/>
          <ac:spMkLst>
            <pc:docMk/>
            <pc:sldMk cId="4189536332" sldId="2147472386"/>
            <ac:spMk id="4" creationId="{819ED283-155A-49CA-BC06-5197C7A2CE40}"/>
          </ac:spMkLst>
        </pc:spChg>
        <pc:spChg chg="mod">
          <ac:chgData name="Rene van den Bedem" userId="45d79a91-5a04-4f34-9844-1fdee92f82bd" providerId="ADAL" clId="{618A3DA0-3935-40E7-9F8C-32BA4B509B42}" dt="2023-10-24T18:08:34.200" v="5384" actId="1076"/>
          <ac:spMkLst>
            <pc:docMk/>
            <pc:sldMk cId="4189536332" sldId="2147472386"/>
            <ac:spMk id="5" creationId="{DD62FD42-D26C-DD78-E7CA-7E1949AA47A5}"/>
          </ac:spMkLst>
        </pc:spChg>
        <pc:spChg chg="add del mod">
          <ac:chgData name="Rene van den Bedem" userId="45d79a91-5a04-4f34-9844-1fdee92f82bd" providerId="ADAL" clId="{618A3DA0-3935-40E7-9F8C-32BA4B509B42}" dt="2023-10-19T19:24:52.994" v="39" actId="478"/>
          <ac:spMkLst>
            <pc:docMk/>
            <pc:sldMk cId="4189536332" sldId="2147472386"/>
            <ac:spMk id="6" creationId="{A8373F3D-BEC9-3CB4-8A83-C1594F2099A6}"/>
          </ac:spMkLst>
        </pc:spChg>
      </pc:sldChg>
      <pc:sldChg chg="addSp delSp modSp add del mod">
        <pc:chgData name="Rene van den Bedem" userId="45d79a91-5a04-4f34-9844-1fdee92f82bd" providerId="ADAL" clId="{618A3DA0-3935-40E7-9F8C-32BA4B509B42}" dt="2023-10-27T16:56:17.822" v="9994" actId="47"/>
        <pc:sldMkLst>
          <pc:docMk/>
          <pc:sldMk cId="4230543249" sldId="2147472387"/>
        </pc:sldMkLst>
        <pc:spChg chg="add mod">
          <ac:chgData name="Rene van den Bedem" userId="45d79a91-5a04-4f34-9844-1fdee92f82bd" providerId="ADAL" clId="{618A3DA0-3935-40E7-9F8C-32BA4B509B42}" dt="2023-10-26T17:47:33.262" v="9977" actId="20577"/>
          <ac:spMkLst>
            <pc:docMk/>
            <pc:sldMk cId="4230543249" sldId="2147472387"/>
            <ac:spMk id="2" creationId="{2C35AC4F-40AC-7618-1AA8-CDC1075E4EDA}"/>
          </ac:spMkLst>
        </pc:spChg>
        <pc:spChg chg="mod">
          <ac:chgData name="Rene van den Bedem" userId="45d79a91-5a04-4f34-9844-1fdee92f82bd" providerId="ADAL" clId="{618A3DA0-3935-40E7-9F8C-32BA4B509B42}" dt="2023-10-23T14:06:34.146" v="1001" actId="20577"/>
          <ac:spMkLst>
            <pc:docMk/>
            <pc:sldMk cId="4230543249" sldId="2147472387"/>
            <ac:spMk id="5" creationId="{D25D47CE-219E-F14B-12C7-46FCF2AC1BE7}"/>
          </ac:spMkLst>
        </pc:spChg>
        <pc:spChg chg="add mod">
          <ac:chgData name="Rene van den Bedem" userId="45d79a91-5a04-4f34-9844-1fdee92f82bd" providerId="ADAL" clId="{618A3DA0-3935-40E7-9F8C-32BA4B509B42}" dt="2023-10-23T18:26:55.376" v="4015" actId="20577"/>
          <ac:spMkLst>
            <pc:docMk/>
            <pc:sldMk cId="4230543249" sldId="2147472387"/>
            <ac:spMk id="30" creationId="{FAFDF429-43F6-C63C-923A-F94A1FBFE8BE}"/>
          </ac:spMkLst>
        </pc:spChg>
        <pc:spChg chg="add mod">
          <ac:chgData name="Rene van den Bedem" userId="45d79a91-5a04-4f34-9844-1fdee92f82bd" providerId="ADAL" clId="{618A3DA0-3935-40E7-9F8C-32BA4B509B42}" dt="2023-10-23T18:27:58.408" v="4065" actId="1076"/>
          <ac:spMkLst>
            <pc:docMk/>
            <pc:sldMk cId="4230543249" sldId="2147472387"/>
            <ac:spMk id="33" creationId="{04F5A27E-FB05-04CF-FC74-AA931864B5B3}"/>
          </ac:spMkLst>
        </pc:spChg>
        <pc:spChg chg="add mod">
          <ac:chgData name="Rene van den Bedem" userId="45d79a91-5a04-4f34-9844-1fdee92f82bd" providerId="ADAL" clId="{618A3DA0-3935-40E7-9F8C-32BA4B509B42}" dt="2023-10-25T19:07:36.450" v="8318" actId="20577"/>
          <ac:spMkLst>
            <pc:docMk/>
            <pc:sldMk cId="4230543249" sldId="2147472387"/>
            <ac:spMk id="34" creationId="{B1AF3B30-1973-134F-344D-8E9A4E22D418}"/>
          </ac:spMkLst>
        </pc:spChg>
        <pc:spChg chg="add mod">
          <ac:chgData name="Rene van den Bedem" userId="45d79a91-5a04-4f34-9844-1fdee92f82bd" providerId="ADAL" clId="{618A3DA0-3935-40E7-9F8C-32BA4B509B42}" dt="2023-10-23T18:29:18.949" v="4123" actId="20577"/>
          <ac:spMkLst>
            <pc:docMk/>
            <pc:sldMk cId="4230543249" sldId="2147472387"/>
            <ac:spMk id="35" creationId="{AE0C8EF0-DB82-8655-C61A-682A5AD21168}"/>
          </ac:spMkLst>
        </pc:spChg>
        <pc:picChg chg="add mod">
          <ac:chgData name="Rene van den Bedem" userId="45d79a91-5a04-4f34-9844-1fdee92f82bd" providerId="ADAL" clId="{618A3DA0-3935-40E7-9F8C-32BA4B509B42}" dt="2023-10-23T18:24:18.326" v="3857" actId="1076"/>
          <ac:picMkLst>
            <pc:docMk/>
            <pc:sldMk cId="4230543249" sldId="2147472387"/>
            <ac:picMk id="3" creationId="{47759728-3E50-58BD-4C12-A07D73A03DB2}"/>
          </ac:picMkLst>
        </pc:picChg>
        <pc:picChg chg="del">
          <ac:chgData name="Rene van den Bedem" userId="45d79a91-5a04-4f34-9844-1fdee92f82bd" providerId="ADAL" clId="{618A3DA0-3935-40E7-9F8C-32BA4B509B42}" dt="2023-10-19T21:24:29.424" v="520" actId="478"/>
          <ac:picMkLst>
            <pc:docMk/>
            <pc:sldMk cId="4230543249" sldId="2147472387"/>
            <ac:picMk id="3" creationId="{778B1765-6B1A-0E6D-79ED-E88ABC8AAF5B}"/>
          </ac:picMkLst>
        </pc:picChg>
        <pc:cxnChg chg="add mod">
          <ac:chgData name="Rene van den Bedem" userId="45d79a91-5a04-4f34-9844-1fdee92f82bd" providerId="ADAL" clId="{618A3DA0-3935-40E7-9F8C-32BA4B509B42}" dt="2023-10-23T18:23:44.049" v="3842" actId="14100"/>
          <ac:cxnSpMkLst>
            <pc:docMk/>
            <pc:sldMk cId="4230543249" sldId="2147472387"/>
            <ac:cxnSpMk id="4" creationId="{9701068E-B570-3561-0D6B-00C2964FF563}"/>
          </ac:cxnSpMkLst>
        </pc:cxnChg>
        <pc:cxnChg chg="add mod">
          <ac:chgData name="Rene van den Bedem" userId="45d79a91-5a04-4f34-9844-1fdee92f82bd" providerId="ADAL" clId="{618A3DA0-3935-40E7-9F8C-32BA4B509B42}" dt="2023-10-23T18:23:51.235" v="3845" actId="14100"/>
          <ac:cxnSpMkLst>
            <pc:docMk/>
            <pc:sldMk cId="4230543249" sldId="2147472387"/>
            <ac:cxnSpMk id="8" creationId="{68716AA2-F442-3BA3-5EB5-FE10488EBE17}"/>
          </ac:cxnSpMkLst>
        </pc:cxnChg>
        <pc:cxnChg chg="add mod">
          <ac:chgData name="Rene van den Bedem" userId="45d79a91-5a04-4f34-9844-1fdee92f82bd" providerId="ADAL" clId="{618A3DA0-3935-40E7-9F8C-32BA4B509B42}" dt="2023-10-23T18:23:59.156" v="3848" actId="14100"/>
          <ac:cxnSpMkLst>
            <pc:docMk/>
            <pc:sldMk cId="4230543249" sldId="2147472387"/>
            <ac:cxnSpMk id="11" creationId="{671919BE-C525-9A05-E6FB-85FF28716051}"/>
          </ac:cxnSpMkLst>
        </pc:cxnChg>
        <pc:cxnChg chg="add mod">
          <ac:chgData name="Rene van den Bedem" userId="45d79a91-5a04-4f34-9844-1fdee92f82bd" providerId="ADAL" clId="{618A3DA0-3935-40E7-9F8C-32BA4B509B42}" dt="2023-10-23T18:26:12.551" v="3989" actId="14100"/>
          <ac:cxnSpMkLst>
            <pc:docMk/>
            <pc:sldMk cId="4230543249" sldId="2147472387"/>
            <ac:cxnSpMk id="14" creationId="{D4B2431F-1983-321E-E88C-929CAE4BDC2E}"/>
          </ac:cxnSpMkLst>
        </pc:cxnChg>
        <pc:cxnChg chg="add mod">
          <ac:chgData name="Rene van den Bedem" userId="45d79a91-5a04-4f34-9844-1fdee92f82bd" providerId="ADAL" clId="{618A3DA0-3935-40E7-9F8C-32BA4B509B42}" dt="2023-10-23T18:24:14.029" v="3854" actId="14100"/>
          <ac:cxnSpMkLst>
            <pc:docMk/>
            <pc:sldMk cId="4230543249" sldId="2147472387"/>
            <ac:cxnSpMk id="17" creationId="{7A25C3F8-CEE0-E24F-C6C6-0780CE65082F}"/>
          </ac:cxnSpMkLst>
        </pc:cxnChg>
        <pc:cxnChg chg="add mod">
          <ac:chgData name="Rene van den Bedem" userId="45d79a91-5a04-4f34-9844-1fdee92f82bd" providerId="ADAL" clId="{618A3DA0-3935-40E7-9F8C-32BA4B509B42}" dt="2023-10-23T18:26:17.378" v="3990" actId="14100"/>
          <ac:cxnSpMkLst>
            <pc:docMk/>
            <pc:sldMk cId="4230543249" sldId="2147472387"/>
            <ac:cxnSpMk id="20" creationId="{A1D5F31E-C5AC-F4FD-27A7-AAA5378DC972}"/>
          </ac:cxnSpMkLst>
        </pc:cxnChg>
        <pc:cxnChg chg="add mod">
          <ac:chgData name="Rene van den Bedem" userId="45d79a91-5a04-4f34-9844-1fdee92f82bd" providerId="ADAL" clId="{618A3DA0-3935-40E7-9F8C-32BA4B509B42}" dt="2023-10-23T18:24:36.065" v="3863" actId="14100"/>
          <ac:cxnSpMkLst>
            <pc:docMk/>
            <pc:sldMk cId="4230543249" sldId="2147472387"/>
            <ac:cxnSpMk id="23" creationId="{5E1BB3F1-0A05-944C-4B9F-436936467CE2}"/>
          </ac:cxnSpMkLst>
        </pc:cxnChg>
        <pc:cxnChg chg="add mod">
          <ac:chgData name="Rene van den Bedem" userId="45d79a91-5a04-4f34-9844-1fdee92f82bd" providerId="ADAL" clId="{618A3DA0-3935-40E7-9F8C-32BA4B509B42}" dt="2023-10-23T18:24:44.351" v="3866" actId="14100"/>
          <ac:cxnSpMkLst>
            <pc:docMk/>
            <pc:sldMk cId="4230543249" sldId="2147472387"/>
            <ac:cxnSpMk id="27" creationId="{14DBE2BA-F1D1-4127-880E-04A112454090}"/>
          </ac:cxnSpMkLst>
        </pc:cxnChg>
      </pc:sldChg>
      <pc:sldChg chg="addSp delSp modSp add del mod">
        <pc:chgData name="Rene van den Bedem" userId="45d79a91-5a04-4f34-9844-1fdee92f82bd" providerId="ADAL" clId="{618A3DA0-3935-40E7-9F8C-32BA4B509B42}" dt="2023-10-27T16:56:17.822" v="9994" actId="47"/>
        <pc:sldMkLst>
          <pc:docMk/>
          <pc:sldMk cId="3400478139" sldId="2147472388"/>
        </pc:sldMkLst>
        <pc:spChg chg="add mod">
          <ac:chgData name="Rene van den Bedem" userId="45d79a91-5a04-4f34-9844-1fdee92f82bd" providerId="ADAL" clId="{618A3DA0-3935-40E7-9F8C-32BA4B509B42}" dt="2023-10-23T14:01:43.663" v="924" actId="1076"/>
          <ac:spMkLst>
            <pc:docMk/>
            <pc:sldMk cId="3400478139" sldId="2147472388"/>
            <ac:spMk id="2" creationId="{E6C9987C-307F-80AF-B910-55AF59B8EAA8}"/>
          </ac:spMkLst>
        </pc:spChg>
        <pc:spChg chg="add del mod">
          <ac:chgData name="Rene van den Bedem" userId="45d79a91-5a04-4f34-9844-1fdee92f82bd" providerId="ADAL" clId="{618A3DA0-3935-40E7-9F8C-32BA4B509B42}" dt="2023-10-23T14:00:59.029" v="919" actId="478"/>
          <ac:spMkLst>
            <pc:docMk/>
            <pc:sldMk cId="3400478139" sldId="2147472388"/>
            <ac:spMk id="3" creationId="{89A7592E-CFA5-E5AF-6B60-40E793F5E8B3}"/>
          </ac:spMkLst>
        </pc:spChg>
        <pc:spChg chg="add mod">
          <ac:chgData name="Rene van den Bedem" userId="45d79a91-5a04-4f34-9844-1fdee92f82bd" providerId="ADAL" clId="{618A3DA0-3935-40E7-9F8C-32BA4B509B42}" dt="2023-10-23T14:02:11.615" v="941" actId="1038"/>
          <ac:spMkLst>
            <pc:docMk/>
            <pc:sldMk cId="3400478139" sldId="2147472388"/>
            <ac:spMk id="4" creationId="{1A1C9366-3928-2490-0555-654BF9460708}"/>
          </ac:spMkLst>
        </pc:spChg>
        <pc:spChg chg="mod">
          <ac:chgData name="Rene van den Bedem" userId="45d79a91-5a04-4f34-9844-1fdee92f82bd" providerId="ADAL" clId="{618A3DA0-3935-40E7-9F8C-32BA4B509B42}" dt="2023-10-23T14:08:56.563" v="1018" actId="20577"/>
          <ac:spMkLst>
            <pc:docMk/>
            <pc:sldMk cId="3400478139" sldId="2147472388"/>
            <ac:spMk id="5" creationId="{D25D47CE-219E-F14B-12C7-46FCF2AC1BE7}"/>
          </ac:spMkLst>
        </pc:spChg>
        <pc:spChg chg="add mod">
          <ac:chgData name="Rene van den Bedem" userId="45d79a91-5a04-4f34-9844-1fdee92f82bd" providerId="ADAL" clId="{618A3DA0-3935-40E7-9F8C-32BA4B509B42}" dt="2023-10-23T14:01:59.183" v="926" actId="14100"/>
          <ac:spMkLst>
            <pc:docMk/>
            <pc:sldMk cId="3400478139" sldId="2147472388"/>
            <ac:spMk id="6" creationId="{240E9F03-1774-EE28-65B7-D0B2F7E7217B}"/>
          </ac:spMkLst>
        </pc:spChg>
        <pc:spChg chg="add mod">
          <ac:chgData name="Rene van den Bedem" userId="45d79a91-5a04-4f34-9844-1fdee92f82bd" providerId="ADAL" clId="{618A3DA0-3935-40E7-9F8C-32BA4B509B42}" dt="2023-10-23T14:02:28.024" v="950" actId="1037"/>
          <ac:spMkLst>
            <pc:docMk/>
            <pc:sldMk cId="3400478139" sldId="2147472388"/>
            <ac:spMk id="10" creationId="{CCE93028-C800-6AB3-C8EA-A14F8646F1E8}"/>
          </ac:spMkLst>
        </pc:spChg>
        <pc:spChg chg="add mod">
          <ac:chgData name="Rene van den Bedem" userId="45d79a91-5a04-4f34-9844-1fdee92f82bd" providerId="ADAL" clId="{618A3DA0-3935-40E7-9F8C-32BA4B509B42}" dt="2023-10-23T14:02:28.024" v="950" actId="1037"/>
          <ac:spMkLst>
            <pc:docMk/>
            <pc:sldMk cId="3400478139" sldId="2147472388"/>
            <ac:spMk id="11" creationId="{86A7F9A4-5451-C635-BE4F-44809B264ECB}"/>
          </ac:spMkLst>
        </pc:spChg>
        <pc:spChg chg="add mod">
          <ac:chgData name="Rene van den Bedem" userId="45d79a91-5a04-4f34-9844-1fdee92f82bd" providerId="ADAL" clId="{618A3DA0-3935-40E7-9F8C-32BA4B509B42}" dt="2023-10-23T14:00:53.124" v="918" actId="1076"/>
          <ac:spMkLst>
            <pc:docMk/>
            <pc:sldMk cId="3400478139" sldId="2147472388"/>
            <ac:spMk id="12" creationId="{3AD7434C-623C-83C1-355D-39E2900B4A3E}"/>
          </ac:spMkLst>
        </pc:spChg>
        <pc:spChg chg="add mod">
          <ac:chgData name="Rene van den Bedem" userId="45d79a91-5a04-4f34-9844-1fdee92f82bd" providerId="ADAL" clId="{618A3DA0-3935-40E7-9F8C-32BA4B509B42}" dt="2023-10-23T14:00:53.124" v="918" actId="1076"/>
          <ac:spMkLst>
            <pc:docMk/>
            <pc:sldMk cId="3400478139" sldId="2147472388"/>
            <ac:spMk id="13" creationId="{A5CA1D42-96F9-C695-EB00-67589DFA442B}"/>
          </ac:spMkLst>
        </pc:spChg>
        <pc:spChg chg="add mod">
          <ac:chgData name="Rene van den Bedem" userId="45d79a91-5a04-4f34-9844-1fdee92f82bd" providerId="ADAL" clId="{618A3DA0-3935-40E7-9F8C-32BA4B509B42}" dt="2023-10-23T14:00:53.124" v="918" actId="1076"/>
          <ac:spMkLst>
            <pc:docMk/>
            <pc:sldMk cId="3400478139" sldId="2147472388"/>
            <ac:spMk id="17" creationId="{0F41A1FD-4857-E0A2-927F-16137E2F01FF}"/>
          </ac:spMkLst>
        </pc:spChg>
        <pc:spChg chg="add del mod">
          <ac:chgData name="Rene van den Bedem" userId="45d79a91-5a04-4f34-9844-1fdee92f82bd" providerId="ADAL" clId="{618A3DA0-3935-40E7-9F8C-32BA4B509B42}" dt="2023-10-23T14:01:06.128" v="920" actId="478"/>
          <ac:spMkLst>
            <pc:docMk/>
            <pc:sldMk cId="3400478139" sldId="2147472388"/>
            <ac:spMk id="20" creationId="{7C3EDC2A-E007-DF81-F175-9F5EA6364215}"/>
          </ac:spMkLst>
        </pc:spChg>
        <pc:spChg chg="add del mod">
          <ac:chgData name="Rene van den Bedem" userId="45d79a91-5a04-4f34-9844-1fdee92f82bd" providerId="ADAL" clId="{618A3DA0-3935-40E7-9F8C-32BA4B509B42}" dt="2023-10-23T14:01:06.128" v="920" actId="478"/>
          <ac:spMkLst>
            <pc:docMk/>
            <pc:sldMk cId="3400478139" sldId="2147472388"/>
            <ac:spMk id="21" creationId="{7208D6A8-FCEE-385A-09BE-C016886A55EC}"/>
          </ac:spMkLst>
        </pc:spChg>
        <pc:spChg chg="add mod">
          <ac:chgData name="Rene van den Bedem" userId="45d79a91-5a04-4f34-9844-1fdee92f82bd" providerId="ADAL" clId="{618A3DA0-3935-40E7-9F8C-32BA4B509B42}" dt="2023-10-23T14:01:43.663" v="924" actId="1076"/>
          <ac:spMkLst>
            <pc:docMk/>
            <pc:sldMk cId="3400478139" sldId="2147472388"/>
            <ac:spMk id="22" creationId="{DB3F5D18-265F-7DF0-0531-76C14F4CCEEF}"/>
          </ac:spMkLst>
        </pc:spChg>
        <pc:spChg chg="add del mod">
          <ac:chgData name="Rene van den Bedem" userId="45d79a91-5a04-4f34-9844-1fdee92f82bd" providerId="ADAL" clId="{618A3DA0-3935-40E7-9F8C-32BA4B509B42}" dt="2023-10-23T14:00:59.029" v="919" actId="478"/>
          <ac:spMkLst>
            <pc:docMk/>
            <pc:sldMk cId="3400478139" sldId="2147472388"/>
            <ac:spMk id="25" creationId="{0BB516BB-0223-3B09-2135-5C2BFAA5040C}"/>
          </ac:spMkLst>
        </pc:spChg>
        <pc:spChg chg="add mod">
          <ac:chgData name="Rene van den Bedem" userId="45d79a91-5a04-4f34-9844-1fdee92f82bd" providerId="ADAL" clId="{618A3DA0-3935-40E7-9F8C-32BA4B509B42}" dt="2023-10-23T15:45:15.521" v="2010"/>
          <ac:spMkLst>
            <pc:docMk/>
            <pc:sldMk cId="3400478139" sldId="2147472388"/>
            <ac:spMk id="33" creationId="{74CAB268-0EFE-DB82-4C4C-7DED4EB4CBEB}"/>
          </ac:spMkLst>
        </pc:spChg>
        <pc:spChg chg="add mod">
          <ac:chgData name="Rene van den Bedem" userId="45d79a91-5a04-4f34-9844-1fdee92f82bd" providerId="ADAL" clId="{618A3DA0-3935-40E7-9F8C-32BA4B509B42}" dt="2023-10-23T15:45:15.521" v="2010"/>
          <ac:spMkLst>
            <pc:docMk/>
            <pc:sldMk cId="3400478139" sldId="2147472388"/>
            <ac:spMk id="35" creationId="{D76DBCE0-B78A-9221-0286-8F729BB99C4B}"/>
          </ac:spMkLst>
        </pc:spChg>
        <pc:picChg chg="add mod">
          <ac:chgData name="Rene van den Bedem" userId="45d79a91-5a04-4f34-9844-1fdee92f82bd" providerId="ADAL" clId="{618A3DA0-3935-40E7-9F8C-32BA4B509B42}" dt="2023-10-23T14:02:11.615" v="941" actId="1038"/>
          <ac:picMkLst>
            <pc:docMk/>
            <pc:sldMk cId="3400478139" sldId="2147472388"/>
            <ac:picMk id="7" creationId="{CD24C83C-6F7B-C762-1691-0F0EFAB052E2}"/>
          </ac:picMkLst>
        </pc:picChg>
        <pc:picChg chg="add mod">
          <ac:chgData name="Rene van den Bedem" userId="45d79a91-5a04-4f34-9844-1fdee92f82bd" providerId="ADAL" clId="{618A3DA0-3935-40E7-9F8C-32BA4B509B42}" dt="2023-10-23T14:02:28.024" v="950" actId="1037"/>
          <ac:picMkLst>
            <pc:docMk/>
            <pc:sldMk cId="3400478139" sldId="2147472388"/>
            <ac:picMk id="8" creationId="{0BB57647-09C5-B98B-93AF-26D1A83BE7E6}"/>
          </ac:picMkLst>
        </pc:picChg>
        <pc:picChg chg="add mod">
          <ac:chgData name="Rene van den Bedem" userId="45d79a91-5a04-4f34-9844-1fdee92f82bd" providerId="ADAL" clId="{618A3DA0-3935-40E7-9F8C-32BA4B509B42}" dt="2023-10-23T14:02:28.024" v="950" actId="1037"/>
          <ac:picMkLst>
            <pc:docMk/>
            <pc:sldMk cId="3400478139" sldId="2147472388"/>
            <ac:picMk id="9" creationId="{F86DCA63-4967-32DB-DEAC-26CAE4E98EC3}"/>
          </ac:picMkLst>
        </pc:picChg>
        <pc:picChg chg="add mod">
          <ac:chgData name="Rene van den Bedem" userId="45d79a91-5a04-4f34-9844-1fdee92f82bd" providerId="ADAL" clId="{618A3DA0-3935-40E7-9F8C-32BA4B509B42}" dt="2023-10-23T14:00:53.124" v="918" actId="1076"/>
          <ac:picMkLst>
            <pc:docMk/>
            <pc:sldMk cId="3400478139" sldId="2147472388"/>
            <ac:picMk id="14" creationId="{24B4A992-78F2-FD2A-3DFA-10645F2AC127}"/>
          </ac:picMkLst>
        </pc:picChg>
        <pc:picChg chg="add mod">
          <ac:chgData name="Rene van den Bedem" userId="45d79a91-5a04-4f34-9844-1fdee92f82bd" providerId="ADAL" clId="{618A3DA0-3935-40E7-9F8C-32BA4B509B42}" dt="2023-10-23T14:00:53.124" v="918" actId="1076"/>
          <ac:picMkLst>
            <pc:docMk/>
            <pc:sldMk cId="3400478139" sldId="2147472388"/>
            <ac:picMk id="15" creationId="{1B9E4E89-E18A-D838-97AE-D022830BD36F}"/>
          </ac:picMkLst>
        </pc:picChg>
        <pc:picChg chg="add mod">
          <ac:chgData name="Rene van den Bedem" userId="45d79a91-5a04-4f34-9844-1fdee92f82bd" providerId="ADAL" clId="{618A3DA0-3935-40E7-9F8C-32BA4B509B42}" dt="2023-10-23T14:00:53.124" v="918" actId="1076"/>
          <ac:picMkLst>
            <pc:docMk/>
            <pc:sldMk cId="3400478139" sldId="2147472388"/>
            <ac:picMk id="16" creationId="{6DFD60B5-0DEB-11FA-6E8B-EA3F98320D69}"/>
          </ac:picMkLst>
        </pc:picChg>
        <pc:picChg chg="add del mod">
          <ac:chgData name="Rene van den Bedem" userId="45d79a91-5a04-4f34-9844-1fdee92f82bd" providerId="ADAL" clId="{618A3DA0-3935-40E7-9F8C-32BA4B509B42}" dt="2023-10-23T14:01:06.128" v="920" actId="478"/>
          <ac:picMkLst>
            <pc:docMk/>
            <pc:sldMk cId="3400478139" sldId="2147472388"/>
            <ac:picMk id="18" creationId="{66247610-5209-2430-EF1A-E75AE04615EE}"/>
          </ac:picMkLst>
        </pc:picChg>
        <pc:picChg chg="add del mod">
          <ac:chgData name="Rene van den Bedem" userId="45d79a91-5a04-4f34-9844-1fdee92f82bd" providerId="ADAL" clId="{618A3DA0-3935-40E7-9F8C-32BA4B509B42}" dt="2023-10-23T14:01:06.128" v="920" actId="478"/>
          <ac:picMkLst>
            <pc:docMk/>
            <pc:sldMk cId="3400478139" sldId="2147472388"/>
            <ac:picMk id="19" creationId="{7B94B683-AEF6-FCCE-B322-093ED9589FEC}"/>
          </ac:picMkLst>
        </pc:picChg>
        <pc:picChg chg="add mod">
          <ac:chgData name="Rene van den Bedem" userId="45d79a91-5a04-4f34-9844-1fdee92f82bd" providerId="ADAL" clId="{618A3DA0-3935-40E7-9F8C-32BA4B509B42}" dt="2023-10-23T14:01:43.663" v="924" actId="1076"/>
          <ac:picMkLst>
            <pc:docMk/>
            <pc:sldMk cId="3400478139" sldId="2147472388"/>
            <ac:picMk id="23" creationId="{23023473-4F1A-DC90-5D7C-1E46E8F5ABEE}"/>
          </ac:picMkLst>
        </pc:picChg>
        <pc:picChg chg="add mod">
          <ac:chgData name="Rene van den Bedem" userId="45d79a91-5a04-4f34-9844-1fdee92f82bd" providerId="ADAL" clId="{618A3DA0-3935-40E7-9F8C-32BA4B509B42}" dt="2023-10-23T14:01:43.663" v="924" actId="1076"/>
          <ac:picMkLst>
            <pc:docMk/>
            <pc:sldMk cId="3400478139" sldId="2147472388"/>
            <ac:picMk id="26" creationId="{B09BAE28-7968-8342-AD0B-52A18BB4BE12}"/>
          </ac:picMkLst>
        </pc:picChg>
        <pc:picChg chg="add mod">
          <ac:chgData name="Rene van den Bedem" userId="45d79a91-5a04-4f34-9844-1fdee92f82bd" providerId="ADAL" clId="{618A3DA0-3935-40E7-9F8C-32BA4B509B42}" dt="2023-10-23T15:45:15.521" v="2010"/>
          <ac:picMkLst>
            <pc:docMk/>
            <pc:sldMk cId="3400478139" sldId="2147472388"/>
            <ac:picMk id="34" creationId="{41D507D7-A7FD-FBC1-4435-4952F8D8BA1A}"/>
          </ac:picMkLst>
        </pc:picChg>
        <pc:cxnChg chg="add del mod">
          <ac:chgData name="Rene van den Bedem" userId="45d79a91-5a04-4f34-9844-1fdee92f82bd" providerId="ADAL" clId="{618A3DA0-3935-40E7-9F8C-32BA4B509B42}" dt="2023-10-23T14:00:59.029" v="919" actId="478"/>
          <ac:cxnSpMkLst>
            <pc:docMk/>
            <pc:sldMk cId="3400478139" sldId="2147472388"/>
            <ac:cxnSpMk id="24" creationId="{492CEECC-8A5C-F78B-FB76-41EA0B8A93C9}"/>
          </ac:cxnSpMkLst>
        </pc:cxnChg>
        <pc:cxnChg chg="add mod">
          <ac:chgData name="Rene van den Bedem" userId="45d79a91-5a04-4f34-9844-1fdee92f82bd" providerId="ADAL" clId="{618A3DA0-3935-40E7-9F8C-32BA4B509B42}" dt="2023-10-23T14:01:59.183" v="926" actId="14100"/>
          <ac:cxnSpMkLst>
            <pc:docMk/>
            <pc:sldMk cId="3400478139" sldId="2147472388"/>
            <ac:cxnSpMk id="27" creationId="{630DB9E7-09E5-B0B1-DD93-D1AD016B6ADD}"/>
          </ac:cxnSpMkLst>
        </pc:cxnChg>
      </pc:sldChg>
      <pc:sldChg chg="addSp modSp add del mod ord">
        <pc:chgData name="Rene van den Bedem" userId="45d79a91-5a04-4f34-9844-1fdee92f82bd" providerId="ADAL" clId="{618A3DA0-3935-40E7-9F8C-32BA4B509B42}" dt="2023-10-27T16:56:17.822" v="9994" actId="47"/>
        <pc:sldMkLst>
          <pc:docMk/>
          <pc:sldMk cId="2034840588" sldId="2147472389"/>
        </pc:sldMkLst>
        <pc:spChg chg="add mod">
          <ac:chgData name="Rene van den Bedem" userId="45d79a91-5a04-4f34-9844-1fdee92f82bd" providerId="ADAL" clId="{618A3DA0-3935-40E7-9F8C-32BA4B509B42}" dt="2023-10-23T15:06:11.670" v="1393" actId="14100"/>
          <ac:spMkLst>
            <pc:docMk/>
            <pc:sldMk cId="2034840588" sldId="2147472389"/>
            <ac:spMk id="2" creationId="{1E2B12ED-2C5F-C0B2-1560-4EFDE849756A}"/>
          </ac:spMkLst>
        </pc:spChg>
        <pc:spChg chg="add mod">
          <ac:chgData name="Rene van den Bedem" userId="45d79a91-5a04-4f34-9844-1fdee92f82bd" providerId="ADAL" clId="{618A3DA0-3935-40E7-9F8C-32BA4B509B42}" dt="2023-10-23T15:06:15.384" v="1394" actId="14100"/>
          <ac:spMkLst>
            <pc:docMk/>
            <pc:sldMk cId="2034840588" sldId="2147472389"/>
            <ac:spMk id="3" creationId="{625C2EF9-1295-C582-BBD1-FD0B4A57832B}"/>
          </ac:spMkLst>
        </pc:spChg>
        <pc:spChg chg="add mod">
          <ac:chgData name="Rene van den Bedem" userId="45d79a91-5a04-4f34-9844-1fdee92f82bd" providerId="ADAL" clId="{618A3DA0-3935-40E7-9F8C-32BA4B509B42}" dt="2023-10-25T13:33:56.778" v="5837" actId="20577"/>
          <ac:spMkLst>
            <pc:docMk/>
            <pc:sldMk cId="2034840588" sldId="2147472389"/>
            <ac:spMk id="4" creationId="{366D9820-A859-ABA5-05E3-0B97B9A492C6}"/>
          </ac:spMkLst>
        </pc:spChg>
        <pc:spChg chg="mod">
          <ac:chgData name="Rene van den Bedem" userId="45d79a91-5a04-4f34-9844-1fdee92f82bd" providerId="ADAL" clId="{618A3DA0-3935-40E7-9F8C-32BA4B509B42}" dt="2023-10-19T21:27:22.126" v="632" actId="20577"/>
          <ac:spMkLst>
            <pc:docMk/>
            <pc:sldMk cId="2034840588" sldId="2147472389"/>
            <ac:spMk id="5" creationId="{D25D47CE-219E-F14B-12C7-46FCF2AC1BE7}"/>
          </ac:spMkLst>
        </pc:spChg>
        <pc:spChg chg="add mod">
          <ac:chgData name="Rene van den Bedem" userId="45d79a91-5a04-4f34-9844-1fdee92f82bd" providerId="ADAL" clId="{618A3DA0-3935-40E7-9F8C-32BA4B509B42}" dt="2023-10-23T15:46:30.632" v="2017" actId="20577"/>
          <ac:spMkLst>
            <pc:docMk/>
            <pc:sldMk cId="2034840588" sldId="2147472389"/>
            <ac:spMk id="6" creationId="{F77BA5CF-95FD-59A8-344A-2AF28201086E}"/>
          </ac:spMkLst>
        </pc:spChg>
      </pc:sldChg>
      <pc:sldChg chg="addSp delSp modSp add del mod ord">
        <pc:chgData name="Rene van den Bedem" userId="45d79a91-5a04-4f34-9844-1fdee92f82bd" providerId="ADAL" clId="{618A3DA0-3935-40E7-9F8C-32BA4B509B42}" dt="2023-10-27T16:56:37.792" v="9995" actId="2696"/>
        <pc:sldMkLst>
          <pc:docMk/>
          <pc:sldMk cId="1780749607" sldId="2147472390"/>
        </pc:sldMkLst>
        <pc:spChg chg="add mod">
          <ac:chgData name="Rene van den Bedem" userId="45d79a91-5a04-4f34-9844-1fdee92f82bd" providerId="ADAL" clId="{618A3DA0-3935-40E7-9F8C-32BA4B509B42}" dt="2023-10-25T17:06:12.091" v="7090" actId="1076"/>
          <ac:spMkLst>
            <pc:docMk/>
            <pc:sldMk cId="1780749607" sldId="2147472390"/>
            <ac:spMk id="2" creationId="{62FD806E-BC90-6CC8-3DEC-6156146EED83}"/>
          </ac:spMkLst>
        </pc:spChg>
        <pc:spChg chg="mod">
          <ac:chgData name="Rene van den Bedem" userId="45d79a91-5a04-4f34-9844-1fdee92f82bd" providerId="ADAL" clId="{618A3DA0-3935-40E7-9F8C-32BA4B509B42}" dt="2023-10-23T14:50:56.321" v="1119" actId="20577"/>
          <ac:spMkLst>
            <pc:docMk/>
            <pc:sldMk cId="1780749607" sldId="2147472390"/>
            <ac:spMk id="5" creationId="{D25D47CE-219E-F14B-12C7-46FCF2AC1BE7}"/>
          </ac:spMkLst>
        </pc:spChg>
        <pc:picChg chg="del">
          <ac:chgData name="Rene van den Bedem" userId="45d79a91-5a04-4f34-9844-1fdee92f82bd" providerId="ADAL" clId="{618A3DA0-3935-40E7-9F8C-32BA4B509B42}" dt="2023-10-23T13:39:25.895" v="638" actId="478"/>
          <ac:picMkLst>
            <pc:docMk/>
            <pc:sldMk cId="1780749607" sldId="2147472390"/>
            <ac:picMk id="3" creationId="{47759728-3E50-58BD-4C12-A07D73A03DB2}"/>
          </ac:picMkLst>
        </pc:picChg>
        <pc:picChg chg="add mod">
          <ac:chgData name="Rene van den Bedem" userId="45d79a91-5a04-4f34-9844-1fdee92f82bd" providerId="ADAL" clId="{618A3DA0-3935-40E7-9F8C-32BA4B509B42}" dt="2023-10-23T13:41:02.287" v="652" actId="1076"/>
          <ac:picMkLst>
            <pc:docMk/>
            <pc:sldMk cId="1780749607" sldId="2147472390"/>
            <ac:picMk id="4" creationId="{956D4340-5636-2015-B171-27B35101956D}"/>
          </ac:picMkLst>
        </pc:picChg>
        <pc:cxnChg chg="add mod">
          <ac:chgData name="Rene van den Bedem" userId="45d79a91-5a04-4f34-9844-1fdee92f82bd" providerId="ADAL" clId="{618A3DA0-3935-40E7-9F8C-32BA4B509B42}" dt="2023-10-25T17:05:15.994" v="7005" actId="14100"/>
          <ac:cxnSpMkLst>
            <pc:docMk/>
            <pc:sldMk cId="1780749607" sldId="2147472390"/>
            <ac:cxnSpMk id="3" creationId="{F6837B65-3705-8009-1E2A-1B586C53FF70}"/>
          </ac:cxnSpMkLst>
        </pc:cxnChg>
        <pc:cxnChg chg="add mod">
          <ac:chgData name="Rene van den Bedem" userId="45d79a91-5a04-4f34-9844-1fdee92f82bd" providerId="ADAL" clId="{618A3DA0-3935-40E7-9F8C-32BA4B509B42}" dt="2023-10-25T17:05:23.498" v="7008" actId="14100"/>
          <ac:cxnSpMkLst>
            <pc:docMk/>
            <pc:sldMk cId="1780749607" sldId="2147472390"/>
            <ac:cxnSpMk id="8" creationId="{07434E58-B4A1-2293-0BB7-7919BBE78827}"/>
          </ac:cxnSpMkLst>
        </pc:cxnChg>
      </pc:sldChg>
      <pc:sldChg chg="modSp add del mod ord">
        <pc:chgData name="Rene van den Bedem" userId="45d79a91-5a04-4f34-9844-1fdee92f82bd" providerId="ADAL" clId="{618A3DA0-3935-40E7-9F8C-32BA4B509B42}" dt="2023-10-27T16:56:17.822" v="9994" actId="47"/>
        <pc:sldMkLst>
          <pc:docMk/>
          <pc:sldMk cId="2099728218" sldId="2147472391"/>
        </pc:sldMkLst>
        <pc:spChg chg="mod">
          <ac:chgData name="Rene van den Bedem" userId="45d79a91-5a04-4f34-9844-1fdee92f82bd" providerId="ADAL" clId="{618A3DA0-3935-40E7-9F8C-32BA4B509B42}" dt="2023-10-23T17:22:32.327" v="2650" actId="20577"/>
          <ac:spMkLst>
            <pc:docMk/>
            <pc:sldMk cId="2099728218" sldId="2147472391"/>
            <ac:spMk id="2" creationId="{EFD8FE3E-E66D-4069-A61C-8D3D69E4241F}"/>
          </ac:spMkLst>
        </pc:spChg>
      </pc:sldChg>
      <pc:sldChg chg="modSp add del mod ord">
        <pc:chgData name="Rene van den Bedem" userId="45d79a91-5a04-4f34-9844-1fdee92f82bd" providerId="ADAL" clId="{618A3DA0-3935-40E7-9F8C-32BA4B509B42}" dt="2023-10-27T16:56:17.822" v="9994" actId="47"/>
        <pc:sldMkLst>
          <pc:docMk/>
          <pc:sldMk cId="501691564" sldId="2147472392"/>
        </pc:sldMkLst>
        <pc:spChg chg="mod">
          <ac:chgData name="Rene van den Bedem" userId="45d79a91-5a04-4f34-9844-1fdee92f82bd" providerId="ADAL" clId="{618A3DA0-3935-40E7-9F8C-32BA4B509B42}" dt="2023-10-23T19:55:26.274" v="4155" actId="20577"/>
          <ac:spMkLst>
            <pc:docMk/>
            <pc:sldMk cId="501691564" sldId="2147472392"/>
            <ac:spMk id="2" creationId="{EFD8FE3E-E66D-4069-A61C-8D3D69E4241F}"/>
          </ac:spMkLst>
        </pc:spChg>
      </pc:sldChg>
      <pc:sldChg chg="modSp add del mod">
        <pc:chgData name="Rene van den Bedem" userId="45d79a91-5a04-4f34-9844-1fdee92f82bd" providerId="ADAL" clId="{618A3DA0-3935-40E7-9F8C-32BA4B509B42}" dt="2023-10-27T16:56:37.792" v="9995" actId="2696"/>
        <pc:sldMkLst>
          <pc:docMk/>
          <pc:sldMk cId="193422275" sldId="2147472393"/>
        </pc:sldMkLst>
        <pc:spChg chg="mod">
          <ac:chgData name="Rene van den Bedem" userId="45d79a91-5a04-4f34-9844-1fdee92f82bd" providerId="ADAL" clId="{618A3DA0-3935-40E7-9F8C-32BA4B509B42}" dt="2023-10-23T13:48:41.102" v="845" actId="20577"/>
          <ac:spMkLst>
            <pc:docMk/>
            <pc:sldMk cId="193422275" sldId="2147472393"/>
            <ac:spMk id="2" creationId="{EFD8FE3E-E66D-4069-A61C-8D3D69E4241F}"/>
          </ac:spMkLst>
        </pc:spChg>
      </pc:sldChg>
      <pc:sldChg chg="modSp add del mod">
        <pc:chgData name="Rene van den Bedem" userId="45d79a91-5a04-4f34-9844-1fdee92f82bd" providerId="ADAL" clId="{618A3DA0-3935-40E7-9F8C-32BA4B509B42}" dt="2023-10-27T16:56:37.792" v="9995" actId="2696"/>
        <pc:sldMkLst>
          <pc:docMk/>
          <pc:sldMk cId="2616307574" sldId="2147472394"/>
        </pc:sldMkLst>
        <pc:spChg chg="mod">
          <ac:chgData name="Rene van den Bedem" userId="45d79a91-5a04-4f34-9844-1fdee92f82bd" providerId="ADAL" clId="{618A3DA0-3935-40E7-9F8C-32BA4B509B42}" dt="2023-10-23T15:47:37.288" v="2049" actId="20577"/>
          <ac:spMkLst>
            <pc:docMk/>
            <pc:sldMk cId="2616307574" sldId="2147472394"/>
            <ac:spMk id="2" creationId="{EFD8FE3E-E66D-4069-A61C-8D3D69E4241F}"/>
          </ac:spMkLst>
        </pc:spChg>
      </pc:sldChg>
      <pc:sldChg chg="add del ord">
        <pc:chgData name="Rene van den Bedem" userId="45d79a91-5a04-4f34-9844-1fdee92f82bd" providerId="ADAL" clId="{618A3DA0-3935-40E7-9F8C-32BA4B509B42}" dt="2023-10-23T15:48:23.645" v="2054" actId="2696"/>
        <pc:sldMkLst>
          <pc:docMk/>
          <pc:sldMk cId="3398226489" sldId="2147472395"/>
        </pc:sldMkLst>
      </pc:sldChg>
      <pc:sldChg chg="modSp add del mod">
        <pc:chgData name="Rene van den Bedem" userId="45d79a91-5a04-4f34-9844-1fdee92f82bd" providerId="ADAL" clId="{618A3DA0-3935-40E7-9F8C-32BA4B509B42}" dt="2023-10-27T16:56:37.792" v="9995" actId="2696"/>
        <pc:sldMkLst>
          <pc:docMk/>
          <pc:sldMk cId="2826152034" sldId="2147472396"/>
        </pc:sldMkLst>
        <pc:spChg chg="mod">
          <ac:chgData name="Rene van den Bedem" userId="45d79a91-5a04-4f34-9844-1fdee92f82bd" providerId="ADAL" clId="{618A3DA0-3935-40E7-9F8C-32BA4B509B42}" dt="2023-10-23T13:49:01.934" v="865" actId="20577"/>
          <ac:spMkLst>
            <pc:docMk/>
            <pc:sldMk cId="2826152034" sldId="2147472396"/>
            <ac:spMk id="2" creationId="{EFD8FE3E-E66D-4069-A61C-8D3D69E4241F}"/>
          </ac:spMkLst>
        </pc:spChg>
      </pc:sldChg>
      <pc:sldChg chg="addSp delSp modSp add del mod ord">
        <pc:chgData name="Rene van den Bedem" userId="45d79a91-5a04-4f34-9844-1fdee92f82bd" providerId="ADAL" clId="{618A3DA0-3935-40E7-9F8C-32BA4B509B42}" dt="2023-10-27T16:56:17.822" v="9994" actId="47"/>
        <pc:sldMkLst>
          <pc:docMk/>
          <pc:sldMk cId="95565824" sldId="2147472397"/>
        </pc:sldMkLst>
        <pc:spChg chg="add mod">
          <ac:chgData name="Rene van den Bedem" userId="45d79a91-5a04-4f34-9844-1fdee92f82bd" providerId="ADAL" clId="{618A3DA0-3935-40E7-9F8C-32BA4B509B42}" dt="2023-10-24T16:55:23.878" v="4812" actId="20577"/>
          <ac:spMkLst>
            <pc:docMk/>
            <pc:sldMk cId="95565824" sldId="2147472397"/>
            <ac:spMk id="4" creationId="{85380934-5F61-C127-38E9-098924FBD3FE}"/>
          </ac:spMkLst>
        </pc:spChg>
        <pc:spChg chg="mod">
          <ac:chgData name="Rene van den Bedem" userId="45d79a91-5a04-4f34-9844-1fdee92f82bd" providerId="ADAL" clId="{618A3DA0-3935-40E7-9F8C-32BA4B509B42}" dt="2023-10-23T13:52:14.365" v="916" actId="20577"/>
          <ac:spMkLst>
            <pc:docMk/>
            <pc:sldMk cId="95565824" sldId="2147472397"/>
            <ac:spMk id="5" creationId="{D25D47CE-219E-F14B-12C7-46FCF2AC1BE7}"/>
          </ac:spMkLst>
        </pc:spChg>
        <pc:spChg chg="add mod">
          <ac:chgData name="Rene van den Bedem" userId="45d79a91-5a04-4f34-9844-1fdee92f82bd" providerId="ADAL" clId="{618A3DA0-3935-40E7-9F8C-32BA4B509B42}" dt="2023-10-26T13:16:12.792" v="9190" actId="1076"/>
          <ac:spMkLst>
            <pc:docMk/>
            <pc:sldMk cId="95565824" sldId="2147472397"/>
            <ac:spMk id="6" creationId="{20B6E07A-349A-6122-358F-2A0C77720A99}"/>
          </ac:spMkLst>
        </pc:spChg>
        <pc:picChg chg="add mod">
          <ac:chgData name="Rene van den Bedem" userId="45d79a91-5a04-4f34-9844-1fdee92f82bd" providerId="ADAL" clId="{618A3DA0-3935-40E7-9F8C-32BA4B509B42}" dt="2023-10-23T13:51:43.402" v="879" actId="962"/>
          <ac:picMkLst>
            <pc:docMk/>
            <pc:sldMk cId="95565824" sldId="2147472397"/>
            <ac:picMk id="2" creationId="{131B76F7-40B2-C68E-E4A1-D64E342D3E22}"/>
          </ac:picMkLst>
        </pc:picChg>
        <pc:picChg chg="del">
          <ac:chgData name="Rene van den Bedem" userId="45d79a91-5a04-4f34-9844-1fdee92f82bd" providerId="ADAL" clId="{618A3DA0-3935-40E7-9F8C-32BA4B509B42}" dt="2023-10-23T13:51:25.572" v="876" actId="478"/>
          <ac:picMkLst>
            <pc:docMk/>
            <pc:sldMk cId="95565824" sldId="2147472397"/>
            <ac:picMk id="3" creationId="{778B1765-6B1A-0E6D-79ED-E88ABC8AAF5B}"/>
          </ac:picMkLst>
        </pc:picChg>
      </pc:sldChg>
      <pc:sldChg chg="addSp delSp modSp add del mod">
        <pc:chgData name="Rene van den Bedem" userId="45d79a91-5a04-4f34-9844-1fdee92f82bd" providerId="ADAL" clId="{618A3DA0-3935-40E7-9F8C-32BA4B509B42}" dt="2023-10-27T16:56:17.822" v="9994" actId="47"/>
        <pc:sldMkLst>
          <pc:docMk/>
          <pc:sldMk cId="2959658325" sldId="2147472398"/>
        </pc:sldMkLst>
        <pc:spChg chg="add del mod">
          <ac:chgData name="Rene van den Bedem" userId="45d79a91-5a04-4f34-9844-1fdee92f82bd" providerId="ADAL" clId="{618A3DA0-3935-40E7-9F8C-32BA4B509B42}" dt="2023-10-26T12:55:48.624" v="9174" actId="478"/>
          <ac:spMkLst>
            <pc:docMk/>
            <pc:sldMk cId="2959658325" sldId="2147472398"/>
            <ac:spMk id="2" creationId="{E3D67104-C119-6DC1-2A33-1B3CAD1200CD}"/>
          </ac:spMkLst>
        </pc:spChg>
        <pc:spChg chg="mod">
          <ac:chgData name="Rene van den Bedem" userId="45d79a91-5a04-4f34-9844-1fdee92f82bd" providerId="ADAL" clId="{618A3DA0-3935-40E7-9F8C-32BA4B509B42}" dt="2023-10-26T12:55:30.989" v="9169" actId="20577"/>
          <ac:spMkLst>
            <pc:docMk/>
            <pc:sldMk cId="2959658325" sldId="2147472398"/>
            <ac:spMk id="5" creationId="{D25D47CE-219E-F14B-12C7-46FCF2AC1BE7}"/>
          </ac:spMkLst>
        </pc:spChg>
        <pc:spChg chg="add del mod">
          <ac:chgData name="Rene van den Bedem" userId="45d79a91-5a04-4f34-9844-1fdee92f82bd" providerId="ADAL" clId="{618A3DA0-3935-40E7-9F8C-32BA4B509B42}" dt="2023-10-26T12:55:51.411" v="9175" actId="478"/>
          <ac:spMkLst>
            <pc:docMk/>
            <pc:sldMk cId="2959658325" sldId="2147472398"/>
            <ac:spMk id="8" creationId="{B374FE99-BB43-BF2C-10D0-98097F9B01FB}"/>
          </ac:spMkLst>
        </pc:spChg>
        <pc:spChg chg="add mod">
          <ac:chgData name="Rene van den Bedem" userId="45d79a91-5a04-4f34-9844-1fdee92f82bd" providerId="ADAL" clId="{618A3DA0-3935-40E7-9F8C-32BA4B509B42}" dt="2023-10-26T17:47:48.826" v="9982" actId="20577"/>
          <ac:spMkLst>
            <pc:docMk/>
            <pc:sldMk cId="2959658325" sldId="2147472398"/>
            <ac:spMk id="12" creationId="{EEFF8763-E974-34E7-4EF2-7C0E372DC665}"/>
          </ac:spMkLst>
        </pc:spChg>
        <pc:picChg chg="del">
          <ac:chgData name="Rene van den Bedem" userId="45d79a91-5a04-4f34-9844-1fdee92f82bd" providerId="ADAL" clId="{618A3DA0-3935-40E7-9F8C-32BA4B509B42}" dt="2023-10-23T14:05:35.425" v="964" actId="478"/>
          <ac:picMkLst>
            <pc:docMk/>
            <pc:sldMk cId="2959658325" sldId="2147472398"/>
            <ac:picMk id="3" creationId="{47759728-3E50-58BD-4C12-A07D73A03DB2}"/>
          </ac:picMkLst>
        </pc:picChg>
        <pc:picChg chg="add del mod">
          <ac:chgData name="Rene van den Bedem" userId="45d79a91-5a04-4f34-9844-1fdee92f82bd" providerId="ADAL" clId="{618A3DA0-3935-40E7-9F8C-32BA4B509B42}" dt="2023-10-26T12:55:35.181" v="9170" actId="478"/>
          <ac:picMkLst>
            <pc:docMk/>
            <pc:sldMk cId="2959658325" sldId="2147472398"/>
            <ac:picMk id="4" creationId="{F692CD11-DA6E-C8F9-711A-3E5B4648E85A}"/>
          </ac:picMkLst>
        </pc:picChg>
        <pc:picChg chg="add mod ord">
          <ac:chgData name="Rene van den Bedem" userId="45d79a91-5a04-4f34-9844-1fdee92f82bd" providerId="ADAL" clId="{618A3DA0-3935-40E7-9F8C-32BA4B509B42}" dt="2023-10-26T12:56:10.344" v="9181" actId="171"/>
          <ac:picMkLst>
            <pc:docMk/>
            <pc:sldMk cId="2959658325" sldId="2147472398"/>
            <ac:picMk id="7" creationId="{77824648-FD4E-5CB0-5C9B-17BFF3D6EB61}"/>
          </ac:picMkLst>
        </pc:picChg>
        <pc:cxnChg chg="add del mod">
          <ac:chgData name="Rene van den Bedem" userId="45d79a91-5a04-4f34-9844-1fdee92f82bd" providerId="ADAL" clId="{618A3DA0-3935-40E7-9F8C-32BA4B509B42}" dt="2023-10-26T12:55:48.624" v="9174" actId="478"/>
          <ac:cxnSpMkLst>
            <pc:docMk/>
            <pc:sldMk cId="2959658325" sldId="2147472398"/>
            <ac:cxnSpMk id="3" creationId="{B532C97A-1F49-E41B-B091-F10F1392699A}"/>
          </ac:cxnSpMkLst>
        </pc:cxnChg>
        <pc:cxnChg chg="add del mod">
          <ac:chgData name="Rene van den Bedem" userId="45d79a91-5a04-4f34-9844-1fdee92f82bd" providerId="ADAL" clId="{618A3DA0-3935-40E7-9F8C-32BA4B509B42}" dt="2023-10-26T12:55:51.411" v="9175" actId="478"/>
          <ac:cxnSpMkLst>
            <pc:docMk/>
            <pc:sldMk cId="2959658325" sldId="2147472398"/>
            <ac:cxnSpMk id="9" creationId="{1818D340-C5FC-A018-12EA-4885E87ACB74}"/>
          </ac:cxnSpMkLst>
        </pc:cxnChg>
        <pc:cxnChg chg="add mod">
          <ac:chgData name="Rene van den Bedem" userId="45d79a91-5a04-4f34-9844-1fdee92f82bd" providerId="ADAL" clId="{618A3DA0-3935-40E7-9F8C-32BA4B509B42}" dt="2023-10-26T12:56:20.881" v="9183" actId="14100"/>
          <ac:cxnSpMkLst>
            <pc:docMk/>
            <pc:sldMk cId="2959658325" sldId="2147472398"/>
            <ac:cxnSpMk id="13" creationId="{FED855F0-E584-C6AD-0BC9-B683F3E12D75}"/>
          </ac:cxnSpMkLst>
        </pc:cxnChg>
      </pc:sldChg>
      <pc:sldChg chg="addSp delSp modSp add del mod ord">
        <pc:chgData name="Rene van den Bedem" userId="45d79a91-5a04-4f34-9844-1fdee92f82bd" providerId="ADAL" clId="{618A3DA0-3935-40E7-9F8C-32BA4B509B42}" dt="2023-10-27T16:56:17.822" v="9994" actId="47"/>
        <pc:sldMkLst>
          <pc:docMk/>
          <pc:sldMk cId="2572510403" sldId="2147472399"/>
        </pc:sldMkLst>
        <pc:spChg chg="mod">
          <ac:chgData name="Rene van den Bedem" userId="45d79a91-5a04-4f34-9844-1fdee92f82bd" providerId="ADAL" clId="{618A3DA0-3935-40E7-9F8C-32BA4B509B42}" dt="2023-10-23T15:23:36.183" v="1809" actId="20577"/>
          <ac:spMkLst>
            <pc:docMk/>
            <pc:sldMk cId="2572510403" sldId="2147472399"/>
            <ac:spMk id="5" creationId="{D25D47CE-219E-F14B-12C7-46FCF2AC1BE7}"/>
          </ac:spMkLst>
        </pc:spChg>
        <pc:spChg chg="add mod topLvl">
          <ac:chgData name="Rene van den Bedem" userId="45d79a91-5a04-4f34-9844-1fdee92f82bd" providerId="ADAL" clId="{618A3DA0-3935-40E7-9F8C-32BA4B509B42}" dt="2023-10-23T15:23:12.347" v="1778" actId="165"/>
          <ac:spMkLst>
            <pc:docMk/>
            <pc:sldMk cId="2572510403" sldId="2147472399"/>
            <ac:spMk id="6" creationId="{9F83A486-92AE-F9EA-0CD4-65579495DB7C}"/>
          </ac:spMkLst>
        </pc:spChg>
        <pc:spChg chg="add mod topLvl">
          <ac:chgData name="Rene van den Bedem" userId="45d79a91-5a04-4f34-9844-1fdee92f82bd" providerId="ADAL" clId="{618A3DA0-3935-40E7-9F8C-32BA4B509B42}" dt="2023-10-23T15:23:12.347" v="1778" actId="165"/>
          <ac:spMkLst>
            <pc:docMk/>
            <pc:sldMk cId="2572510403" sldId="2147472399"/>
            <ac:spMk id="8" creationId="{0CCA0B4E-64EA-7026-E3C2-72703BAE3AAA}"/>
          </ac:spMkLst>
        </pc:spChg>
        <pc:spChg chg="add mod topLvl">
          <ac:chgData name="Rene van den Bedem" userId="45d79a91-5a04-4f34-9844-1fdee92f82bd" providerId="ADAL" clId="{618A3DA0-3935-40E7-9F8C-32BA4B509B42}" dt="2023-10-23T15:23:12.347" v="1778" actId="165"/>
          <ac:spMkLst>
            <pc:docMk/>
            <pc:sldMk cId="2572510403" sldId="2147472399"/>
            <ac:spMk id="9" creationId="{B8803EA3-A80A-918F-ED6B-2278E0C3AE4E}"/>
          </ac:spMkLst>
        </pc:spChg>
        <pc:spChg chg="add mod topLvl">
          <ac:chgData name="Rene van den Bedem" userId="45d79a91-5a04-4f34-9844-1fdee92f82bd" providerId="ADAL" clId="{618A3DA0-3935-40E7-9F8C-32BA4B509B42}" dt="2023-10-23T15:23:12.347" v="1778" actId="165"/>
          <ac:spMkLst>
            <pc:docMk/>
            <pc:sldMk cId="2572510403" sldId="2147472399"/>
            <ac:spMk id="10" creationId="{D248E8CA-02D5-AADF-2F36-58EB54756CAC}"/>
          </ac:spMkLst>
        </pc:spChg>
        <pc:spChg chg="add mod topLvl">
          <ac:chgData name="Rene van den Bedem" userId="45d79a91-5a04-4f34-9844-1fdee92f82bd" providerId="ADAL" clId="{618A3DA0-3935-40E7-9F8C-32BA4B509B42}" dt="2023-10-23T15:23:12.347" v="1778" actId="165"/>
          <ac:spMkLst>
            <pc:docMk/>
            <pc:sldMk cId="2572510403" sldId="2147472399"/>
            <ac:spMk id="12" creationId="{07126328-4AE9-EE3F-91EC-A827187EDB11}"/>
          </ac:spMkLst>
        </pc:spChg>
        <pc:spChg chg="add mod topLvl">
          <ac:chgData name="Rene van den Bedem" userId="45d79a91-5a04-4f34-9844-1fdee92f82bd" providerId="ADAL" clId="{618A3DA0-3935-40E7-9F8C-32BA4B509B42}" dt="2023-10-23T15:23:12.347" v="1778" actId="165"/>
          <ac:spMkLst>
            <pc:docMk/>
            <pc:sldMk cId="2572510403" sldId="2147472399"/>
            <ac:spMk id="13" creationId="{41AAB78E-14F1-A99D-803C-5C1ECF8B63A5}"/>
          </ac:spMkLst>
        </pc:spChg>
        <pc:spChg chg="add mod topLvl">
          <ac:chgData name="Rene van den Bedem" userId="45d79a91-5a04-4f34-9844-1fdee92f82bd" providerId="ADAL" clId="{618A3DA0-3935-40E7-9F8C-32BA4B509B42}" dt="2023-10-23T15:23:12.347" v="1778" actId="165"/>
          <ac:spMkLst>
            <pc:docMk/>
            <pc:sldMk cId="2572510403" sldId="2147472399"/>
            <ac:spMk id="17" creationId="{5AE3790B-064A-C8D7-2612-FC9BD8369BAC}"/>
          </ac:spMkLst>
        </pc:spChg>
        <pc:spChg chg="add mod topLvl">
          <ac:chgData name="Rene van den Bedem" userId="45d79a91-5a04-4f34-9844-1fdee92f82bd" providerId="ADAL" clId="{618A3DA0-3935-40E7-9F8C-32BA4B509B42}" dt="2023-10-23T15:23:12.347" v="1778" actId="165"/>
          <ac:spMkLst>
            <pc:docMk/>
            <pc:sldMk cId="2572510403" sldId="2147472399"/>
            <ac:spMk id="18" creationId="{5D0A2097-E50E-C7B5-08C3-967A7F455F41}"/>
          </ac:spMkLst>
        </pc:spChg>
        <pc:spChg chg="add mod topLvl">
          <ac:chgData name="Rene van den Bedem" userId="45d79a91-5a04-4f34-9844-1fdee92f82bd" providerId="ADAL" clId="{618A3DA0-3935-40E7-9F8C-32BA4B509B42}" dt="2023-10-23T15:23:12.347" v="1778" actId="165"/>
          <ac:spMkLst>
            <pc:docMk/>
            <pc:sldMk cId="2572510403" sldId="2147472399"/>
            <ac:spMk id="19" creationId="{F41E2E0F-50BB-7663-701A-2D28736F4F39}"/>
          </ac:spMkLst>
        </pc:spChg>
        <pc:spChg chg="add mod topLvl">
          <ac:chgData name="Rene van den Bedem" userId="45d79a91-5a04-4f34-9844-1fdee92f82bd" providerId="ADAL" clId="{618A3DA0-3935-40E7-9F8C-32BA4B509B42}" dt="2023-10-23T15:23:12.347" v="1778" actId="165"/>
          <ac:spMkLst>
            <pc:docMk/>
            <pc:sldMk cId="2572510403" sldId="2147472399"/>
            <ac:spMk id="20" creationId="{A22C3EA8-DF83-E238-C270-5F33890CAD83}"/>
          </ac:spMkLst>
        </pc:spChg>
        <pc:spChg chg="add mod topLvl">
          <ac:chgData name="Rene van den Bedem" userId="45d79a91-5a04-4f34-9844-1fdee92f82bd" providerId="ADAL" clId="{618A3DA0-3935-40E7-9F8C-32BA4B509B42}" dt="2023-10-23T15:23:12.347" v="1778" actId="165"/>
          <ac:spMkLst>
            <pc:docMk/>
            <pc:sldMk cId="2572510403" sldId="2147472399"/>
            <ac:spMk id="24" creationId="{6F88971F-991A-3D48-1FAA-5290A3BF9E8D}"/>
          </ac:spMkLst>
        </pc:spChg>
        <pc:spChg chg="add mod topLvl">
          <ac:chgData name="Rene van den Bedem" userId="45d79a91-5a04-4f34-9844-1fdee92f82bd" providerId="ADAL" clId="{618A3DA0-3935-40E7-9F8C-32BA4B509B42}" dt="2023-10-23T15:23:12.347" v="1778" actId="165"/>
          <ac:spMkLst>
            <pc:docMk/>
            <pc:sldMk cId="2572510403" sldId="2147472399"/>
            <ac:spMk id="27" creationId="{2BE88A98-854A-397B-5BAE-9549D4ED2564}"/>
          </ac:spMkLst>
        </pc:spChg>
        <pc:spChg chg="add mod topLvl">
          <ac:chgData name="Rene van den Bedem" userId="45d79a91-5a04-4f34-9844-1fdee92f82bd" providerId="ADAL" clId="{618A3DA0-3935-40E7-9F8C-32BA4B509B42}" dt="2023-10-23T15:23:12.347" v="1778" actId="165"/>
          <ac:spMkLst>
            <pc:docMk/>
            <pc:sldMk cId="2572510403" sldId="2147472399"/>
            <ac:spMk id="28" creationId="{1721499C-349A-1545-DC7C-63CD6A5D1DE9}"/>
          </ac:spMkLst>
        </pc:spChg>
        <pc:spChg chg="add mod topLvl">
          <ac:chgData name="Rene van den Bedem" userId="45d79a91-5a04-4f34-9844-1fdee92f82bd" providerId="ADAL" clId="{618A3DA0-3935-40E7-9F8C-32BA4B509B42}" dt="2023-10-23T15:23:12.347" v="1778" actId="165"/>
          <ac:spMkLst>
            <pc:docMk/>
            <pc:sldMk cId="2572510403" sldId="2147472399"/>
            <ac:spMk id="29" creationId="{D87BC52E-88F0-85AA-9BD2-7CE4571624F1}"/>
          </ac:spMkLst>
        </pc:spChg>
        <pc:spChg chg="add mod topLvl">
          <ac:chgData name="Rene van den Bedem" userId="45d79a91-5a04-4f34-9844-1fdee92f82bd" providerId="ADAL" clId="{618A3DA0-3935-40E7-9F8C-32BA4B509B42}" dt="2023-10-23T15:23:12.347" v="1778" actId="165"/>
          <ac:spMkLst>
            <pc:docMk/>
            <pc:sldMk cId="2572510403" sldId="2147472399"/>
            <ac:spMk id="31" creationId="{C0FC1447-F968-E237-11A3-EA41F807ED01}"/>
          </ac:spMkLst>
        </pc:spChg>
        <pc:spChg chg="add mod topLvl">
          <ac:chgData name="Rene van den Bedem" userId="45d79a91-5a04-4f34-9844-1fdee92f82bd" providerId="ADAL" clId="{618A3DA0-3935-40E7-9F8C-32BA4B509B42}" dt="2023-10-23T15:23:12.347" v="1778" actId="165"/>
          <ac:spMkLst>
            <pc:docMk/>
            <pc:sldMk cId="2572510403" sldId="2147472399"/>
            <ac:spMk id="32" creationId="{31B6FE1E-74D3-BE29-A55A-0B2F136D3439}"/>
          </ac:spMkLst>
        </pc:spChg>
        <pc:spChg chg="add mod topLvl">
          <ac:chgData name="Rene van den Bedem" userId="45d79a91-5a04-4f34-9844-1fdee92f82bd" providerId="ADAL" clId="{618A3DA0-3935-40E7-9F8C-32BA4B509B42}" dt="2023-10-23T15:23:12.347" v="1778" actId="165"/>
          <ac:spMkLst>
            <pc:docMk/>
            <pc:sldMk cId="2572510403" sldId="2147472399"/>
            <ac:spMk id="33" creationId="{34D2095F-8034-C613-5502-4B7F7CD9B179}"/>
          </ac:spMkLst>
        </pc:spChg>
        <pc:spChg chg="add mod topLvl">
          <ac:chgData name="Rene van den Bedem" userId="45d79a91-5a04-4f34-9844-1fdee92f82bd" providerId="ADAL" clId="{618A3DA0-3935-40E7-9F8C-32BA4B509B42}" dt="2023-10-23T15:23:12.347" v="1778" actId="165"/>
          <ac:spMkLst>
            <pc:docMk/>
            <pc:sldMk cId="2572510403" sldId="2147472399"/>
            <ac:spMk id="34" creationId="{6D490B36-BC0E-1914-F3C9-1CA8A6DB28A8}"/>
          </ac:spMkLst>
        </pc:spChg>
        <pc:spChg chg="add mod topLvl">
          <ac:chgData name="Rene van den Bedem" userId="45d79a91-5a04-4f34-9844-1fdee92f82bd" providerId="ADAL" clId="{618A3DA0-3935-40E7-9F8C-32BA4B509B42}" dt="2023-10-23T15:23:12.347" v="1778" actId="165"/>
          <ac:spMkLst>
            <pc:docMk/>
            <pc:sldMk cId="2572510403" sldId="2147472399"/>
            <ac:spMk id="38" creationId="{47B66D63-4454-A4CC-809F-8E7FE1F57AF8}"/>
          </ac:spMkLst>
        </pc:spChg>
        <pc:spChg chg="add mod topLvl">
          <ac:chgData name="Rene van den Bedem" userId="45d79a91-5a04-4f34-9844-1fdee92f82bd" providerId="ADAL" clId="{618A3DA0-3935-40E7-9F8C-32BA4B509B42}" dt="2023-10-23T15:23:12.347" v="1778" actId="165"/>
          <ac:spMkLst>
            <pc:docMk/>
            <pc:sldMk cId="2572510403" sldId="2147472399"/>
            <ac:spMk id="40" creationId="{9A32D53E-E13F-69D9-AAE0-D2D67E7F9305}"/>
          </ac:spMkLst>
        </pc:spChg>
        <pc:spChg chg="add mod topLvl">
          <ac:chgData name="Rene van den Bedem" userId="45d79a91-5a04-4f34-9844-1fdee92f82bd" providerId="ADAL" clId="{618A3DA0-3935-40E7-9F8C-32BA4B509B42}" dt="2023-10-23T15:23:12.347" v="1778" actId="165"/>
          <ac:spMkLst>
            <pc:docMk/>
            <pc:sldMk cId="2572510403" sldId="2147472399"/>
            <ac:spMk id="44" creationId="{91C05354-BD3E-2AB1-D39C-55C0313D8C0A}"/>
          </ac:spMkLst>
        </pc:spChg>
        <pc:spChg chg="add mod topLvl">
          <ac:chgData name="Rene van den Bedem" userId="45d79a91-5a04-4f34-9844-1fdee92f82bd" providerId="ADAL" clId="{618A3DA0-3935-40E7-9F8C-32BA4B509B42}" dt="2023-10-23T15:23:12.347" v="1778" actId="165"/>
          <ac:spMkLst>
            <pc:docMk/>
            <pc:sldMk cId="2572510403" sldId="2147472399"/>
            <ac:spMk id="45" creationId="{FA938EE4-C5C6-9D60-FBDA-1629A6841548}"/>
          </ac:spMkLst>
        </pc:spChg>
        <pc:spChg chg="add mod topLvl">
          <ac:chgData name="Rene van den Bedem" userId="45d79a91-5a04-4f34-9844-1fdee92f82bd" providerId="ADAL" clId="{618A3DA0-3935-40E7-9F8C-32BA4B509B42}" dt="2023-10-23T15:23:12.347" v="1778" actId="165"/>
          <ac:spMkLst>
            <pc:docMk/>
            <pc:sldMk cId="2572510403" sldId="2147472399"/>
            <ac:spMk id="48" creationId="{C88F7851-1D7B-C314-C89E-4A1322509301}"/>
          </ac:spMkLst>
        </pc:spChg>
        <pc:spChg chg="add mod topLvl">
          <ac:chgData name="Rene van den Bedem" userId="45d79a91-5a04-4f34-9844-1fdee92f82bd" providerId="ADAL" clId="{618A3DA0-3935-40E7-9F8C-32BA4B509B42}" dt="2023-10-23T15:23:12.347" v="1778" actId="165"/>
          <ac:spMkLst>
            <pc:docMk/>
            <pc:sldMk cId="2572510403" sldId="2147472399"/>
            <ac:spMk id="49" creationId="{F1F7CE12-053B-0D28-10F0-AE373981E333}"/>
          </ac:spMkLst>
        </pc:spChg>
        <pc:spChg chg="add mod topLvl">
          <ac:chgData name="Rene van den Bedem" userId="45d79a91-5a04-4f34-9844-1fdee92f82bd" providerId="ADAL" clId="{618A3DA0-3935-40E7-9F8C-32BA4B509B42}" dt="2023-10-23T15:23:12.347" v="1778" actId="165"/>
          <ac:spMkLst>
            <pc:docMk/>
            <pc:sldMk cId="2572510403" sldId="2147472399"/>
            <ac:spMk id="50" creationId="{7B2CAB9A-09A0-DE24-52DE-D807BAFDFA48}"/>
          </ac:spMkLst>
        </pc:spChg>
        <pc:spChg chg="add mod topLvl">
          <ac:chgData name="Rene van den Bedem" userId="45d79a91-5a04-4f34-9844-1fdee92f82bd" providerId="ADAL" clId="{618A3DA0-3935-40E7-9F8C-32BA4B509B42}" dt="2023-10-23T15:23:12.347" v="1778" actId="165"/>
          <ac:spMkLst>
            <pc:docMk/>
            <pc:sldMk cId="2572510403" sldId="2147472399"/>
            <ac:spMk id="51" creationId="{78F548A1-D927-237F-7BC3-1AD8B3474E05}"/>
          </ac:spMkLst>
        </pc:spChg>
        <pc:spChg chg="add mod topLvl">
          <ac:chgData name="Rene van den Bedem" userId="45d79a91-5a04-4f34-9844-1fdee92f82bd" providerId="ADAL" clId="{618A3DA0-3935-40E7-9F8C-32BA4B509B42}" dt="2023-10-23T15:23:12.347" v="1778" actId="165"/>
          <ac:spMkLst>
            <pc:docMk/>
            <pc:sldMk cId="2572510403" sldId="2147472399"/>
            <ac:spMk id="53" creationId="{26EFC2F2-A491-94A0-09DD-E3D06549E72A}"/>
          </ac:spMkLst>
        </pc:spChg>
        <pc:spChg chg="mod">
          <ac:chgData name="Rene van den Bedem" userId="45d79a91-5a04-4f34-9844-1fdee92f82bd" providerId="ADAL" clId="{618A3DA0-3935-40E7-9F8C-32BA4B509B42}" dt="2023-10-23T15:17:36.154" v="1651"/>
          <ac:spMkLst>
            <pc:docMk/>
            <pc:sldMk cId="2572510403" sldId="2147472399"/>
            <ac:spMk id="61" creationId="{563F2AAF-9849-B1DE-54A3-85287D626C12}"/>
          </ac:spMkLst>
        </pc:spChg>
        <pc:spChg chg="mod">
          <ac:chgData name="Rene van den Bedem" userId="45d79a91-5a04-4f34-9844-1fdee92f82bd" providerId="ADAL" clId="{618A3DA0-3935-40E7-9F8C-32BA4B509B42}" dt="2023-10-23T15:17:36.154" v="1651"/>
          <ac:spMkLst>
            <pc:docMk/>
            <pc:sldMk cId="2572510403" sldId="2147472399"/>
            <ac:spMk id="62" creationId="{F90636D9-8C11-48C3-54C4-6650AB0236CB}"/>
          </ac:spMkLst>
        </pc:spChg>
        <pc:spChg chg="mod">
          <ac:chgData name="Rene van den Bedem" userId="45d79a91-5a04-4f34-9844-1fdee92f82bd" providerId="ADAL" clId="{618A3DA0-3935-40E7-9F8C-32BA4B509B42}" dt="2023-10-23T15:17:36.154" v="1651"/>
          <ac:spMkLst>
            <pc:docMk/>
            <pc:sldMk cId="2572510403" sldId="2147472399"/>
            <ac:spMk id="63" creationId="{3CED587B-23AE-AD16-B835-C5CB769CE5E0}"/>
          </ac:spMkLst>
        </pc:spChg>
        <pc:spChg chg="mod">
          <ac:chgData name="Rene van den Bedem" userId="45d79a91-5a04-4f34-9844-1fdee92f82bd" providerId="ADAL" clId="{618A3DA0-3935-40E7-9F8C-32BA4B509B42}" dt="2023-10-23T15:17:36.154" v="1651"/>
          <ac:spMkLst>
            <pc:docMk/>
            <pc:sldMk cId="2572510403" sldId="2147472399"/>
            <ac:spMk id="64" creationId="{EBDAD33B-7CE4-78C2-AB6D-73C734D485EE}"/>
          </ac:spMkLst>
        </pc:spChg>
        <pc:spChg chg="mod">
          <ac:chgData name="Rene van den Bedem" userId="45d79a91-5a04-4f34-9844-1fdee92f82bd" providerId="ADAL" clId="{618A3DA0-3935-40E7-9F8C-32BA4B509B42}" dt="2023-10-23T15:17:36.154" v="1651"/>
          <ac:spMkLst>
            <pc:docMk/>
            <pc:sldMk cId="2572510403" sldId="2147472399"/>
            <ac:spMk id="65" creationId="{3F806B28-1563-C2CC-A7A6-3689087B3702}"/>
          </ac:spMkLst>
        </pc:spChg>
        <pc:spChg chg="mod">
          <ac:chgData name="Rene van den Bedem" userId="45d79a91-5a04-4f34-9844-1fdee92f82bd" providerId="ADAL" clId="{618A3DA0-3935-40E7-9F8C-32BA4B509B42}" dt="2023-10-23T15:17:36.154" v="1651"/>
          <ac:spMkLst>
            <pc:docMk/>
            <pc:sldMk cId="2572510403" sldId="2147472399"/>
            <ac:spMk id="66" creationId="{F07C2A17-4271-57D7-FE13-44C44D84FB4C}"/>
          </ac:spMkLst>
        </pc:spChg>
        <pc:spChg chg="mod">
          <ac:chgData name="Rene van den Bedem" userId="45d79a91-5a04-4f34-9844-1fdee92f82bd" providerId="ADAL" clId="{618A3DA0-3935-40E7-9F8C-32BA4B509B42}" dt="2023-10-23T15:17:36.154" v="1651"/>
          <ac:spMkLst>
            <pc:docMk/>
            <pc:sldMk cId="2572510403" sldId="2147472399"/>
            <ac:spMk id="67" creationId="{72483B31-04DA-A008-49AB-6E4CB7DF4EF4}"/>
          </ac:spMkLst>
        </pc:spChg>
        <pc:spChg chg="mod">
          <ac:chgData name="Rene van den Bedem" userId="45d79a91-5a04-4f34-9844-1fdee92f82bd" providerId="ADAL" clId="{618A3DA0-3935-40E7-9F8C-32BA4B509B42}" dt="2023-10-23T15:17:36.154" v="1651"/>
          <ac:spMkLst>
            <pc:docMk/>
            <pc:sldMk cId="2572510403" sldId="2147472399"/>
            <ac:spMk id="68" creationId="{44C5253A-8836-1A78-E5C3-E0C7D46F6485}"/>
          </ac:spMkLst>
        </pc:spChg>
        <pc:spChg chg="mod">
          <ac:chgData name="Rene van den Bedem" userId="45d79a91-5a04-4f34-9844-1fdee92f82bd" providerId="ADAL" clId="{618A3DA0-3935-40E7-9F8C-32BA4B509B42}" dt="2023-10-23T15:17:36.154" v="1651"/>
          <ac:spMkLst>
            <pc:docMk/>
            <pc:sldMk cId="2572510403" sldId="2147472399"/>
            <ac:spMk id="69" creationId="{92825074-0AE2-2D19-3E9C-E690F7EEDE3A}"/>
          </ac:spMkLst>
        </pc:spChg>
        <pc:spChg chg="mod">
          <ac:chgData name="Rene van den Bedem" userId="45d79a91-5a04-4f34-9844-1fdee92f82bd" providerId="ADAL" clId="{618A3DA0-3935-40E7-9F8C-32BA4B509B42}" dt="2023-10-23T15:17:36.154" v="1651"/>
          <ac:spMkLst>
            <pc:docMk/>
            <pc:sldMk cId="2572510403" sldId="2147472399"/>
            <ac:spMk id="70" creationId="{908BBE6B-0195-5329-B036-797C4DA18166}"/>
          </ac:spMkLst>
        </pc:spChg>
        <pc:spChg chg="mod">
          <ac:chgData name="Rene van den Bedem" userId="45d79a91-5a04-4f34-9844-1fdee92f82bd" providerId="ADAL" clId="{618A3DA0-3935-40E7-9F8C-32BA4B509B42}" dt="2023-10-23T15:17:36.154" v="1651"/>
          <ac:spMkLst>
            <pc:docMk/>
            <pc:sldMk cId="2572510403" sldId="2147472399"/>
            <ac:spMk id="71" creationId="{F91B0802-6D13-C9F4-4FB1-3FA4EA677649}"/>
          </ac:spMkLst>
        </pc:spChg>
        <pc:spChg chg="mod">
          <ac:chgData name="Rene van den Bedem" userId="45d79a91-5a04-4f34-9844-1fdee92f82bd" providerId="ADAL" clId="{618A3DA0-3935-40E7-9F8C-32BA4B509B42}" dt="2023-10-23T15:17:36.154" v="1651"/>
          <ac:spMkLst>
            <pc:docMk/>
            <pc:sldMk cId="2572510403" sldId="2147472399"/>
            <ac:spMk id="72" creationId="{96F5F28B-E3DC-9D1A-A5A3-37F08D1F2166}"/>
          </ac:spMkLst>
        </pc:spChg>
        <pc:spChg chg="mod">
          <ac:chgData name="Rene van den Bedem" userId="45d79a91-5a04-4f34-9844-1fdee92f82bd" providerId="ADAL" clId="{618A3DA0-3935-40E7-9F8C-32BA4B509B42}" dt="2023-10-23T15:17:36.154" v="1651"/>
          <ac:spMkLst>
            <pc:docMk/>
            <pc:sldMk cId="2572510403" sldId="2147472399"/>
            <ac:spMk id="73" creationId="{11D887E8-40A5-591E-1450-2AC198CECB73}"/>
          </ac:spMkLst>
        </pc:spChg>
        <pc:spChg chg="mod">
          <ac:chgData name="Rene van den Bedem" userId="45d79a91-5a04-4f34-9844-1fdee92f82bd" providerId="ADAL" clId="{618A3DA0-3935-40E7-9F8C-32BA4B509B42}" dt="2023-10-23T15:17:36.154" v="1651"/>
          <ac:spMkLst>
            <pc:docMk/>
            <pc:sldMk cId="2572510403" sldId="2147472399"/>
            <ac:spMk id="74" creationId="{67C4A24B-EA47-E782-07DE-9B56E0D92685}"/>
          </ac:spMkLst>
        </pc:spChg>
        <pc:spChg chg="mod">
          <ac:chgData name="Rene van den Bedem" userId="45d79a91-5a04-4f34-9844-1fdee92f82bd" providerId="ADAL" clId="{618A3DA0-3935-40E7-9F8C-32BA4B509B42}" dt="2023-10-23T15:17:36.154" v="1651"/>
          <ac:spMkLst>
            <pc:docMk/>
            <pc:sldMk cId="2572510403" sldId="2147472399"/>
            <ac:spMk id="75" creationId="{0860CB4F-9196-D957-BBFE-CCD0F09F602B}"/>
          </ac:spMkLst>
        </pc:spChg>
        <pc:spChg chg="mod">
          <ac:chgData name="Rene van den Bedem" userId="45d79a91-5a04-4f34-9844-1fdee92f82bd" providerId="ADAL" clId="{618A3DA0-3935-40E7-9F8C-32BA4B509B42}" dt="2023-10-23T15:17:36.154" v="1651"/>
          <ac:spMkLst>
            <pc:docMk/>
            <pc:sldMk cId="2572510403" sldId="2147472399"/>
            <ac:spMk id="76" creationId="{14B7A55F-9651-01CC-3E03-7C8812C0402E}"/>
          </ac:spMkLst>
        </pc:spChg>
        <pc:spChg chg="mod">
          <ac:chgData name="Rene van den Bedem" userId="45d79a91-5a04-4f34-9844-1fdee92f82bd" providerId="ADAL" clId="{618A3DA0-3935-40E7-9F8C-32BA4B509B42}" dt="2023-10-23T15:17:36.154" v="1651"/>
          <ac:spMkLst>
            <pc:docMk/>
            <pc:sldMk cId="2572510403" sldId="2147472399"/>
            <ac:spMk id="77" creationId="{FEBB0AE7-375B-096A-39E4-AE72153BA554}"/>
          </ac:spMkLst>
        </pc:spChg>
        <pc:spChg chg="mod">
          <ac:chgData name="Rene van den Bedem" userId="45d79a91-5a04-4f34-9844-1fdee92f82bd" providerId="ADAL" clId="{618A3DA0-3935-40E7-9F8C-32BA4B509B42}" dt="2023-10-23T15:17:36.154" v="1651"/>
          <ac:spMkLst>
            <pc:docMk/>
            <pc:sldMk cId="2572510403" sldId="2147472399"/>
            <ac:spMk id="78" creationId="{8758A1B3-2DAD-B7F8-4F3A-5A700F847516}"/>
          </ac:spMkLst>
        </pc:spChg>
        <pc:spChg chg="mod">
          <ac:chgData name="Rene van den Bedem" userId="45d79a91-5a04-4f34-9844-1fdee92f82bd" providerId="ADAL" clId="{618A3DA0-3935-40E7-9F8C-32BA4B509B42}" dt="2023-10-23T15:17:36.154" v="1651"/>
          <ac:spMkLst>
            <pc:docMk/>
            <pc:sldMk cId="2572510403" sldId="2147472399"/>
            <ac:spMk id="79" creationId="{099B1A57-8637-63B7-C2AE-7D0615230ADF}"/>
          </ac:spMkLst>
        </pc:spChg>
        <pc:spChg chg="mod">
          <ac:chgData name="Rene van den Bedem" userId="45d79a91-5a04-4f34-9844-1fdee92f82bd" providerId="ADAL" clId="{618A3DA0-3935-40E7-9F8C-32BA4B509B42}" dt="2023-10-23T15:17:36.154" v="1651"/>
          <ac:spMkLst>
            <pc:docMk/>
            <pc:sldMk cId="2572510403" sldId="2147472399"/>
            <ac:spMk id="80" creationId="{A5700EDB-A566-F9DB-A2DD-202E2ACD00AF}"/>
          </ac:spMkLst>
        </pc:spChg>
        <pc:spChg chg="mod">
          <ac:chgData name="Rene van den Bedem" userId="45d79a91-5a04-4f34-9844-1fdee92f82bd" providerId="ADAL" clId="{618A3DA0-3935-40E7-9F8C-32BA4B509B42}" dt="2023-10-23T15:17:36.154" v="1651"/>
          <ac:spMkLst>
            <pc:docMk/>
            <pc:sldMk cId="2572510403" sldId="2147472399"/>
            <ac:spMk id="82" creationId="{60D929D0-3A72-D061-2CEC-B8412396BD28}"/>
          </ac:spMkLst>
        </pc:spChg>
        <pc:spChg chg="mod">
          <ac:chgData name="Rene van den Bedem" userId="45d79a91-5a04-4f34-9844-1fdee92f82bd" providerId="ADAL" clId="{618A3DA0-3935-40E7-9F8C-32BA4B509B42}" dt="2023-10-23T15:17:36.154" v="1651"/>
          <ac:spMkLst>
            <pc:docMk/>
            <pc:sldMk cId="2572510403" sldId="2147472399"/>
            <ac:spMk id="83" creationId="{6538A065-3896-C2C2-FEE0-1DCB507A2634}"/>
          </ac:spMkLst>
        </pc:spChg>
        <pc:spChg chg="mod">
          <ac:chgData name="Rene van den Bedem" userId="45d79a91-5a04-4f34-9844-1fdee92f82bd" providerId="ADAL" clId="{618A3DA0-3935-40E7-9F8C-32BA4B509B42}" dt="2023-10-23T15:17:36.154" v="1651"/>
          <ac:spMkLst>
            <pc:docMk/>
            <pc:sldMk cId="2572510403" sldId="2147472399"/>
            <ac:spMk id="84" creationId="{948BA5BD-454B-0796-6C6A-A2690F7AFFBA}"/>
          </ac:spMkLst>
        </pc:spChg>
        <pc:spChg chg="mod">
          <ac:chgData name="Rene van den Bedem" userId="45d79a91-5a04-4f34-9844-1fdee92f82bd" providerId="ADAL" clId="{618A3DA0-3935-40E7-9F8C-32BA4B509B42}" dt="2023-10-23T15:17:36.154" v="1651"/>
          <ac:spMkLst>
            <pc:docMk/>
            <pc:sldMk cId="2572510403" sldId="2147472399"/>
            <ac:spMk id="85" creationId="{2B0A5F09-2EC0-04A8-2CCE-583F7EEF08E8}"/>
          </ac:spMkLst>
        </pc:spChg>
        <pc:spChg chg="add mod">
          <ac:chgData name="Rene van den Bedem" userId="45d79a91-5a04-4f34-9844-1fdee92f82bd" providerId="ADAL" clId="{618A3DA0-3935-40E7-9F8C-32BA4B509B42}" dt="2023-10-23T16:36:35.069" v="2510" actId="122"/>
          <ac:spMkLst>
            <pc:docMk/>
            <pc:sldMk cId="2572510403" sldId="2147472399"/>
            <ac:spMk id="89" creationId="{82EAF8B1-D3EA-B759-4D49-3463CC1A3237}"/>
          </ac:spMkLst>
        </pc:spChg>
        <pc:grpChg chg="add mod topLvl">
          <ac:chgData name="Rene van den Bedem" userId="45d79a91-5a04-4f34-9844-1fdee92f82bd" providerId="ADAL" clId="{618A3DA0-3935-40E7-9F8C-32BA4B509B42}" dt="2023-10-23T15:23:12.347" v="1778" actId="165"/>
          <ac:grpSpMkLst>
            <pc:docMk/>
            <pc:sldMk cId="2572510403" sldId="2147472399"/>
            <ac:grpSpMk id="60" creationId="{C969B2E2-BC17-D63A-C01C-F65DB82ACAF2}"/>
          </ac:grpSpMkLst>
        </pc:grpChg>
        <pc:grpChg chg="add mod topLvl">
          <ac:chgData name="Rene van den Bedem" userId="45d79a91-5a04-4f34-9844-1fdee92f82bd" providerId="ADAL" clId="{618A3DA0-3935-40E7-9F8C-32BA4B509B42}" dt="2023-10-23T15:23:12.347" v="1778" actId="165"/>
          <ac:grpSpMkLst>
            <pc:docMk/>
            <pc:sldMk cId="2572510403" sldId="2147472399"/>
            <ac:grpSpMk id="81" creationId="{BA952E42-407B-E886-2072-F9D1E1ED3EFB}"/>
          </ac:grpSpMkLst>
        </pc:grpChg>
        <pc:grpChg chg="add del">
          <ac:chgData name="Rene van den Bedem" userId="45d79a91-5a04-4f34-9844-1fdee92f82bd" providerId="ADAL" clId="{618A3DA0-3935-40E7-9F8C-32BA4B509B42}" dt="2023-10-23T15:23:12.347" v="1778" actId="165"/>
          <ac:grpSpMkLst>
            <pc:docMk/>
            <pc:sldMk cId="2572510403" sldId="2147472399"/>
            <ac:grpSpMk id="87" creationId="{B6AE31D4-E03B-81EE-BC5C-341CDC6185C6}"/>
          </ac:grpSpMkLst>
        </pc:grpChg>
        <pc:picChg chg="add del">
          <ac:chgData name="Rene van den Bedem" userId="45d79a91-5a04-4f34-9844-1fdee92f82bd" providerId="ADAL" clId="{618A3DA0-3935-40E7-9F8C-32BA4B509B42}" dt="2023-10-23T15:17:27.272" v="1650" actId="478"/>
          <ac:picMkLst>
            <pc:docMk/>
            <pc:sldMk cId="2572510403" sldId="2147472399"/>
            <ac:picMk id="3" creationId="{E0CCD2DB-FB95-035C-857D-F7C86B230184}"/>
          </ac:picMkLst>
        </pc:picChg>
        <pc:picChg chg="del">
          <ac:chgData name="Rene van den Bedem" userId="45d79a91-5a04-4f34-9844-1fdee92f82bd" providerId="ADAL" clId="{618A3DA0-3935-40E7-9F8C-32BA4B509B42}" dt="2023-10-23T14:16:53.058" v="1020" actId="478"/>
          <ac:picMkLst>
            <pc:docMk/>
            <pc:sldMk cId="2572510403" sldId="2147472399"/>
            <ac:picMk id="4" creationId="{F692CD11-DA6E-C8F9-711A-3E5B4648E85A}"/>
          </ac:picMkLst>
        </pc:picChg>
        <pc:picChg chg="add mod topLvl">
          <ac:chgData name="Rene van den Bedem" userId="45d79a91-5a04-4f34-9844-1fdee92f82bd" providerId="ADAL" clId="{618A3DA0-3935-40E7-9F8C-32BA4B509B42}" dt="2023-10-23T15:23:12.347" v="1778" actId="165"/>
          <ac:picMkLst>
            <pc:docMk/>
            <pc:sldMk cId="2572510403" sldId="2147472399"/>
            <ac:picMk id="7" creationId="{0BA5A909-31C4-7748-F2D9-0A90191902AF}"/>
          </ac:picMkLst>
        </pc:picChg>
        <pc:picChg chg="add mod topLvl">
          <ac:chgData name="Rene van den Bedem" userId="45d79a91-5a04-4f34-9844-1fdee92f82bd" providerId="ADAL" clId="{618A3DA0-3935-40E7-9F8C-32BA4B509B42}" dt="2023-10-23T15:23:12.347" v="1778" actId="165"/>
          <ac:picMkLst>
            <pc:docMk/>
            <pc:sldMk cId="2572510403" sldId="2147472399"/>
            <ac:picMk id="11" creationId="{6AD975D7-4AC5-767A-3242-D26D2D8973C0}"/>
          </ac:picMkLst>
        </pc:picChg>
        <pc:picChg chg="add mod topLvl">
          <ac:chgData name="Rene van den Bedem" userId="45d79a91-5a04-4f34-9844-1fdee92f82bd" providerId="ADAL" clId="{618A3DA0-3935-40E7-9F8C-32BA4B509B42}" dt="2023-10-23T15:23:12.347" v="1778" actId="165"/>
          <ac:picMkLst>
            <pc:docMk/>
            <pc:sldMk cId="2572510403" sldId="2147472399"/>
            <ac:picMk id="14" creationId="{52E32264-7E9C-88F1-9A9F-9678E078DD16}"/>
          </ac:picMkLst>
        </pc:picChg>
        <pc:picChg chg="add mod topLvl">
          <ac:chgData name="Rene van den Bedem" userId="45d79a91-5a04-4f34-9844-1fdee92f82bd" providerId="ADAL" clId="{618A3DA0-3935-40E7-9F8C-32BA4B509B42}" dt="2023-10-23T15:23:12.347" v="1778" actId="165"/>
          <ac:picMkLst>
            <pc:docMk/>
            <pc:sldMk cId="2572510403" sldId="2147472399"/>
            <ac:picMk id="15" creationId="{419E3227-C9C2-2235-3C4B-BB190FBFC032}"/>
          </ac:picMkLst>
        </pc:picChg>
        <pc:picChg chg="add mod topLvl">
          <ac:chgData name="Rene van den Bedem" userId="45d79a91-5a04-4f34-9844-1fdee92f82bd" providerId="ADAL" clId="{618A3DA0-3935-40E7-9F8C-32BA4B509B42}" dt="2023-10-23T15:23:12.347" v="1778" actId="165"/>
          <ac:picMkLst>
            <pc:docMk/>
            <pc:sldMk cId="2572510403" sldId="2147472399"/>
            <ac:picMk id="16" creationId="{A6A4EB8F-11E2-9EA1-F055-FD7065F836FE}"/>
          </ac:picMkLst>
        </pc:picChg>
        <pc:picChg chg="add mod topLvl">
          <ac:chgData name="Rene van den Bedem" userId="45d79a91-5a04-4f34-9844-1fdee92f82bd" providerId="ADAL" clId="{618A3DA0-3935-40E7-9F8C-32BA4B509B42}" dt="2023-10-23T15:23:12.347" v="1778" actId="165"/>
          <ac:picMkLst>
            <pc:docMk/>
            <pc:sldMk cId="2572510403" sldId="2147472399"/>
            <ac:picMk id="21" creationId="{F3310A13-B5E3-286C-D40A-0F4DBCC740E3}"/>
          </ac:picMkLst>
        </pc:picChg>
        <pc:picChg chg="add mod topLvl">
          <ac:chgData name="Rene van den Bedem" userId="45d79a91-5a04-4f34-9844-1fdee92f82bd" providerId="ADAL" clId="{618A3DA0-3935-40E7-9F8C-32BA4B509B42}" dt="2023-10-23T15:23:12.347" v="1778" actId="165"/>
          <ac:picMkLst>
            <pc:docMk/>
            <pc:sldMk cId="2572510403" sldId="2147472399"/>
            <ac:picMk id="22" creationId="{9D6D4DD9-BD20-0D10-A29C-1638F59DFA4D}"/>
          </ac:picMkLst>
        </pc:picChg>
        <pc:picChg chg="add mod topLvl">
          <ac:chgData name="Rene van den Bedem" userId="45d79a91-5a04-4f34-9844-1fdee92f82bd" providerId="ADAL" clId="{618A3DA0-3935-40E7-9F8C-32BA4B509B42}" dt="2023-10-23T15:23:12.347" v="1778" actId="165"/>
          <ac:picMkLst>
            <pc:docMk/>
            <pc:sldMk cId="2572510403" sldId="2147472399"/>
            <ac:picMk id="23" creationId="{0D803CD6-1BD0-7676-2E4F-F18D702CF18A}"/>
          </ac:picMkLst>
        </pc:picChg>
        <pc:picChg chg="add mod topLvl">
          <ac:chgData name="Rene van den Bedem" userId="45d79a91-5a04-4f34-9844-1fdee92f82bd" providerId="ADAL" clId="{618A3DA0-3935-40E7-9F8C-32BA4B509B42}" dt="2023-10-23T15:23:12.347" v="1778" actId="165"/>
          <ac:picMkLst>
            <pc:docMk/>
            <pc:sldMk cId="2572510403" sldId="2147472399"/>
            <ac:picMk id="25" creationId="{CE399242-A661-4D23-351B-BD4DC6B86EDE}"/>
          </ac:picMkLst>
        </pc:picChg>
        <pc:picChg chg="add mod topLvl">
          <ac:chgData name="Rene van den Bedem" userId="45d79a91-5a04-4f34-9844-1fdee92f82bd" providerId="ADAL" clId="{618A3DA0-3935-40E7-9F8C-32BA4B509B42}" dt="2023-10-23T15:23:12.347" v="1778" actId="165"/>
          <ac:picMkLst>
            <pc:docMk/>
            <pc:sldMk cId="2572510403" sldId="2147472399"/>
            <ac:picMk id="26" creationId="{26170C52-A4C1-108D-A6D5-969374468762}"/>
          </ac:picMkLst>
        </pc:picChg>
        <pc:picChg chg="add mod topLvl">
          <ac:chgData name="Rene van den Bedem" userId="45d79a91-5a04-4f34-9844-1fdee92f82bd" providerId="ADAL" clId="{618A3DA0-3935-40E7-9F8C-32BA4B509B42}" dt="2023-10-23T15:23:12.347" v="1778" actId="165"/>
          <ac:picMkLst>
            <pc:docMk/>
            <pc:sldMk cId="2572510403" sldId="2147472399"/>
            <ac:picMk id="30" creationId="{3B3A2EF8-538F-241C-902F-B44D77EFA5E6}"/>
          </ac:picMkLst>
        </pc:picChg>
        <pc:picChg chg="add mod topLvl">
          <ac:chgData name="Rene van den Bedem" userId="45d79a91-5a04-4f34-9844-1fdee92f82bd" providerId="ADAL" clId="{618A3DA0-3935-40E7-9F8C-32BA4B509B42}" dt="2023-10-23T15:23:12.347" v="1778" actId="165"/>
          <ac:picMkLst>
            <pc:docMk/>
            <pc:sldMk cId="2572510403" sldId="2147472399"/>
            <ac:picMk id="35" creationId="{DF3A02EA-E56A-5ABD-DDE9-A3962217F6B6}"/>
          </ac:picMkLst>
        </pc:picChg>
        <pc:picChg chg="add mod topLvl">
          <ac:chgData name="Rene van den Bedem" userId="45d79a91-5a04-4f34-9844-1fdee92f82bd" providerId="ADAL" clId="{618A3DA0-3935-40E7-9F8C-32BA4B509B42}" dt="2023-10-23T15:23:12.347" v="1778" actId="165"/>
          <ac:picMkLst>
            <pc:docMk/>
            <pc:sldMk cId="2572510403" sldId="2147472399"/>
            <ac:picMk id="39" creationId="{044B31B6-7685-360E-638B-12BC2E618005}"/>
          </ac:picMkLst>
        </pc:picChg>
        <pc:picChg chg="add mod topLvl">
          <ac:chgData name="Rene van den Bedem" userId="45d79a91-5a04-4f34-9844-1fdee92f82bd" providerId="ADAL" clId="{618A3DA0-3935-40E7-9F8C-32BA4B509B42}" dt="2023-10-23T15:23:12.347" v="1778" actId="165"/>
          <ac:picMkLst>
            <pc:docMk/>
            <pc:sldMk cId="2572510403" sldId="2147472399"/>
            <ac:picMk id="42" creationId="{D4EC3EAE-D5CD-B866-A719-A82F329788A9}"/>
          </ac:picMkLst>
        </pc:picChg>
        <pc:picChg chg="add mod topLvl">
          <ac:chgData name="Rene van den Bedem" userId="45d79a91-5a04-4f34-9844-1fdee92f82bd" providerId="ADAL" clId="{618A3DA0-3935-40E7-9F8C-32BA4B509B42}" dt="2023-10-23T15:23:12.347" v="1778" actId="165"/>
          <ac:picMkLst>
            <pc:docMk/>
            <pc:sldMk cId="2572510403" sldId="2147472399"/>
            <ac:picMk id="43" creationId="{08E6F11B-5E32-17B8-2014-25AC90D6CC54}"/>
          </ac:picMkLst>
        </pc:picChg>
        <pc:picChg chg="add mod topLvl">
          <ac:chgData name="Rene van den Bedem" userId="45d79a91-5a04-4f34-9844-1fdee92f82bd" providerId="ADAL" clId="{618A3DA0-3935-40E7-9F8C-32BA4B509B42}" dt="2023-10-23T15:23:12.347" v="1778" actId="165"/>
          <ac:picMkLst>
            <pc:docMk/>
            <pc:sldMk cId="2572510403" sldId="2147472399"/>
            <ac:picMk id="46" creationId="{227627B0-5252-1074-676D-12D0E0FE436A}"/>
          </ac:picMkLst>
        </pc:picChg>
        <pc:picChg chg="add mod topLvl">
          <ac:chgData name="Rene van den Bedem" userId="45d79a91-5a04-4f34-9844-1fdee92f82bd" providerId="ADAL" clId="{618A3DA0-3935-40E7-9F8C-32BA4B509B42}" dt="2023-10-23T15:23:12.347" v="1778" actId="165"/>
          <ac:picMkLst>
            <pc:docMk/>
            <pc:sldMk cId="2572510403" sldId="2147472399"/>
            <ac:picMk id="47" creationId="{47AF4215-0A9E-CF95-1DDC-255E0331AAB6}"/>
          </ac:picMkLst>
        </pc:picChg>
        <pc:picChg chg="add mod topLvl">
          <ac:chgData name="Rene van den Bedem" userId="45d79a91-5a04-4f34-9844-1fdee92f82bd" providerId="ADAL" clId="{618A3DA0-3935-40E7-9F8C-32BA4B509B42}" dt="2023-10-23T15:23:12.347" v="1778" actId="165"/>
          <ac:picMkLst>
            <pc:docMk/>
            <pc:sldMk cId="2572510403" sldId="2147472399"/>
            <ac:picMk id="52" creationId="{6D6557FC-010B-18A2-BF9B-A84F95D21B0C}"/>
          </ac:picMkLst>
        </pc:picChg>
        <pc:picChg chg="add mod topLvl">
          <ac:chgData name="Rene van den Bedem" userId="45d79a91-5a04-4f34-9844-1fdee92f82bd" providerId="ADAL" clId="{618A3DA0-3935-40E7-9F8C-32BA4B509B42}" dt="2023-10-23T15:23:12.347" v="1778" actId="165"/>
          <ac:picMkLst>
            <pc:docMk/>
            <pc:sldMk cId="2572510403" sldId="2147472399"/>
            <ac:picMk id="54" creationId="{02651C2D-4B78-87C0-409E-572348126014}"/>
          </ac:picMkLst>
        </pc:picChg>
        <pc:picChg chg="add mod topLvl">
          <ac:chgData name="Rene van den Bedem" userId="45d79a91-5a04-4f34-9844-1fdee92f82bd" providerId="ADAL" clId="{618A3DA0-3935-40E7-9F8C-32BA4B509B42}" dt="2023-10-23T15:23:12.347" v="1778" actId="165"/>
          <ac:picMkLst>
            <pc:docMk/>
            <pc:sldMk cId="2572510403" sldId="2147472399"/>
            <ac:picMk id="55" creationId="{0E68C872-6FFE-0885-363E-EDB1A4B864C4}"/>
          </ac:picMkLst>
        </pc:picChg>
        <pc:picChg chg="add mod topLvl">
          <ac:chgData name="Rene van den Bedem" userId="45d79a91-5a04-4f34-9844-1fdee92f82bd" providerId="ADAL" clId="{618A3DA0-3935-40E7-9F8C-32BA4B509B42}" dt="2023-10-23T15:23:12.347" v="1778" actId="165"/>
          <ac:picMkLst>
            <pc:docMk/>
            <pc:sldMk cId="2572510403" sldId="2147472399"/>
            <ac:picMk id="56" creationId="{6891D6A3-CA1C-F2CE-83F4-38164B4C32BA}"/>
          </ac:picMkLst>
        </pc:picChg>
        <pc:picChg chg="add mod topLvl">
          <ac:chgData name="Rene van den Bedem" userId="45d79a91-5a04-4f34-9844-1fdee92f82bd" providerId="ADAL" clId="{618A3DA0-3935-40E7-9F8C-32BA4B509B42}" dt="2023-10-23T15:23:12.347" v="1778" actId="165"/>
          <ac:picMkLst>
            <pc:docMk/>
            <pc:sldMk cId="2572510403" sldId="2147472399"/>
            <ac:picMk id="57" creationId="{9B11CF24-E65C-602A-6CD0-13C142B3F655}"/>
          </ac:picMkLst>
        </pc:picChg>
        <pc:picChg chg="add mod topLvl">
          <ac:chgData name="Rene van den Bedem" userId="45d79a91-5a04-4f34-9844-1fdee92f82bd" providerId="ADAL" clId="{618A3DA0-3935-40E7-9F8C-32BA4B509B42}" dt="2023-10-23T15:23:12.347" v="1778" actId="165"/>
          <ac:picMkLst>
            <pc:docMk/>
            <pc:sldMk cId="2572510403" sldId="2147472399"/>
            <ac:picMk id="58" creationId="{FB299DCC-B746-16F3-434A-E4641ADC689C}"/>
          </ac:picMkLst>
        </pc:picChg>
        <pc:picChg chg="add mod topLvl">
          <ac:chgData name="Rene van den Bedem" userId="45d79a91-5a04-4f34-9844-1fdee92f82bd" providerId="ADAL" clId="{618A3DA0-3935-40E7-9F8C-32BA4B509B42}" dt="2023-10-23T15:23:12.347" v="1778" actId="165"/>
          <ac:picMkLst>
            <pc:docMk/>
            <pc:sldMk cId="2572510403" sldId="2147472399"/>
            <ac:picMk id="59" creationId="{5360C232-4652-6307-6125-7FDB541FDD1B}"/>
          </ac:picMkLst>
        </pc:picChg>
        <pc:picChg chg="add mod topLvl">
          <ac:chgData name="Rene van den Bedem" userId="45d79a91-5a04-4f34-9844-1fdee92f82bd" providerId="ADAL" clId="{618A3DA0-3935-40E7-9F8C-32BA4B509B42}" dt="2023-10-23T15:23:12.347" v="1778" actId="165"/>
          <ac:picMkLst>
            <pc:docMk/>
            <pc:sldMk cId="2572510403" sldId="2147472399"/>
            <ac:picMk id="86" creationId="{29D727D1-4993-E4E1-1B72-B32C090CBD41}"/>
          </ac:picMkLst>
        </pc:picChg>
        <pc:picChg chg="add mod">
          <ac:chgData name="Rene van den Bedem" userId="45d79a91-5a04-4f34-9844-1fdee92f82bd" providerId="ADAL" clId="{618A3DA0-3935-40E7-9F8C-32BA4B509B42}" dt="2023-10-23T16:34:31.492" v="2492" actId="1076"/>
          <ac:picMkLst>
            <pc:docMk/>
            <pc:sldMk cId="2572510403" sldId="2147472399"/>
            <ac:picMk id="88" creationId="{4258AA86-1FAC-9F87-20FC-D1393107E7BF}"/>
          </ac:picMkLst>
        </pc:picChg>
        <pc:cxnChg chg="add mod topLvl">
          <ac:chgData name="Rene van den Bedem" userId="45d79a91-5a04-4f34-9844-1fdee92f82bd" providerId="ADAL" clId="{618A3DA0-3935-40E7-9F8C-32BA4B509B42}" dt="2023-10-23T15:23:12.347" v="1778" actId="165"/>
          <ac:cxnSpMkLst>
            <pc:docMk/>
            <pc:sldMk cId="2572510403" sldId="2147472399"/>
            <ac:cxnSpMk id="36" creationId="{0879DAB3-5306-63E9-BBC2-5CBED0E1DAAB}"/>
          </ac:cxnSpMkLst>
        </pc:cxnChg>
        <pc:cxnChg chg="add mod topLvl">
          <ac:chgData name="Rene van den Bedem" userId="45d79a91-5a04-4f34-9844-1fdee92f82bd" providerId="ADAL" clId="{618A3DA0-3935-40E7-9F8C-32BA4B509B42}" dt="2023-10-23T15:23:12.347" v="1778" actId="165"/>
          <ac:cxnSpMkLst>
            <pc:docMk/>
            <pc:sldMk cId="2572510403" sldId="2147472399"/>
            <ac:cxnSpMk id="37" creationId="{83E91ACA-E7D3-821B-F786-8730F5521E60}"/>
          </ac:cxnSpMkLst>
        </pc:cxnChg>
        <pc:cxnChg chg="add mod topLvl">
          <ac:chgData name="Rene van den Bedem" userId="45d79a91-5a04-4f34-9844-1fdee92f82bd" providerId="ADAL" clId="{618A3DA0-3935-40E7-9F8C-32BA4B509B42}" dt="2023-10-23T15:23:12.347" v="1778" actId="165"/>
          <ac:cxnSpMkLst>
            <pc:docMk/>
            <pc:sldMk cId="2572510403" sldId="2147472399"/>
            <ac:cxnSpMk id="41" creationId="{64895326-05C9-7801-B09B-89C9DF50159C}"/>
          </ac:cxnSpMkLst>
        </pc:cxnChg>
        <pc:cxnChg chg="add mod">
          <ac:chgData name="Rene van den Bedem" userId="45d79a91-5a04-4f34-9844-1fdee92f82bd" providerId="ADAL" clId="{618A3DA0-3935-40E7-9F8C-32BA4B509B42}" dt="2023-10-23T16:35:42.703" v="2503" actId="14100"/>
          <ac:cxnSpMkLst>
            <pc:docMk/>
            <pc:sldMk cId="2572510403" sldId="2147472399"/>
            <ac:cxnSpMk id="90" creationId="{9E48F429-F6D3-BD51-CD68-4C60B05E56E6}"/>
          </ac:cxnSpMkLst>
        </pc:cxnChg>
        <pc:cxnChg chg="add mod">
          <ac:chgData name="Rene van den Bedem" userId="45d79a91-5a04-4f34-9844-1fdee92f82bd" providerId="ADAL" clId="{618A3DA0-3935-40E7-9F8C-32BA4B509B42}" dt="2023-10-23T16:35:48.189" v="2504" actId="14100"/>
          <ac:cxnSpMkLst>
            <pc:docMk/>
            <pc:sldMk cId="2572510403" sldId="2147472399"/>
            <ac:cxnSpMk id="93" creationId="{6F802089-B349-C64C-1A33-12BBF33B8C2F}"/>
          </ac:cxnSpMkLst>
        </pc:cxnChg>
      </pc:sldChg>
      <pc:sldChg chg="addSp delSp modSp add del mod">
        <pc:chgData name="Rene van den Bedem" userId="45d79a91-5a04-4f34-9844-1fdee92f82bd" providerId="ADAL" clId="{618A3DA0-3935-40E7-9F8C-32BA4B509B42}" dt="2023-10-27T16:56:37.792" v="9995" actId="2696"/>
        <pc:sldMkLst>
          <pc:docMk/>
          <pc:sldMk cId="2312801026" sldId="2147472400"/>
        </pc:sldMkLst>
        <pc:spChg chg="topLvl">
          <ac:chgData name="Rene van den Bedem" userId="45d79a91-5a04-4f34-9844-1fdee92f82bd" providerId="ADAL" clId="{618A3DA0-3935-40E7-9F8C-32BA4B509B42}" dt="2023-10-23T15:45:01.776" v="2009" actId="165"/>
          <ac:spMkLst>
            <pc:docMk/>
            <pc:sldMk cId="2312801026" sldId="2147472400"/>
            <ac:spMk id="4" creationId="{A618E0D0-815B-F91E-9225-55A9BEB038AE}"/>
          </ac:spMkLst>
        </pc:spChg>
        <pc:spChg chg="del mod">
          <ac:chgData name="Rene van den Bedem" userId="45d79a91-5a04-4f34-9844-1fdee92f82bd" providerId="ADAL" clId="{618A3DA0-3935-40E7-9F8C-32BA4B509B42}" dt="2023-10-23T15:43:23.881" v="1965" actId="478"/>
          <ac:spMkLst>
            <pc:docMk/>
            <pc:sldMk cId="2312801026" sldId="2147472400"/>
            <ac:spMk id="5" creationId="{F386F415-0D59-384D-378C-A431593DEBBD}"/>
          </ac:spMkLst>
        </pc:spChg>
        <pc:spChg chg="topLvl">
          <ac:chgData name="Rene van den Bedem" userId="45d79a91-5a04-4f34-9844-1fdee92f82bd" providerId="ADAL" clId="{618A3DA0-3935-40E7-9F8C-32BA4B509B42}" dt="2023-10-23T15:45:01.776" v="2009" actId="165"/>
          <ac:spMkLst>
            <pc:docMk/>
            <pc:sldMk cId="2312801026" sldId="2147472400"/>
            <ac:spMk id="7" creationId="{DF4DD61D-E569-B976-366D-2D7C367CBFD6}"/>
          </ac:spMkLst>
        </pc:spChg>
        <pc:spChg chg="topLvl">
          <ac:chgData name="Rene van den Bedem" userId="45d79a91-5a04-4f34-9844-1fdee92f82bd" providerId="ADAL" clId="{618A3DA0-3935-40E7-9F8C-32BA4B509B42}" dt="2023-10-23T15:45:01.776" v="2009" actId="165"/>
          <ac:spMkLst>
            <pc:docMk/>
            <pc:sldMk cId="2312801026" sldId="2147472400"/>
            <ac:spMk id="8" creationId="{897174B9-3967-02AC-3230-7B1B1839CE67}"/>
          </ac:spMkLst>
        </pc:spChg>
        <pc:spChg chg="mod topLvl">
          <ac:chgData name="Rene van den Bedem" userId="45d79a91-5a04-4f34-9844-1fdee92f82bd" providerId="ADAL" clId="{618A3DA0-3935-40E7-9F8C-32BA4B509B42}" dt="2023-10-23T15:58:42.693" v="2278" actId="14100"/>
          <ac:spMkLst>
            <pc:docMk/>
            <pc:sldMk cId="2312801026" sldId="2147472400"/>
            <ac:spMk id="9" creationId="{3B651BB1-0BF4-57D5-A2D6-40EEC4BD6AD5}"/>
          </ac:spMkLst>
        </pc:spChg>
        <pc:spChg chg="del topLvl">
          <ac:chgData name="Rene van den Bedem" userId="45d79a91-5a04-4f34-9844-1fdee92f82bd" providerId="ADAL" clId="{618A3DA0-3935-40E7-9F8C-32BA4B509B42}" dt="2023-10-23T15:58:13.340" v="2275" actId="478"/>
          <ac:spMkLst>
            <pc:docMk/>
            <pc:sldMk cId="2312801026" sldId="2147472400"/>
            <ac:spMk id="11" creationId="{5ABE1DA5-F5A8-0FCD-12F0-81B883ABA97D}"/>
          </ac:spMkLst>
        </pc:spChg>
        <pc:spChg chg="del topLvl">
          <ac:chgData name="Rene van den Bedem" userId="45d79a91-5a04-4f34-9844-1fdee92f82bd" providerId="ADAL" clId="{618A3DA0-3935-40E7-9F8C-32BA4B509B42}" dt="2023-10-23T15:58:13.340" v="2275" actId="478"/>
          <ac:spMkLst>
            <pc:docMk/>
            <pc:sldMk cId="2312801026" sldId="2147472400"/>
            <ac:spMk id="13" creationId="{19C6523B-6967-287F-7A14-13939959DC48}"/>
          </ac:spMkLst>
        </pc:spChg>
        <pc:spChg chg="del topLvl">
          <ac:chgData name="Rene van den Bedem" userId="45d79a91-5a04-4f34-9844-1fdee92f82bd" providerId="ADAL" clId="{618A3DA0-3935-40E7-9F8C-32BA4B509B42}" dt="2023-10-23T15:58:13.340" v="2275" actId="478"/>
          <ac:spMkLst>
            <pc:docMk/>
            <pc:sldMk cId="2312801026" sldId="2147472400"/>
            <ac:spMk id="15" creationId="{88269002-F2E9-B80D-61CF-4831F9B20304}"/>
          </ac:spMkLst>
        </pc:spChg>
        <pc:spChg chg="topLvl">
          <ac:chgData name="Rene van den Bedem" userId="45d79a91-5a04-4f34-9844-1fdee92f82bd" providerId="ADAL" clId="{618A3DA0-3935-40E7-9F8C-32BA4B509B42}" dt="2023-10-23T15:45:01.776" v="2009" actId="165"/>
          <ac:spMkLst>
            <pc:docMk/>
            <pc:sldMk cId="2312801026" sldId="2147472400"/>
            <ac:spMk id="17" creationId="{E07EFFBC-1A60-1407-0371-D2958B36DB78}"/>
          </ac:spMkLst>
        </pc:spChg>
        <pc:spChg chg="topLvl">
          <ac:chgData name="Rene van den Bedem" userId="45d79a91-5a04-4f34-9844-1fdee92f82bd" providerId="ADAL" clId="{618A3DA0-3935-40E7-9F8C-32BA4B509B42}" dt="2023-10-23T15:45:01.776" v="2009" actId="165"/>
          <ac:spMkLst>
            <pc:docMk/>
            <pc:sldMk cId="2312801026" sldId="2147472400"/>
            <ac:spMk id="18" creationId="{D6700F5E-0BF0-DBBB-8FAD-512376E35044}"/>
          </ac:spMkLst>
        </pc:spChg>
        <pc:spChg chg="topLvl">
          <ac:chgData name="Rene van den Bedem" userId="45d79a91-5a04-4f34-9844-1fdee92f82bd" providerId="ADAL" clId="{618A3DA0-3935-40E7-9F8C-32BA4B509B42}" dt="2023-10-23T15:45:01.776" v="2009" actId="165"/>
          <ac:spMkLst>
            <pc:docMk/>
            <pc:sldMk cId="2312801026" sldId="2147472400"/>
            <ac:spMk id="20" creationId="{E9FE328E-A493-5833-036D-5AD3F3C8DF99}"/>
          </ac:spMkLst>
        </pc:spChg>
        <pc:spChg chg="topLvl">
          <ac:chgData name="Rene van den Bedem" userId="45d79a91-5a04-4f34-9844-1fdee92f82bd" providerId="ADAL" clId="{618A3DA0-3935-40E7-9F8C-32BA4B509B42}" dt="2023-10-23T15:45:01.776" v="2009" actId="165"/>
          <ac:spMkLst>
            <pc:docMk/>
            <pc:sldMk cId="2312801026" sldId="2147472400"/>
            <ac:spMk id="24" creationId="{43F87AC1-EA4A-0BA8-7095-E359321F2833}"/>
          </ac:spMkLst>
        </pc:spChg>
        <pc:spChg chg="topLvl">
          <ac:chgData name="Rene van den Bedem" userId="45d79a91-5a04-4f34-9844-1fdee92f82bd" providerId="ADAL" clId="{618A3DA0-3935-40E7-9F8C-32BA4B509B42}" dt="2023-10-23T15:45:01.776" v="2009" actId="165"/>
          <ac:spMkLst>
            <pc:docMk/>
            <pc:sldMk cId="2312801026" sldId="2147472400"/>
            <ac:spMk id="25" creationId="{CC8AE14B-8472-3394-EB0D-6432C269EB28}"/>
          </ac:spMkLst>
        </pc:spChg>
        <pc:spChg chg="topLvl">
          <ac:chgData name="Rene van den Bedem" userId="45d79a91-5a04-4f34-9844-1fdee92f82bd" providerId="ADAL" clId="{618A3DA0-3935-40E7-9F8C-32BA4B509B42}" dt="2023-10-23T15:45:01.776" v="2009" actId="165"/>
          <ac:spMkLst>
            <pc:docMk/>
            <pc:sldMk cId="2312801026" sldId="2147472400"/>
            <ac:spMk id="26" creationId="{FE620C70-176A-6669-DEBF-9155EDB5ECAA}"/>
          </ac:spMkLst>
        </pc:spChg>
        <pc:spChg chg="topLvl">
          <ac:chgData name="Rene van den Bedem" userId="45d79a91-5a04-4f34-9844-1fdee92f82bd" providerId="ADAL" clId="{618A3DA0-3935-40E7-9F8C-32BA4B509B42}" dt="2023-10-23T15:45:01.776" v="2009" actId="165"/>
          <ac:spMkLst>
            <pc:docMk/>
            <pc:sldMk cId="2312801026" sldId="2147472400"/>
            <ac:spMk id="27" creationId="{BD146612-BA5D-6B89-BCE4-E7DCB42600B7}"/>
          </ac:spMkLst>
        </pc:spChg>
        <pc:spChg chg="topLvl">
          <ac:chgData name="Rene van den Bedem" userId="45d79a91-5a04-4f34-9844-1fdee92f82bd" providerId="ADAL" clId="{618A3DA0-3935-40E7-9F8C-32BA4B509B42}" dt="2023-10-23T15:45:01.776" v="2009" actId="165"/>
          <ac:spMkLst>
            <pc:docMk/>
            <pc:sldMk cId="2312801026" sldId="2147472400"/>
            <ac:spMk id="28" creationId="{754D562B-DB09-9D3E-031F-93033CEAC2A9}"/>
          </ac:spMkLst>
        </pc:spChg>
        <pc:spChg chg="topLvl">
          <ac:chgData name="Rene van den Bedem" userId="45d79a91-5a04-4f34-9844-1fdee92f82bd" providerId="ADAL" clId="{618A3DA0-3935-40E7-9F8C-32BA4B509B42}" dt="2023-10-23T15:45:01.776" v="2009" actId="165"/>
          <ac:spMkLst>
            <pc:docMk/>
            <pc:sldMk cId="2312801026" sldId="2147472400"/>
            <ac:spMk id="29" creationId="{770C226C-BBE9-8ABD-7D2B-C1BE4A40AC76}"/>
          </ac:spMkLst>
        </pc:spChg>
        <pc:spChg chg="topLvl">
          <ac:chgData name="Rene van den Bedem" userId="45d79a91-5a04-4f34-9844-1fdee92f82bd" providerId="ADAL" clId="{618A3DA0-3935-40E7-9F8C-32BA4B509B42}" dt="2023-10-23T15:45:01.776" v="2009" actId="165"/>
          <ac:spMkLst>
            <pc:docMk/>
            <pc:sldMk cId="2312801026" sldId="2147472400"/>
            <ac:spMk id="31" creationId="{7E9A48EB-AB29-F12E-D559-C7E01CB1BFBB}"/>
          </ac:spMkLst>
        </pc:spChg>
        <pc:spChg chg="topLvl">
          <ac:chgData name="Rene van den Bedem" userId="45d79a91-5a04-4f34-9844-1fdee92f82bd" providerId="ADAL" clId="{618A3DA0-3935-40E7-9F8C-32BA4B509B42}" dt="2023-10-23T15:45:01.776" v="2009" actId="165"/>
          <ac:spMkLst>
            <pc:docMk/>
            <pc:sldMk cId="2312801026" sldId="2147472400"/>
            <ac:spMk id="32" creationId="{752C97A1-4473-DFED-E6C1-908C2F9708A1}"/>
          </ac:spMkLst>
        </pc:spChg>
        <pc:spChg chg="topLvl">
          <ac:chgData name="Rene van den Bedem" userId="45d79a91-5a04-4f34-9844-1fdee92f82bd" providerId="ADAL" clId="{618A3DA0-3935-40E7-9F8C-32BA4B509B42}" dt="2023-10-23T15:45:01.776" v="2009" actId="165"/>
          <ac:spMkLst>
            <pc:docMk/>
            <pc:sldMk cId="2312801026" sldId="2147472400"/>
            <ac:spMk id="35" creationId="{7CA18CEF-F18C-40BB-8995-86480E25CAB2}"/>
          </ac:spMkLst>
        </pc:spChg>
        <pc:spChg chg="topLvl">
          <ac:chgData name="Rene van den Bedem" userId="45d79a91-5a04-4f34-9844-1fdee92f82bd" providerId="ADAL" clId="{618A3DA0-3935-40E7-9F8C-32BA4B509B42}" dt="2023-10-23T15:45:01.776" v="2009" actId="165"/>
          <ac:spMkLst>
            <pc:docMk/>
            <pc:sldMk cId="2312801026" sldId="2147472400"/>
            <ac:spMk id="37" creationId="{139571D8-336A-A804-6C26-1D808A71B609}"/>
          </ac:spMkLst>
        </pc:spChg>
        <pc:spChg chg="topLvl">
          <ac:chgData name="Rene van den Bedem" userId="45d79a91-5a04-4f34-9844-1fdee92f82bd" providerId="ADAL" clId="{618A3DA0-3935-40E7-9F8C-32BA4B509B42}" dt="2023-10-23T15:45:01.776" v="2009" actId="165"/>
          <ac:spMkLst>
            <pc:docMk/>
            <pc:sldMk cId="2312801026" sldId="2147472400"/>
            <ac:spMk id="38" creationId="{73355924-B0AA-A9C1-629D-1DC431BB985C}"/>
          </ac:spMkLst>
        </pc:spChg>
        <pc:spChg chg="topLvl">
          <ac:chgData name="Rene van den Bedem" userId="45d79a91-5a04-4f34-9844-1fdee92f82bd" providerId="ADAL" clId="{618A3DA0-3935-40E7-9F8C-32BA4B509B42}" dt="2023-10-23T15:45:01.776" v="2009" actId="165"/>
          <ac:spMkLst>
            <pc:docMk/>
            <pc:sldMk cId="2312801026" sldId="2147472400"/>
            <ac:spMk id="39" creationId="{9F0AACE5-0043-2822-1F2C-9E1D028CFFE8}"/>
          </ac:spMkLst>
        </pc:spChg>
        <pc:spChg chg="topLvl">
          <ac:chgData name="Rene van den Bedem" userId="45d79a91-5a04-4f34-9844-1fdee92f82bd" providerId="ADAL" clId="{618A3DA0-3935-40E7-9F8C-32BA4B509B42}" dt="2023-10-23T15:45:01.776" v="2009" actId="165"/>
          <ac:spMkLst>
            <pc:docMk/>
            <pc:sldMk cId="2312801026" sldId="2147472400"/>
            <ac:spMk id="41" creationId="{54CF0FCE-451D-030F-1F1A-B9AE398D9884}"/>
          </ac:spMkLst>
        </pc:spChg>
        <pc:spChg chg="topLvl">
          <ac:chgData name="Rene van den Bedem" userId="45d79a91-5a04-4f34-9844-1fdee92f82bd" providerId="ADAL" clId="{618A3DA0-3935-40E7-9F8C-32BA4B509B42}" dt="2023-10-23T15:45:01.776" v="2009" actId="165"/>
          <ac:spMkLst>
            <pc:docMk/>
            <pc:sldMk cId="2312801026" sldId="2147472400"/>
            <ac:spMk id="43" creationId="{73220310-52E4-0C81-E0A2-A2859EAEA2EF}"/>
          </ac:spMkLst>
        </pc:spChg>
        <pc:spChg chg="add del mod">
          <ac:chgData name="Rene van den Bedem" userId="45d79a91-5a04-4f34-9844-1fdee92f82bd" providerId="ADAL" clId="{618A3DA0-3935-40E7-9F8C-32BA4B509B42}" dt="2023-10-23T15:43:29.070" v="1966" actId="478"/>
          <ac:spMkLst>
            <pc:docMk/>
            <pc:sldMk cId="2312801026" sldId="2147472400"/>
            <ac:spMk id="51" creationId="{C4F85EF8-5336-C812-89BE-E702F556B991}"/>
          </ac:spMkLst>
        </pc:spChg>
        <pc:spChg chg="add mod">
          <ac:chgData name="Rene van den Bedem" userId="45d79a91-5a04-4f34-9844-1fdee92f82bd" providerId="ADAL" clId="{618A3DA0-3935-40E7-9F8C-32BA4B509B42}" dt="2023-10-23T15:43:54.174" v="2005" actId="20577"/>
          <ac:spMkLst>
            <pc:docMk/>
            <pc:sldMk cId="2312801026" sldId="2147472400"/>
            <ac:spMk id="52" creationId="{3AB2F3C3-4AF2-7287-5CF9-46738B9F8620}"/>
          </ac:spMkLst>
        </pc:spChg>
        <pc:spChg chg="add mod">
          <ac:chgData name="Rene van den Bedem" userId="45d79a91-5a04-4f34-9844-1fdee92f82bd" providerId="ADAL" clId="{618A3DA0-3935-40E7-9F8C-32BA4B509B42}" dt="2023-10-23T15:58:37.330" v="2277" actId="1076"/>
          <ac:spMkLst>
            <pc:docMk/>
            <pc:sldMk cId="2312801026" sldId="2147472400"/>
            <ac:spMk id="53" creationId="{4DA3EF95-2D35-0D4D-BC68-F0C0B6D98FBB}"/>
          </ac:spMkLst>
        </pc:spChg>
        <pc:grpChg chg="add del mod">
          <ac:chgData name="Rene van den Bedem" userId="45d79a91-5a04-4f34-9844-1fdee92f82bd" providerId="ADAL" clId="{618A3DA0-3935-40E7-9F8C-32BA4B509B42}" dt="2023-10-23T15:45:01.776" v="2009" actId="165"/>
          <ac:grpSpMkLst>
            <pc:docMk/>
            <pc:sldMk cId="2312801026" sldId="2147472400"/>
            <ac:grpSpMk id="2" creationId="{72323AB8-E825-9D62-95B6-77ACC1B47730}"/>
          </ac:grpSpMkLst>
        </pc:grpChg>
        <pc:grpChg chg="del topLvl">
          <ac:chgData name="Rene van den Bedem" userId="45d79a91-5a04-4f34-9844-1fdee92f82bd" providerId="ADAL" clId="{618A3DA0-3935-40E7-9F8C-32BA4B509B42}" dt="2023-10-23T15:58:13.340" v="2275" actId="478"/>
          <ac:grpSpMkLst>
            <pc:docMk/>
            <pc:sldMk cId="2312801026" sldId="2147472400"/>
            <ac:grpSpMk id="12" creationId="{1B106A4A-36EE-2ACC-A1C8-1BB51CB869DB}"/>
          </ac:grpSpMkLst>
        </pc:grpChg>
        <pc:grpChg chg="del topLvl">
          <ac:chgData name="Rene van den Bedem" userId="45d79a91-5a04-4f34-9844-1fdee92f82bd" providerId="ADAL" clId="{618A3DA0-3935-40E7-9F8C-32BA4B509B42}" dt="2023-10-23T15:58:13.340" v="2275" actId="478"/>
          <ac:grpSpMkLst>
            <pc:docMk/>
            <pc:sldMk cId="2312801026" sldId="2147472400"/>
            <ac:grpSpMk id="14" creationId="{0329C7C8-7A41-7749-E655-F7BE5546EFFF}"/>
          </ac:grpSpMkLst>
        </pc:grpChg>
        <pc:grpChg chg="del topLvl">
          <ac:chgData name="Rene van den Bedem" userId="45d79a91-5a04-4f34-9844-1fdee92f82bd" providerId="ADAL" clId="{618A3DA0-3935-40E7-9F8C-32BA4B509B42}" dt="2023-10-23T15:58:13.340" v="2275" actId="478"/>
          <ac:grpSpMkLst>
            <pc:docMk/>
            <pc:sldMk cId="2312801026" sldId="2147472400"/>
            <ac:grpSpMk id="16" creationId="{C59CEFAC-D34B-8BCD-E43B-28705580F965}"/>
          </ac:grpSpMkLst>
        </pc:grpChg>
        <pc:grpChg chg="add">
          <ac:chgData name="Rene van den Bedem" userId="45d79a91-5a04-4f34-9844-1fdee92f82bd" providerId="ADAL" clId="{618A3DA0-3935-40E7-9F8C-32BA4B509B42}" dt="2023-10-23T15:58:56.020" v="2279" actId="164"/>
          <ac:grpSpMkLst>
            <pc:docMk/>
            <pc:sldMk cId="2312801026" sldId="2147472400"/>
            <ac:grpSpMk id="55" creationId="{9138959F-5B92-7D13-A24C-7E110BB8E5F1}"/>
          </ac:grpSpMkLst>
        </pc:grpChg>
        <pc:picChg chg="topLvl">
          <ac:chgData name="Rene van den Bedem" userId="45d79a91-5a04-4f34-9844-1fdee92f82bd" providerId="ADAL" clId="{618A3DA0-3935-40E7-9F8C-32BA4B509B42}" dt="2023-10-23T15:45:01.776" v="2009" actId="165"/>
          <ac:picMkLst>
            <pc:docMk/>
            <pc:sldMk cId="2312801026" sldId="2147472400"/>
            <ac:picMk id="6" creationId="{3608C7D3-E14E-D06F-0647-5DD86711C95B}"/>
          </ac:picMkLst>
        </pc:picChg>
        <pc:picChg chg="topLvl">
          <ac:chgData name="Rene van den Bedem" userId="45d79a91-5a04-4f34-9844-1fdee92f82bd" providerId="ADAL" clId="{618A3DA0-3935-40E7-9F8C-32BA4B509B42}" dt="2023-10-23T15:45:01.776" v="2009" actId="165"/>
          <ac:picMkLst>
            <pc:docMk/>
            <pc:sldMk cId="2312801026" sldId="2147472400"/>
            <ac:picMk id="10" creationId="{26F836BE-1EA2-84B5-D483-61B6610C2DD6}"/>
          </ac:picMkLst>
        </pc:picChg>
        <pc:picChg chg="topLvl">
          <ac:chgData name="Rene van den Bedem" userId="45d79a91-5a04-4f34-9844-1fdee92f82bd" providerId="ADAL" clId="{618A3DA0-3935-40E7-9F8C-32BA4B509B42}" dt="2023-10-23T15:45:01.776" v="2009" actId="165"/>
          <ac:picMkLst>
            <pc:docMk/>
            <pc:sldMk cId="2312801026" sldId="2147472400"/>
            <ac:picMk id="19" creationId="{7A26B057-6800-0AC4-DD9A-BD19D8DAF911}"/>
          </ac:picMkLst>
        </pc:picChg>
        <pc:picChg chg="topLvl">
          <ac:chgData name="Rene van den Bedem" userId="45d79a91-5a04-4f34-9844-1fdee92f82bd" providerId="ADAL" clId="{618A3DA0-3935-40E7-9F8C-32BA4B509B42}" dt="2023-10-23T15:45:01.776" v="2009" actId="165"/>
          <ac:picMkLst>
            <pc:docMk/>
            <pc:sldMk cId="2312801026" sldId="2147472400"/>
            <ac:picMk id="22" creationId="{C204EF2A-7ED5-9B80-559A-005964ED54DD}"/>
          </ac:picMkLst>
        </pc:picChg>
        <pc:picChg chg="topLvl">
          <ac:chgData name="Rene van den Bedem" userId="45d79a91-5a04-4f34-9844-1fdee92f82bd" providerId="ADAL" clId="{618A3DA0-3935-40E7-9F8C-32BA4B509B42}" dt="2023-10-23T15:45:01.776" v="2009" actId="165"/>
          <ac:picMkLst>
            <pc:docMk/>
            <pc:sldMk cId="2312801026" sldId="2147472400"/>
            <ac:picMk id="23" creationId="{934FC360-DA89-0971-B38F-E57C6838984B}"/>
          </ac:picMkLst>
        </pc:picChg>
        <pc:picChg chg="topLvl">
          <ac:chgData name="Rene van den Bedem" userId="45d79a91-5a04-4f34-9844-1fdee92f82bd" providerId="ADAL" clId="{618A3DA0-3935-40E7-9F8C-32BA4B509B42}" dt="2023-10-23T15:45:01.776" v="2009" actId="165"/>
          <ac:picMkLst>
            <pc:docMk/>
            <pc:sldMk cId="2312801026" sldId="2147472400"/>
            <ac:picMk id="30" creationId="{C3CD5E01-7EF6-9E51-9438-D79151D42D3C}"/>
          </ac:picMkLst>
        </pc:picChg>
        <pc:picChg chg="topLvl">
          <ac:chgData name="Rene van den Bedem" userId="45d79a91-5a04-4f34-9844-1fdee92f82bd" providerId="ADAL" clId="{618A3DA0-3935-40E7-9F8C-32BA4B509B42}" dt="2023-10-23T15:45:01.776" v="2009" actId="165"/>
          <ac:picMkLst>
            <pc:docMk/>
            <pc:sldMk cId="2312801026" sldId="2147472400"/>
            <ac:picMk id="33" creationId="{C7BFAE54-5117-3BCF-855E-F20544315E26}"/>
          </ac:picMkLst>
        </pc:picChg>
        <pc:picChg chg="topLvl">
          <ac:chgData name="Rene van den Bedem" userId="45d79a91-5a04-4f34-9844-1fdee92f82bd" providerId="ADAL" clId="{618A3DA0-3935-40E7-9F8C-32BA4B509B42}" dt="2023-10-23T15:45:01.776" v="2009" actId="165"/>
          <ac:picMkLst>
            <pc:docMk/>
            <pc:sldMk cId="2312801026" sldId="2147472400"/>
            <ac:picMk id="36" creationId="{77965318-53B9-BE3E-2242-E60C3AE9318D}"/>
          </ac:picMkLst>
        </pc:picChg>
        <pc:picChg chg="topLvl">
          <ac:chgData name="Rene van den Bedem" userId="45d79a91-5a04-4f34-9844-1fdee92f82bd" providerId="ADAL" clId="{618A3DA0-3935-40E7-9F8C-32BA4B509B42}" dt="2023-10-23T15:45:01.776" v="2009" actId="165"/>
          <ac:picMkLst>
            <pc:docMk/>
            <pc:sldMk cId="2312801026" sldId="2147472400"/>
            <ac:picMk id="42" creationId="{74FC9157-BC40-A22D-2EFA-1AA2D0825B67}"/>
          </ac:picMkLst>
        </pc:picChg>
        <pc:picChg chg="topLvl">
          <ac:chgData name="Rene van den Bedem" userId="45d79a91-5a04-4f34-9844-1fdee92f82bd" providerId="ADAL" clId="{618A3DA0-3935-40E7-9F8C-32BA4B509B42}" dt="2023-10-23T15:45:01.776" v="2009" actId="165"/>
          <ac:picMkLst>
            <pc:docMk/>
            <pc:sldMk cId="2312801026" sldId="2147472400"/>
            <ac:picMk id="44" creationId="{0AF31B56-3317-D91B-7B92-4E5A50DF2923}"/>
          </ac:picMkLst>
        </pc:picChg>
        <pc:picChg chg="add mod">
          <ac:chgData name="Rene van den Bedem" userId="45d79a91-5a04-4f34-9844-1fdee92f82bd" providerId="ADAL" clId="{618A3DA0-3935-40E7-9F8C-32BA4B509B42}" dt="2023-10-23T15:58:37.330" v="2277" actId="1076"/>
          <ac:picMkLst>
            <pc:docMk/>
            <pc:sldMk cId="2312801026" sldId="2147472400"/>
            <ac:picMk id="54" creationId="{3CC4AD3C-4ADF-3A9C-52A6-5FD3FD9CB462}"/>
          </ac:picMkLst>
        </pc:picChg>
        <pc:cxnChg chg="topLvl">
          <ac:chgData name="Rene van den Bedem" userId="45d79a91-5a04-4f34-9844-1fdee92f82bd" providerId="ADAL" clId="{618A3DA0-3935-40E7-9F8C-32BA4B509B42}" dt="2023-10-23T15:45:01.776" v="2009" actId="165"/>
          <ac:cxnSpMkLst>
            <pc:docMk/>
            <pc:sldMk cId="2312801026" sldId="2147472400"/>
            <ac:cxnSpMk id="21" creationId="{3293D23A-5C5C-214D-FF92-0825CB0355A2}"/>
          </ac:cxnSpMkLst>
        </pc:cxnChg>
        <pc:cxnChg chg="topLvl">
          <ac:chgData name="Rene van den Bedem" userId="45d79a91-5a04-4f34-9844-1fdee92f82bd" providerId="ADAL" clId="{618A3DA0-3935-40E7-9F8C-32BA4B509B42}" dt="2023-10-23T15:45:01.776" v="2009" actId="165"/>
          <ac:cxnSpMkLst>
            <pc:docMk/>
            <pc:sldMk cId="2312801026" sldId="2147472400"/>
            <ac:cxnSpMk id="34" creationId="{B49AE843-B65C-7845-DDCA-6B3782B9677E}"/>
          </ac:cxnSpMkLst>
        </pc:cxnChg>
        <pc:cxnChg chg="topLvl">
          <ac:chgData name="Rene van den Bedem" userId="45d79a91-5a04-4f34-9844-1fdee92f82bd" providerId="ADAL" clId="{618A3DA0-3935-40E7-9F8C-32BA4B509B42}" dt="2023-10-23T15:45:01.776" v="2009" actId="165"/>
          <ac:cxnSpMkLst>
            <pc:docMk/>
            <pc:sldMk cId="2312801026" sldId="2147472400"/>
            <ac:cxnSpMk id="40" creationId="{66EEA8F5-3FAD-601E-41E8-550CF7C920E6}"/>
          </ac:cxnSpMkLst>
        </pc:cxnChg>
      </pc:sldChg>
      <pc:sldChg chg="addSp delSp modSp add del mod">
        <pc:chgData name="Rene van den Bedem" userId="45d79a91-5a04-4f34-9844-1fdee92f82bd" providerId="ADAL" clId="{618A3DA0-3935-40E7-9F8C-32BA4B509B42}" dt="2023-10-27T16:56:17.822" v="9994" actId="47"/>
        <pc:sldMkLst>
          <pc:docMk/>
          <pc:sldMk cId="2933039193" sldId="2147472401"/>
        </pc:sldMkLst>
        <pc:spChg chg="add mod">
          <ac:chgData name="Rene van den Bedem" userId="45d79a91-5a04-4f34-9844-1fdee92f82bd" providerId="ADAL" clId="{618A3DA0-3935-40E7-9F8C-32BA4B509B42}" dt="2023-10-23T17:38:25.136" v="3228" actId="1076"/>
          <ac:spMkLst>
            <pc:docMk/>
            <pc:sldMk cId="2933039193" sldId="2147472401"/>
            <ac:spMk id="2" creationId="{1D5F97BE-EE7B-B246-E407-BFC88BF36EC0}"/>
          </ac:spMkLst>
        </pc:spChg>
        <pc:spChg chg="mod">
          <ac:chgData name="Rene van den Bedem" userId="45d79a91-5a04-4f34-9844-1fdee92f82bd" providerId="ADAL" clId="{618A3DA0-3935-40E7-9F8C-32BA4B509B42}" dt="2023-10-23T15:08:07.338" v="1428" actId="20577"/>
          <ac:spMkLst>
            <pc:docMk/>
            <pc:sldMk cId="2933039193" sldId="2147472401"/>
            <ac:spMk id="5" creationId="{D25D47CE-219E-F14B-12C7-46FCF2AC1BE7}"/>
          </ac:spMkLst>
        </pc:spChg>
        <pc:spChg chg="add mod">
          <ac:chgData name="Rene van den Bedem" userId="45d79a91-5a04-4f34-9844-1fdee92f82bd" providerId="ADAL" clId="{618A3DA0-3935-40E7-9F8C-32BA4B509B42}" dt="2023-10-23T17:39:20.107" v="3265" actId="1076"/>
          <ac:spMkLst>
            <pc:docMk/>
            <pc:sldMk cId="2933039193" sldId="2147472401"/>
            <ac:spMk id="8" creationId="{DC1EA4D7-5B4E-3954-F021-6C1507291577}"/>
          </ac:spMkLst>
        </pc:spChg>
        <pc:spChg chg="add mod">
          <ac:chgData name="Rene van den Bedem" userId="45d79a91-5a04-4f34-9844-1fdee92f82bd" providerId="ADAL" clId="{618A3DA0-3935-40E7-9F8C-32BA4B509B42}" dt="2023-10-25T19:05:07.600" v="8213" actId="20577"/>
          <ac:spMkLst>
            <pc:docMk/>
            <pc:sldMk cId="2933039193" sldId="2147472401"/>
            <ac:spMk id="12" creationId="{E403D542-4F39-72FE-2D9E-90C746C278D5}"/>
          </ac:spMkLst>
        </pc:spChg>
        <pc:picChg chg="del">
          <ac:chgData name="Rene van den Bedem" userId="45d79a91-5a04-4f34-9844-1fdee92f82bd" providerId="ADAL" clId="{618A3DA0-3935-40E7-9F8C-32BA4B509B42}" dt="2023-10-23T15:08:00.010" v="1414" actId="478"/>
          <ac:picMkLst>
            <pc:docMk/>
            <pc:sldMk cId="2933039193" sldId="2147472401"/>
            <ac:picMk id="3" creationId="{E0CCD2DB-FB95-035C-857D-F7C86B230184}"/>
          </ac:picMkLst>
        </pc:picChg>
        <pc:picChg chg="add del mod">
          <ac:chgData name="Rene van den Bedem" userId="45d79a91-5a04-4f34-9844-1fdee92f82bd" providerId="ADAL" clId="{618A3DA0-3935-40E7-9F8C-32BA4B509B42}" dt="2023-10-25T19:03:34.530" v="8156" actId="478"/>
          <ac:picMkLst>
            <pc:docMk/>
            <pc:sldMk cId="2933039193" sldId="2147472401"/>
            <ac:picMk id="4" creationId="{F218EAC6-F329-4F5B-4702-DDA0AEA614A4}"/>
          </ac:picMkLst>
        </pc:picChg>
        <pc:picChg chg="add mod ord">
          <ac:chgData name="Rene van den Bedem" userId="45d79a91-5a04-4f34-9844-1fdee92f82bd" providerId="ADAL" clId="{618A3DA0-3935-40E7-9F8C-32BA4B509B42}" dt="2023-10-25T19:03:52.774" v="8160" actId="167"/>
          <ac:picMkLst>
            <pc:docMk/>
            <pc:sldMk cId="2933039193" sldId="2147472401"/>
            <ac:picMk id="7" creationId="{22B76C1F-4AE6-51D4-B9BF-E7F48A83D053}"/>
          </ac:picMkLst>
        </pc:picChg>
        <pc:cxnChg chg="add mod">
          <ac:chgData name="Rene van den Bedem" userId="45d79a91-5a04-4f34-9844-1fdee92f82bd" providerId="ADAL" clId="{618A3DA0-3935-40E7-9F8C-32BA4B509B42}" dt="2023-10-25T19:03:58.273" v="8161" actId="14100"/>
          <ac:cxnSpMkLst>
            <pc:docMk/>
            <pc:sldMk cId="2933039193" sldId="2147472401"/>
            <ac:cxnSpMk id="3" creationId="{58B434E7-73C5-0079-C4D1-893E2CB7EFFA}"/>
          </ac:cxnSpMkLst>
        </pc:cxnChg>
        <pc:cxnChg chg="add mod">
          <ac:chgData name="Rene van den Bedem" userId="45d79a91-5a04-4f34-9844-1fdee92f82bd" providerId="ADAL" clId="{618A3DA0-3935-40E7-9F8C-32BA4B509B42}" dt="2023-10-25T19:04:06.101" v="8162" actId="14100"/>
          <ac:cxnSpMkLst>
            <pc:docMk/>
            <pc:sldMk cId="2933039193" sldId="2147472401"/>
            <ac:cxnSpMk id="9" creationId="{117DA425-CE56-AA83-C34D-F97D74592370}"/>
          </ac:cxnSpMkLst>
        </pc:cxnChg>
        <pc:cxnChg chg="add mod">
          <ac:chgData name="Rene van den Bedem" userId="45d79a91-5a04-4f34-9844-1fdee92f82bd" providerId="ADAL" clId="{618A3DA0-3935-40E7-9F8C-32BA4B509B42}" dt="2023-10-25T19:05:07.600" v="8213" actId="20577"/>
          <ac:cxnSpMkLst>
            <pc:docMk/>
            <pc:sldMk cId="2933039193" sldId="2147472401"/>
            <ac:cxnSpMk id="13" creationId="{E2473B5F-A2E2-FE6F-0F41-F82AF29AA466}"/>
          </ac:cxnSpMkLst>
        </pc:cxnChg>
        <pc:cxnChg chg="add mod">
          <ac:chgData name="Rene van den Bedem" userId="45d79a91-5a04-4f34-9844-1fdee92f82bd" providerId="ADAL" clId="{618A3DA0-3935-40E7-9F8C-32BA4B509B42}" dt="2023-10-25T19:05:07.600" v="8213" actId="20577"/>
          <ac:cxnSpMkLst>
            <pc:docMk/>
            <pc:sldMk cId="2933039193" sldId="2147472401"/>
            <ac:cxnSpMk id="15" creationId="{92F8C479-6D96-1860-A044-132A05D31A02}"/>
          </ac:cxnSpMkLst>
        </pc:cxnChg>
      </pc:sldChg>
      <pc:sldChg chg="addSp modSp add del mod">
        <pc:chgData name="Rene van den Bedem" userId="45d79a91-5a04-4f34-9844-1fdee92f82bd" providerId="ADAL" clId="{618A3DA0-3935-40E7-9F8C-32BA4B509B42}" dt="2023-10-27T16:56:17.822" v="9994" actId="47"/>
        <pc:sldMkLst>
          <pc:docMk/>
          <pc:sldMk cId="571816693" sldId="2147472402"/>
        </pc:sldMkLst>
        <pc:spChg chg="mod">
          <ac:chgData name="Rene van den Bedem" userId="45d79a91-5a04-4f34-9844-1fdee92f82bd" providerId="ADAL" clId="{618A3DA0-3935-40E7-9F8C-32BA4B509B42}" dt="2023-10-23T15:08:17.229" v="1442" actId="20577"/>
          <ac:spMkLst>
            <pc:docMk/>
            <pc:sldMk cId="571816693" sldId="2147472402"/>
            <ac:spMk id="5" creationId="{D25D47CE-219E-F14B-12C7-46FCF2AC1BE7}"/>
          </ac:spMkLst>
        </pc:spChg>
        <pc:picChg chg="add mod">
          <ac:chgData name="Rene van den Bedem" userId="45d79a91-5a04-4f34-9844-1fdee92f82bd" providerId="ADAL" clId="{618A3DA0-3935-40E7-9F8C-32BA4B509B42}" dt="2023-10-23T16:29:51.663" v="2360" actId="1076"/>
          <ac:picMkLst>
            <pc:docMk/>
            <pc:sldMk cId="571816693" sldId="2147472402"/>
            <ac:picMk id="3" creationId="{73A739BB-1750-763D-EFD5-0B55E631B8A2}"/>
          </ac:picMkLst>
        </pc:picChg>
      </pc:sldChg>
      <pc:sldChg chg="addSp modSp add del mod">
        <pc:chgData name="Rene van den Bedem" userId="45d79a91-5a04-4f34-9844-1fdee92f82bd" providerId="ADAL" clId="{618A3DA0-3935-40E7-9F8C-32BA4B509B42}" dt="2023-10-27T16:56:17.822" v="9994" actId="47"/>
        <pc:sldMkLst>
          <pc:docMk/>
          <pc:sldMk cId="2065527362" sldId="2147472403"/>
        </pc:sldMkLst>
        <pc:spChg chg="add mod">
          <ac:chgData name="Rene van den Bedem" userId="45d79a91-5a04-4f34-9844-1fdee92f82bd" providerId="ADAL" clId="{618A3DA0-3935-40E7-9F8C-32BA4B509B42}" dt="2023-10-25T13:41:09.816" v="6140" actId="20577"/>
          <ac:spMkLst>
            <pc:docMk/>
            <pc:sldMk cId="2065527362" sldId="2147472403"/>
            <ac:spMk id="2" creationId="{9E76A916-D405-A531-4D8D-7D126DCB4FAF}"/>
          </ac:spMkLst>
        </pc:spChg>
        <pc:cxnChg chg="add mod">
          <ac:chgData name="Rene van den Bedem" userId="45d79a91-5a04-4f34-9844-1fdee92f82bd" providerId="ADAL" clId="{618A3DA0-3935-40E7-9F8C-32BA4B509B42}" dt="2023-10-25T13:41:08.816" v="6134" actId="20577"/>
          <ac:cxnSpMkLst>
            <pc:docMk/>
            <pc:sldMk cId="2065527362" sldId="2147472403"/>
            <ac:cxnSpMk id="4" creationId="{36713E19-7E8E-CC8D-3C5D-A9DB0CC37E1B}"/>
          </ac:cxnSpMkLst>
        </pc:cxnChg>
      </pc:sldChg>
      <pc:sldChg chg="addSp delSp modSp add del mod">
        <pc:chgData name="Rene van den Bedem" userId="45d79a91-5a04-4f34-9844-1fdee92f82bd" providerId="ADAL" clId="{618A3DA0-3935-40E7-9F8C-32BA4B509B42}" dt="2023-10-27T16:56:37.792" v="9995" actId="2696"/>
        <pc:sldMkLst>
          <pc:docMk/>
          <pc:sldMk cId="178220273" sldId="2147472404"/>
        </pc:sldMkLst>
        <pc:spChg chg="mod">
          <ac:chgData name="Rene van den Bedem" userId="45d79a91-5a04-4f34-9844-1fdee92f82bd" providerId="ADAL" clId="{618A3DA0-3935-40E7-9F8C-32BA4B509B42}" dt="2023-10-23T15:41:14.885" v="1925" actId="20577"/>
          <ac:spMkLst>
            <pc:docMk/>
            <pc:sldMk cId="178220273" sldId="2147472404"/>
            <ac:spMk id="5" creationId="{D25D47CE-219E-F14B-12C7-46FCF2AC1BE7}"/>
          </ac:spMkLst>
        </pc:spChg>
        <pc:picChg chg="add mod">
          <ac:chgData name="Rene van den Bedem" userId="45d79a91-5a04-4f34-9844-1fdee92f82bd" providerId="ADAL" clId="{618A3DA0-3935-40E7-9F8C-32BA4B509B42}" dt="2023-10-24T15:35:16.736" v="4402" actId="1076"/>
          <ac:picMkLst>
            <pc:docMk/>
            <pc:sldMk cId="178220273" sldId="2147472404"/>
            <ac:picMk id="3" creationId="{29FAF8E6-50D1-8914-3B97-9BA56E967954}"/>
          </ac:picMkLst>
        </pc:picChg>
        <pc:picChg chg="del">
          <ac:chgData name="Rene van den Bedem" userId="45d79a91-5a04-4f34-9844-1fdee92f82bd" providerId="ADAL" clId="{618A3DA0-3935-40E7-9F8C-32BA4B509B42}" dt="2023-10-23T15:41:07.261" v="1909" actId="478"/>
          <ac:picMkLst>
            <pc:docMk/>
            <pc:sldMk cId="178220273" sldId="2147472404"/>
            <ac:picMk id="3" creationId="{E0CCD2DB-FB95-035C-857D-F7C86B230184}"/>
          </ac:picMkLst>
        </pc:picChg>
      </pc:sldChg>
      <pc:sldChg chg="addSp modSp add del mod ord">
        <pc:chgData name="Rene van den Bedem" userId="45d79a91-5a04-4f34-9844-1fdee92f82bd" providerId="ADAL" clId="{618A3DA0-3935-40E7-9F8C-32BA4B509B42}" dt="2023-10-27T16:56:37.792" v="9995" actId="2696"/>
        <pc:sldMkLst>
          <pc:docMk/>
          <pc:sldMk cId="3322301544" sldId="2147472405"/>
        </pc:sldMkLst>
        <pc:spChg chg="mod">
          <ac:chgData name="Rene van den Bedem" userId="45d79a91-5a04-4f34-9844-1fdee92f82bd" providerId="ADAL" clId="{618A3DA0-3935-40E7-9F8C-32BA4B509B42}" dt="2023-10-24T12:47:49.777" v="4366" actId="20577"/>
          <ac:spMkLst>
            <pc:docMk/>
            <pc:sldMk cId="3322301544" sldId="2147472405"/>
            <ac:spMk id="5" creationId="{D25D47CE-219E-F14B-12C7-46FCF2AC1BE7}"/>
          </ac:spMkLst>
        </pc:spChg>
        <pc:picChg chg="add mod">
          <ac:chgData name="Rene van den Bedem" userId="45d79a91-5a04-4f34-9844-1fdee92f82bd" providerId="ADAL" clId="{618A3DA0-3935-40E7-9F8C-32BA4B509B42}" dt="2023-10-24T12:47:18.170" v="4321" actId="1076"/>
          <ac:picMkLst>
            <pc:docMk/>
            <pc:sldMk cId="3322301544" sldId="2147472405"/>
            <ac:picMk id="3" creationId="{03DAA32F-BE58-F21D-F1A1-5DBA060EA105}"/>
          </ac:picMkLst>
        </pc:picChg>
      </pc:sldChg>
      <pc:sldChg chg="add del ord">
        <pc:chgData name="Rene van den Bedem" userId="45d79a91-5a04-4f34-9844-1fdee92f82bd" providerId="ADAL" clId="{618A3DA0-3935-40E7-9F8C-32BA4B509B42}" dt="2023-10-23T15:52:36.555" v="2143" actId="2696"/>
        <pc:sldMkLst>
          <pc:docMk/>
          <pc:sldMk cId="3915273559" sldId="2147472406"/>
        </pc:sldMkLst>
      </pc:sldChg>
      <pc:sldChg chg="addSp delSp modSp add del mod ord">
        <pc:chgData name="Rene van den Bedem" userId="45d79a91-5a04-4f34-9844-1fdee92f82bd" providerId="ADAL" clId="{618A3DA0-3935-40E7-9F8C-32BA4B509B42}" dt="2023-10-27T16:56:37.792" v="9995" actId="2696"/>
        <pc:sldMkLst>
          <pc:docMk/>
          <pc:sldMk cId="2049130457" sldId="2147472407"/>
        </pc:sldMkLst>
        <pc:spChg chg="add mod">
          <ac:chgData name="Rene van den Bedem" userId="45d79a91-5a04-4f34-9844-1fdee92f82bd" providerId="ADAL" clId="{618A3DA0-3935-40E7-9F8C-32BA4B509B42}" dt="2023-10-23T15:51:56.528" v="2136" actId="1038"/>
          <ac:spMkLst>
            <pc:docMk/>
            <pc:sldMk cId="2049130457" sldId="2147472407"/>
            <ac:spMk id="2" creationId="{68684D82-E654-3541-6902-0F62A3D47925}"/>
          </ac:spMkLst>
        </pc:spChg>
        <pc:spChg chg="add mod">
          <ac:chgData name="Rene van den Bedem" userId="45d79a91-5a04-4f34-9844-1fdee92f82bd" providerId="ADAL" clId="{618A3DA0-3935-40E7-9F8C-32BA4B509B42}" dt="2023-10-23T15:51:56.528" v="2136" actId="1038"/>
          <ac:spMkLst>
            <pc:docMk/>
            <pc:sldMk cId="2049130457" sldId="2147472407"/>
            <ac:spMk id="3" creationId="{90478002-9B31-34EE-5909-81FD83C6487A}"/>
          </ac:spMkLst>
        </pc:spChg>
        <pc:spChg chg="del">
          <ac:chgData name="Rene van den Bedem" userId="45d79a91-5a04-4f34-9844-1fdee92f82bd" providerId="ADAL" clId="{618A3DA0-3935-40E7-9F8C-32BA4B509B42}" dt="2023-10-23T15:50:48.095" v="2058" actId="478"/>
          <ac:spMkLst>
            <pc:docMk/>
            <pc:sldMk cId="2049130457" sldId="2147472407"/>
            <ac:spMk id="4" creationId="{A618E0D0-815B-F91E-9225-55A9BEB038AE}"/>
          </ac:spMkLst>
        </pc:spChg>
        <pc:spChg chg="add mod">
          <ac:chgData name="Rene van den Bedem" userId="45d79a91-5a04-4f34-9844-1fdee92f82bd" providerId="ADAL" clId="{618A3DA0-3935-40E7-9F8C-32BA4B509B42}" dt="2023-10-24T18:27:26.279" v="5490" actId="113"/>
          <ac:spMkLst>
            <pc:docMk/>
            <pc:sldMk cId="2049130457" sldId="2147472407"/>
            <ac:spMk id="6" creationId="{C36AC63B-A9CD-05CB-B371-9F6D7949DAB1}"/>
          </ac:spMkLst>
        </pc:spChg>
        <pc:spChg chg="del">
          <ac:chgData name="Rene van den Bedem" userId="45d79a91-5a04-4f34-9844-1fdee92f82bd" providerId="ADAL" clId="{618A3DA0-3935-40E7-9F8C-32BA4B509B42}" dt="2023-10-23T15:50:48.095" v="2058" actId="478"/>
          <ac:spMkLst>
            <pc:docMk/>
            <pc:sldMk cId="2049130457" sldId="2147472407"/>
            <ac:spMk id="7" creationId="{DF4DD61D-E569-B976-366D-2D7C367CBFD6}"/>
          </ac:spMkLst>
        </pc:spChg>
        <pc:spChg chg="del">
          <ac:chgData name="Rene van den Bedem" userId="45d79a91-5a04-4f34-9844-1fdee92f82bd" providerId="ADAL" clId="{618A3DA0-3935-40E7-9F8C-32BA4B509B42}" dt="2023-10-23T15:50:48.095" v="2058" actId="478"/>
          <ac:spMkLst>
            <pc:docMk/>
            <pc:sldMk cId="2049130457" sldId="2147472407"/>
            <ac:spMk id="8" creationId="{897174B9-3967-02AC-3230-7B1B1839CE67}"/>
          </ac:spMkLst>
        </pc:spChg>
        <pc:spChg chg="del">
          <ac:chgData name="Rene van den Bedem" userId="45d79a91-5a04-4f34-9844-1fdee92f82bd" providerId="ADAL" clId="{618A3DA0-3935-40E7-9F8C-32BA4B509B42}" dt="2023-10-23T15:50:48.095" v="2058" actId="478"/>
          <ac:spMkLst>
            <pc:docMk/>
            <pc:sldMk cId="2049130457" sldId="2147472407"/>
            <ac:spMk id="9" creationId="{3B651BB1-0BF4-57D5-A2D6-40EEC4BD6AD5}"/>
          </ac:spMkLst>
        </pc:spChg>
        <pc:spChg chg="del">
          <ac:chgData name="Rene van den Bedem" userId="45d79a91-5a04-4f34-9844-1fdee92f82bd" providerId="ADAL" clId="{618A3DA0-3935-40E7-9F8C-32BA4B509B42}" dt="2023-10-23T15:50:48.095" v="2058" actId="478"/>
          <ac:spMkLst>
            <pc:docMk/>
            <pc:sldMk cId="2049130457" sldId="2147472407"/>
            <ac:spMk id="11" creationId="{5ABE1DA5-F5A8-0FCD-12F0-81B883ABA97D}"/>
          </ac:spMkLst>
        </pc:spChg>
        <pc:spChg chg="del">
          <ac:chgData name="Rene van den Bedem" userId="45d79a91-5a04-4f34-9844-1fdee92f82bd" providerId="ADAL" clId="{618A3DA0-3935-40E7-9F8C-32BA4B509B42}" dt="2023-10-23T15:50:48.095" v="2058" actId="478"/>
          <ac:spMkLst>
            <pc:docMk/>
            <pc:sldMk cId="2049130457" sldId="2147472407"/>
            <ac:spMk id="13" creationId="{19C6523B-6967-287F-7A14-13939959DC48}"/>
          </ac:spMkLst>
        </pc:spChg>
        <pc:spChg chg="del">
          <ac:chgData name="Rene van den Bedem" userId="45d79a91-5a04-4f34-9844-1fdee92f82bd" providerId="ADAL" clId="{618A3DA0-3935-40E7-9F8C-32BA4B509B42}" dt="2023-10-23T15:50:48.095" v="2058" actId="478"/>
          <ac:spMkLst>
            <pc:docMk/>
            <pc:sldMk cId="2049130457" sldId="2147472407"/>
            <ac:spMk id="15" creationId="{88269002-F2E9-B80D-61CF-4831F9B20304}"/>
          </ac:spMkLst>
        </pc:spChg>
        <pc:spChg chg="del">
          <ac:chgData name="Rene van den Bedem" userId="45d79a91-5a04-4f34-9844-1fdee92f82bd" providerId="ADAL" clId="{618A3DA0-3935-40E7-9F8C-32BA4B509B42}" dt="2023-10-23T15:50:48.095" v="2058" actId="478"/>
          <ac:spMkLst>
            <pc:docMk/>
            <pc:sldMk cId="2049130457" sldId="2147472407"/>
            <ac:spMk id="17" creationId="{E07EFFBC-1A60-1407-0371-D2958B36DB78}"/>
          </ac:spMkLst>
        </pc:spChg>
        <pc:spChg chg="del">
          <ac:chgData name="Rene van den Bedem" userId="45d79a91-5a04-4f34-9844-1fdee92f82bd" providerId="ADAL" clId="{618A3DA0-3935-40E7-9F8C-32BA4B509B42}" dt="2023-10-23T15:50:48.095" v="2058" actId="478"/>
          <ac:spMkLst>
            <pc:docMk/>
            <pc:sldMk cId="2049130457" sldId="2147472407"/>
            <ac:spMk id="18" creationId="{D6700F5E-0BF0-DBBB-8FAD-512376E35044}"/>
          </ac:spMkLst>
        </pc:spChg>
        <pc:spChg chg="del">
          <ac:chgData name="Rene van den Bedem" userId="45d79a91-5a04-4f34-9844-1fdee92f82bd" providerId="ADAL" clId="{618A3DA0-3935-40E7-9F8C-32BA4B509B42}" dt="2023-10-23T15:50:48.095" v="2058" actId="478"/>
          <ac:spMkLst>
            <pc:docMk/>
            <pc:sldMk cId="2049130457" sldId="2147472407"/>
            <ac:spMk id="20" creationId="{E9FE328E-A493-5833-036D-5AD3F3C8DF99}"/>
          </ac:spMkLst>
        </pc:spChg>
        <pc:spChg chg="del">
          <ac:chgData name="Rene van den Bedem" userId="45d79a91-5a04-4f34-9844-1fdee92f82bd" providerId="ADAL" clId="{618A3DA0-3935-40E7-9F8C-32BA4B509B42}" dt="2023-10-23T15:50:48.095" v="2058" actId="478"/>
          <ac:spMkLst>
            <pc:docMk/>
            <pc:sldMk cId="2049130457" sldId="2147472407"/>
            <ac:spMk id="24" creationId="{43F87AC1-EA4A-0BA8-7095-E359321F2833}"/>
          </ac:spMkLst>
        </pc:spChg>
        <pc:spChg chg="del">
          <ac:chgData name="Rene van den Bedem" userId="45d79a91-5a04-4f34-9844-1fdee92f82bd" providerId="ADAL" clId="{618A3DA0-3935-40E7-9F8C-32BA4B509B42}" dt="2023-10-23T15:50:48.095" v="2058" actId="478"/>
          <ac:spMkLst>
            <pc:docMk/>
            <pc:sldMk cId="2049130457" sldId="2147472407"/>
            <ac:spMk id="25" creationId="{CC8AE14B-8472-3394-EB0D-6432C269EB28}"/>
          </ac:spMkLst>
        </pc:spChg>
        <pc:spChg chg="del">
          <ac:chgData name="Rene van den Bedem" userId="45d79a91-5a04-4f34-9844-1fdee92f82bd" providerId="ADAL" clId="{618A3DA0-3935-40E7-9F8C-32BA4B509B42}" dt="2023-10-23T15:50:48.095" v="2058" actId="478"/>
          <ac:spMkLst>
            <pc:docMk/>
            <pc:sldMk cId="2049130457" sldId="2147472407"/>
            <ac:spMk id="26" creationId="{FE620C70-176A-6669-DEBF-9155EDB5ECAA}"/>
          </ac:spMkLst>
        </pc:spChg>
        <pc:spChg chg="del">
          <ac:chgData name="Rene van den Bedem" userId="45d79a91-5a04-4f34-9844-1fdee92f82bd" providerId="ADAL" clId="{618A3DA0-3935-40E7-9F8C-32BA4B509B42}" dt="2023-10-23T15:50:48.095" v="2058" actId="478"/>
          <ac:spMkLst>
            <pc:docMk/>
            <pc:sldMk cId="2049130457" sldId="2147472407"/>
            <ac:spMk id="27" creationId="{BD146612-BA5D-6B89-BCE4-E7DCB42600B7}"/>
          </ac:spMkLst>
        </pc:spChg>
        <pc:spChg chg="del">
          <ac:chgData name="Rene van den Bedem" userId="45d79a91-5a04-4f34-9844-1fdee92f82bd" providerId="ADAL" clId="{618A3DA0-3935-40E7-9F8C-32BA4B509B42}" dt="2023-10-23T15:50:48.095" v="2058" actId="478"/>
          <ac:spMkLst>
            <pc:docMk/>
            <pc:sldMk cId="2049130457" sldId="2147472407"/>
            <ac:spMk id="28" creationId="{754D562B-DB09-9D3E-031F-93033CEAC2A9}"/>
          </ac:spMkLst>
        </pc:spChg>
        <pc:spChg chg="del">
          <ac:chgData name="Rene van den Bedem" userId="45d79a91-5a04-4f34-9844-1fdee92f82bd" providerId="ADAL" clId="{618A3DA0-3935-40E7-9F8C-32BA4B509B42}" dt="2023-10-23T15:50:48.095" v="2058" actId="478"/>
          <ac:spMkLst>
            <pc:docMk/>
            <pc:sldMk cId="2049130457" sldId="2147472407"/>
            <ac:spMk id="29" creationId="{770C226C-BBE9-8ABD-7D2B-C1BE4A40AC76}"/>
          </ac:spMkLst>
        </pc:spChg>
        <pc:spChg chg="del">
          <ac:chgData name="Rene van den Bedem" userId="45d79a91-5a04-4f34-9844-1fdee92f82bd" providerId="ADAL" clId="{618A3DA0-3935-40E7-9F8C-32BA4B509B42}" dt="2023-10-23T15:50:48.095" v="2058" actId="478"/>
          <ac:spMkLst>
            <pc:docMk/>
            <pc:sldMk cId="2049130457" sldId="2147472407"/>
            <ac:spMk id="31" creationId="{7E9A48EB-AB29-F12E-D559-C7E01CB1BFBB}"/>
          </ac:spMkLst>
        </pc:spChg>
        <pc:spChg chg="del">
          <ac:chgData name="Rene van den Bedem" userId="45d79a91-5a04-4f34-9844-1fdee92f82bd" providerId="ADAL" clId="{618A3DA0-3935-40E7-9F8C-32BA4B509B42}" dt="2023-10-23T15:50:48.095" v="2058" actId="478"/>
          <ac:spMkLst>
            <pc:docMk/>
            <pc:sldMk cId="2049130457" sldId="2147472407"/>
            <ac:spMk id="32" creationId="{752C97A1-4473-DFED-E6C1-908C2F9708A1}"/>
          </ac:spMkLst>
        </pc:spChg>
        <pc:spChg chg="del">
          <ac:chgData name="Rene van den Bedem" userId="45d79a91-5a04-4f34-9844-1fdee92f82bd" providerId="ADAL" clId="{618A3DA0-3935-40E7-9F8C-32BA4B509B42}" dt="2023-10-23T15:50:48.095" v="2058" actId="478"/>
          <ac:spMkLst>
            <pc:docMk/>
            <pc:sldMk cId="2049130457" sldId="2147472407"/>
            <ac:spMk id="35" creationId="{7CA18CEF-F18C-40BB-8995-86480E25CAB2}"/>
          </ac:spMkLst>
        </pc:spChg>
        <pc:spChg chg="del">
          <ac:chgData name="Rene van den Bedem" userId="45d79a91-5a04-4f34-9844-1fdee92f82bd" providerId="ADAL" clId="{618A3DA0-3935-40E7-9F8C-32BA4B509B42}" dt="2023-10-23T15:50:48.095" v="2058" actId="478"/>
          <ac:spMkLst>
            <pc:docMk/>
            <pc:sldMk cId="2049130457" sldId="2147472407"/>
            <ac:spMk id="37" creationId="{139571D8-336A-A804-6C26-1D808A71B609}"/>
          </ac:spMkLst>
        </pc:spChg>
        <pc:spChg chg="del">
          <ac:chgData name="Rene van den Bedem" userId="45d79a91-5a04-4f34-9844-1fdee92f82bd" providerId="ADAL" clId="{618A3DA0-3935-40E7-9F8C-32BA4B509B42}" dt="2023-10-23T15:50:48.095" v="2058" actId="478"/>
          <ac:spMkLst>
            <pc:docMk/>
            <pc:sldMk cId="2049130457" sldId="2147472407"/>
            <ac:spMk id="38" creationId="{73355924-B0AA-A9C1-629D-1DC431BB985C}"/>
          </ac:spMkLst>
        </pc:spChg>
        <pc:spChg chg="del">
          <ac:chgData name="Rene van den Bedem" userId="45d79a91-5a04-4f34-9844-1fdee92f82bd" providerId="ADAL" clId="{618A3DA0-3935-40E7-9F8C-32BA4B509B42}" dt="2023-10-23T15:50:48.095" v="2058" actId="478"/>
          <ac:spMkLst>
            <pc:docMk/>
            <pc:sldMk cId="2049130457" sldId="2147472407"/>
            <ac:spMk id="39" creationId="{9F0AACE5-0043-2822-1F2C-9E1D028CFFE8}"/>
          </ac:spMkLst>
        </pc:spChg>
        <pc:spChg chg="del">
          <ac:chgData name="Rene van den Bedem" userId="45d79a91-5a04-4f34-9844-1fdee92f82bd" providerId="ADAL" clId="{618A3DA0-3935-40E7-9F8C-32BA4B509B42}" dt="2023-10-23T15:50:48.095" v="2058" actId="478"/>
          <ac:spMkLst>
            <pc:docMk/>
            <pc:sldMk cId="2049130457" sldId="2147472407"/>
            <ac:spMk id="41" creationId="{54CF0FCE-451D-030F-1F1A-B9AE398D9884}"/>
          </ac:spMkLst>
        </pc:spChg>
        <pc:spChg chg="del">
          <ac:chgData name="Rene van den Bedem" userId="45d79a91-5a04-4f34-9844-1fdee92f82bd" providerId="ADAL" clId="{618A3DA0-3935-40E7-9F8C-32BA4B509B42}" dt="2023-10-23T15:50:48.095" v="2058" actId="478"/>
          <ac:spMkLst>
            <pc:docMk/>
            <pc:sldMk cId="2049130457" sldId="2147472407"/>
            <ac:spMk id="43" creationId="{73220310-52E4-0C81-E0A2-A2859EAEA2EF}"/>
          </ac:spMkLst>
        </pc:spChg>
        <pc:spChg chg="mod">
          <ac:chgData name="Rene van den Bedem" userId="45d79a91-5a04-4f34-9844-1fdee92f82bd" providerId="ADAL" clId="{618A3DA0-3935-40E7-9F8C-32BA4B509B42}" dt="2023-10-23T15:51:30.978" v="2097" actId="20577"/>
          <ac:spMkLst>
            <pc:docMk/>
            <pc:sldMk cId="2049130457" sldId="2147472407"/>
            <ac:spMk id="52" creationId="{3AB2F3C3-4AF2-7287-5CF9-46738B9F8620}"/>
          </ac:spMkLst>
        </pc:spChg>
        <pc:spChg chg="add mod">
          <ac:chgData name="Rene van den Bedem" userId="45d79a91-5a04-4f34-9844-1fdee92f82bd" providerId="ADAL" clId="{618A3DA0-3935-40E7-9F8C-32BA4B509B42}" dt="2023-10-23T15:51:56.528" v="2136" actId="1038"/>
          <ac:spMkLst>
            <pc:docMk/>
            <pc:sldMk cId="2049130457" sldId="2147472407"/>
            <ac:spMk id="53" creationId="{872B9292-B789-9700-8D6C-E653AC1159C2}"/>
          </ac:spMkLst>
        </pc:spChg>
        <pc:spChg chg="add mod">
          <ac:chgData name="Rene van den Bedem" userId="45d79a91-5a04-4f34-9844-1fdee92f82bd" providerId="ADAL" clId="{618A3DA0-3935-40E7-9F8C-32BA4B509B42}" dt="2023-10-23T15:51:56.528" v="2136" actId="1038"/>
          <ac:spMkLst>
            <pc:docMk/>
            <pc:sldMk cId="2049130457" sldId="2147472407"/>
            <ac:spMk id="54" creationId="{B63B29AB-26E3-0B50-963E-B90C28AFB60D}"/>
          </ac:spMkLst>
        </pc:spChg>
        <pc:spChg chg="add mod">
          <ac:chgData name="Rene van den Bedem" userId="45d79a91-5a04-4f34-9844-1fdee92f82bd" providerId="ADAL" clId="{618A3DA0-3935-40E7-9F8C-32BA4B509B42}" dt="2023-10-23T15:51:56.528" v="2136" actId="1038"/>
          <ac:spMkLst>
            <pc:docMk/>
            <pc:sldMk cId="2049130457" sldId="2147472407"/>
            <ac:spMk id="56" creationId="{DFA36608-C62A-5DDC-A9E0-1329414FE480}"/>
          </ac:spMkLst>
        </pc:spChg>
        <pc:spChg chg="add mod">
          <ac:chgData name="Rene van den Bedem" userId="45d79a91-5a04-4f34-9844-1fdee92f82bd" providerId="ADAL" clId="{618A3DA0-3935-40E7-9F8C-32BA4B509B42}" dt="2023-10-23T15:51:56.528" v="2136" actId="1038"/>
          <ac:spMkLst>
            <pc:docMk/>
            <pc:sldMk cId="2049130457" sldId="2147472407"/>
            <ac:spMk id="59" creationId="{F0F1D12B-D456-649F-804F-2F586A2A170C}"/>
          </ac:spMkLst>
        </pc:spChg>
        <pc:spChg chg="add mod">
          <ac:chgData name="Rene van den Bedem" userId="45d79a91-5a04-4f34-9844-1fdee92f82bd" providerId="ADAL" clId="{618A3DA0-3935-40E7-9F8C-32BA4B509B42}" dt="2023-10-23T15:51:56.528" v="2136" actId="1038"/>
          <ac:spMkLst>
            <pc:docMk/>
            <pc:sldMk cId="2049130457" sldId="2147472407"/>
            <ac:spMk id="62" creationId="{8BBF59FC-C469-2391-29C7-F3C15376F509}"/>
          </ac:spMkLst>
        </pc:spChg>
        <pc:spChg chg="add mod">
          <ac:chgData name="Rene van den Bedem" userId="45d79a91-5a04-4f34-9844-1fdee92f82bd" providerId="ADAL" clId="{618A3DA0-3935-40E7-9F8C-32BA4B509B42}" dt="2023-10-23T15:51:56.528" v="2136" actId="1038"/>
          <ac:spMkLst>
            <pc:docMk/>
            <pc:sldMk cId="2049130457" sldId="2147472407"/>
            <ac:spMk id="64" creationId="{63B4F57C-A69A-1CD3-5372-C17B802BE4F5}"/>
          </ac:spMkLst>
        </pc:spChg>
        <pc:spChg chg="add mod">
          <ac:chgData name="Rene van den Bedem" userId="45d79a91-5a04-4f34-9844-1fdee92f82bd" providerId="ADAL" clId="{618A3DA0-3935-40E7-9F8C-32BA4B509B42}" dt="2023-10-23T15:51:56.528" v="2136" actId="1038"/>
          <ac:spMkLst>
            <pc:docMk/>
            <pc:sldMk cId="2049130457" sldId="2147472407"/>
            <ac:spMk id="68" creationId="{6AFA9C6E-2A8B-2736-5221-116B3B290464}"/>
          </ac:spMkLst>
        </pc:spChg>
        <pc:spChg chg="mod">
          <ac:chgData name="Rene van den Bedem" userId="45d79a91-5a04-4f34-9844-1fdee92f82bd" providerId="ADAL" clId="{618A3DA0-3935-40E7-9F8C-32BA4B509B42}" dt="2023-10-23T15:51:56.528" v="2136" actId="1038"/>
          <ac:spMkLst>
            <pc:docMk/>
            <pc:sldMk cId="2049130457" sldId="2147472407"/>
            <ac:spMk id="70" creationId="{EF831AFA-6DF3-DE47-845F-66F9CD0C8140}"/>
          </ac:spMkLst>
        </pc:spChg>
        <pc:spChg chg="mod">
          <ac:chgData name="Rene van den Bedem" userId="45d79a91-5a04-4f34-9844-1fdee92f82bd" providerId="ADAL" clId="{618A3DA0-3935-40E7-9F8C-32BA4B509B42}" dt="2023-10-23T15:51:56.528" v="2136" actId="1038"/>
          <ac:spMkLst>
            <pc:docMk/>
            <pc:sldMk cId="2049130457" sldId="2147472407"/>
            <ac:spMk id="71" creationId="{6F65750B-94EE-342A-F19C-DC8BCADD7B52}"/>
          </ac:spMkLst>
        </pc:spChg>
        <pc:spChg chg="mod">
          <ac:chgData name="Rene van den Bedem" userId="45d79a91-5a04-4f34-9844-1fdee92f82bd" providerId="ADAL" clId="{618A3DA0-3935-40E7-9F8C-32BA4B509B42}" dt="2023-10-23T15:51:56.528" v="2136" actId="1038"/>
          <ac:spMkLst>
            <pc:docMk/>
            <pc:sldMk cId="2049130457" sldId="2147472407"/>
            <ac:spMk id="72" creationId="{81F2489B-1D38-6A68-C703-6AF130254416}"/>
          </ac:spMkLst>
        </pc:spChg>
        <pc:spChg chg="add mod">
          <ac:chgData name="Rene van den Bedem" userId="45d79a91-5a04-4f34-9844-1fdee92f82bd" providerId="ADAL" clId="{618A3DA0-3935-40E7-9F8C-32BA4B509B42}" dt="2023-10-23T15:51:56.528" v="2136" actId="1038"/>
          <ac:spMkLst>
            <pc:docMk/>
            <pc:sldMk cId="2049130457" sldId="2147472407"/>
            <ac:spMk id="73" creationId="{46677E57-C525-48D7-9731-E036C8EC08DE}"/>
          </ac:spMkLst>
        </pc:spChg>
        <pc:spChg chg="add mod">
          <ac:chgData name="Rene van den Bedem" userId="45d79a91-5a04-4f34-9844-1fdee92f82bd" providerId="ADAL" clId="{618A3DA0-3935-40E7-9F8C-32BA4B509B42}" dt="2023-10-23T15:51:56.528" v="2136" actId="1038"/>
          <ac:spMkLst>
            <pc:docMk/>
            <pc:sldMk cId="2049130457" sldId="2147472407"/>
            <ac:spMk id="74" creationId="{95987B73-5441-D6BC-7410-6EC9D189D69C}"/>
          </ac:spMkLst>
        </pc:spChg>
        <pc:spChg chg="add mod">
          <ac:chgData name="Rene van den Bedem" userId="45d79a91-5a04-4f34-9844-1fdee92f82bd" providerId="ADAL" clId="{618A3DA0-3935-40E7-9F8C-32BA4B509B42}" dt="2023-10-23T15:51:56.528" v="2136" actId="1038"/>
          <ac:spMkLst>
            <pc:docMk/>
            <pc:sldMk cId="2049130457" sldId="2147472407"/>
            <ac:spMk id="75" creationId="{D0CD3FD1-20B1-5F76-E3AE-F71F58D12CE4}"/>
          </ac:spMkLst>
        </pc:spChg>
        <pc:spChg chg="add mod">
          <ac:chgData name="Rene van den Bedem" userId="45d79a91-5a04-4f34-9844-1fdee92f82bd" providerId="ADAL" clId="{618A3DA0-3935-40E7-9F8C-32BA4B509B42}" dt="2023-10-23T15:51:56.528" v="2136" actId="1038"/>
          <ac:spMkLst>
            <pc:docMk/>
            <pc:sldMk cId="2049130457" sldId="2147472407"/>
            <ac:spMk id="77" creationId="{06CFDA1E-0D0A-924D-4028-C6BE84898991}"/>
          </ac:spMkLst>
        </pc:spChg>
        <pc:spChg chg="add mod">
          <ac:chgData name="Rene van den Bedem" userId="45d79a91-5a04-4f34-9844-1fdee92f82bd" providerId="ADAL" clId="{618A3DA0-3935-40E7-9F8C-32BA4B509B42}" dt="2023-10-23T15:51:56.528" v="2136" actId="1038"/>
          <ac:spMkLst>
            <pc:docMk/>
            <pc:sldMk cId="2049130457" sldId="2147472407"/>
            <ac:spMk id="78" creationId="{7CE667F3-81C6-FFE5-FA66-C1D8AB16252D}"/>
          </ac:spMkLst>
        </pc:spChg>
        <pc:spChg chg="add mod">
          <ac:chgData name="Rene van den Bedem" userId="45d79a91-5a04-4f34-9844-1fdee92f82bd" providerId="ADAL" clId="{618A3DA0-3935-40E7-9F8C-32BA4B509B42}" dt="2023-10-23T15:51:56.528" v="2136" actId="1038"/>
          <ac:spMkLst>
            <pc:docMk/>
            <pc:sldMk cId="2049130457" sldId="2147472407"/>
            <ac:spMk id="79" creationId="{6F074D09-7858-9F29-8C94-0BB2BAD76203}"/>
          </ac:spMkLst>
        </pc:spChg>
        <pc:spChg chg="add mod">
          <ac:chgData name="Rene van den Bedem" userId="45d79a91-5a04-4f34-9844-1fdee92f82bd" providerId="ADAL" clId="{618A3DA0-3935-40E7-9F8C-32BA4B509B42}" dt="2023-10-23T15:51:56.528" v="2136" actId="1038"/>
          <ac:spMkLst>
            <pc:docMk/>
            <pc:sldMk cId="2049130457" sldId="2147472407"/>
            <ac:spMk id="80" creationId="{25D3764A-D8E2-0707-5C88-93922AB5ECE5}"/>
          </ac:spMkLst>
        </pc:spChg>
        <pc:spChg chg="add mod">
          <ac:chgData name="Rene van den Bedem" userId="45d79a91-5a04-4f34-9844-1fdee92f82bd" providerId="ADAL" clId="{618A3DA0-3935-40E7-9F8C-32BA4B509B42}" dt="2023-10-23T15:51:56.528" v="2136" actId="1038"/>
          <ac:spMkLst>
            <pc:docMk/>
            <pc:sldMk cId="2049130457" sldId="2147472407"/>
            <ac:spMk id="81" creationId="{FB6FE2D2-EBAD-2DFC-D0AA-AF4CBAFE1273}"/>
          </ac:spMkLst>
        </pc:spChg>
        <pc:grpChg chg="del">
          <ac:chgData name="Rene van den Bedem" userId="45d79a91-5a04-4f34-9844-1fdee92f82bd" providerId="ADAL" clId="{618A3DA0-3935-40E7-9F8C-32BA4B509B42}" dt="2023-10-23T15:50:48.095" v="2058" actId="478"/>
          <ac:grpSpMkLst>
            <pc:docMk/>
            <pc:sldMk cId="2049130457" sldId="2147472407"/>
            <ac:grpSpMk id="12" creationId="{1B106A4A-36EE-2ACC-A1C8-1BB51CB869DB}"/>
          </ac:grpSpMkLst>
        </pc:grpChg>
        <pc:grpChg chg="del">
          <ac:chgData name="Rene van den Bedem" userId="45d79a91-5a04-4f34-9844-1fdee92f82bd" providerId="ADAL" clId="{618A3DA0-3935-40E7-9F8C-32BA4B509B42}" dt="2023-10-23T15:50:48.095" v="2058" actId="478"/>
          <ac:grpSpMkLst>
            <pc:docMk/>
            <pc:sldMk cId="2049130457" sldId="2147472407"/>
            <ac:grpSpMk id="14" creationId="{0329C7C8-7A41-7749-E655-F7BE5546EFFF}"/>
          </ac:grpSpMkLst>
        </pc:grpChg>
        <pc:grpChg chg="del">
          <ac:chgData name="Rene van den Bedem" userId="45d79a91-5a04-4f34-9844-1fdee92f82bd" providerId="ADAL" clId="{618A3DA0-3935-40E7-9F8C-32BA4B509B42}" dt="2023-10-23T15:50:48.095" v="2058" actId="478"/>
          <ac:grpSpMkLst>
            <pc:docMk/>
            <pc:sldMk cId="2049130457" sldId="2147472407"/>
            <ac:grpSpMk id="16" creationId="{C59CEFAC-D34B-8BCD-E43B-28705580F965}"/>
          </ac:grpSpMkLst>
        </pc:grpChg>
        <pc:grpChg chg="add mod">
          <ac:chgData name="Rene van den Bedem" userId="45d79a91-5a04-4f34-9844-1fdee92f82bd" providerId="ADAL" clId="{618A3DA0-3935-40E7-9F8C-32BA4B509B42}" dt="2023-10-23T15:51:56.528" v="2136" actId="1038"/>
          <ac:grpSpMkLst>
            <pc:docMk/>
            <pc:sldMk cId="2049130457" sldId="2147472407"/>
            <ac:grpSpMk id="69" creationId="{DE528F80-0750-09BA-1463-61E47B763E64}"/>
          </ac:grpSpMkLst>
        </pc:grpChg>
        <pc:grpChg chg="add mod">
          <ac:chgData name="Rene van den Bedem" userId="45d79a91-5a04-4f34-9844-1fdee92f82bd" providerId="ADAL" clId="{618A3DA0-3935-40E7-9F8C-32BA4B509B42}" dt="2023-10-23T15:51:56.528" v="2136" actId="1038"/>
          <ac:grpSpMkLst>
            <pc:docMk/>
            <pc:sldMk cId="2049130457" sldId="2147472407"/>
            <ac:grpSpMk id="82" creationId="{DE88CB07-5DFC-1D01-C24B-42F75162B548}"/>
          </ac:grpSpMkLst>
        </pc:grpChg>
        <pc:picChg chg="add mod">
          <ac:chgData name="Rene van den Bedem" userId="45d79a91-5a04-4f34-9844-1fdee92f82bd" providerId="ADAL" clId="{618A3DA0-3935-40E7-9F8C-32BA4B509B42}" dt="2023-10-23T17:26:39.545" v="2797" actId="1076"/>
          <ac:picMkLst>
            <pc:docMk/>
            <pc:sldMk cId="2049130457" sldId="2147472407"/>
            <ac:picMk id="4" creationId="{99468E50-DBD7-A00F-23F2-399A9DC4C796}"/>
          </ac:picMkLst>
        </pc:picChg>
        <pc:picChg chg="add mod">
          <ac:chgData name="Rene van den Bedem" userId="45d79a91-5a04-4f34-9844-1fdee92f82bd" providerId="ADAL" clId="{618A3DA0-3935-40E7-9F8C-32BA4B509B42}" dt="2023-10-23T15:51:56.528" v="2136" actId="1038"/>
          <ac:picMkLst>
            <pc:docMk/>
            <pc:sldMk cId="2049130457" sldId="2147472407"/>
            <ac:picMk id="5" creationId="{B2883441-BD26-FBDB-8628-42975E68E1F7}"/>
          </ac:picMkLst>
        </pc:picChg>
        <pc:picChg chg="del">
          <ac:chgData name="Rene van den Bedem" userId="45d79a91-5a04-4f34-9844-1fdee92f82bd" providerId="ADAL" clId="{618A3DA0-3935-40E7-9F8C-32BA4B509B42}" dt="2023-10-23T15:50:48.095" v="2058" actId="478"/>
          <ac:picMkLst>
            <pc:docMk/>
            <pc:sldMk cId="2049130457" sldId="2147472407"/>
            <ac:picMk id="6" creationId="{3608C7D3-E14E-D06F-0647-5DD86711C95B}"/>
          </ac:picMkLst>
        </pc:picChg>
        <pc:picChg chg="del">
          <ac:chgData name="Rene van den Bedem" userId="45d79a91-5a04-4f34-9844-1fdee92f82bd" providerId="ADAL" clId="{618A3DA0-3935-40E7-9F8C-32BA4B509B42}" dt="2023-10-23T15:50:48.095" v="2058" actId="478"/>
          <ac:picMkLst>
            <pc:docMk/>
            <pc:sldMk cId="2049130457" sldId="2147472407"/>
            <ac:picMk id="10" creationId="{26F836BE-1EA2-84B5-D483-61B6610C2DD6}"/>
          </ac:picMkLst>
        </pc:picChg>
        <pc:picChg chg="del">
          <ac:chgData name="Rene van den Bedem" userId="45d79a91-5a04-4f34-9844-1fdee92f82bd" providerId="ADAL" clId="{618A3DA0-3935-40E7-9F8C-32BA4B509B42}" dt="2023-10-23T15:50:48.095" v="2058" actId="478"/>
          <ac:picMkLst>
            <pc:docMk/>
            <pc:sldMk cId="2049130457" sldId="2147472407"/>
            <ac:picMk id="19" creationId="{7A26B057-6800-0AC4-DD9A-BD19D8DAF911}"/>
          </ac:picMkLst>
        </pc:picChg>
        <pc:picChg chg="del">
          <ac:chgData name="Rene van den Bedem" userId="45d79a91-5a04-4f34-9844-1fdee92f82bd" providerId="ADAL" clId="{618A3DA0-3935-40E7-9F8C-32BA4B509B42}" dt="2023-10-23T15:50:48.095" v="2058" actId="478"/>
          <ac:picMkLst>
            <pc:docMk/>
            <pc:sldMk cId="2049130457" sldId="2147472407"/>
            <ac:picMk id="22" creationId="{C204EF2A-7ED5-9B80-559A-005964ED54DD}"/>
          </ac:picMkLst>
        </pc:picChg>
        <pc:picChg chg="del">
          <ac:chgData name="Rene van den Bedem" userId="45d79a91-5a04-4f34-9844-1fdee92f82bd" providerId="ADAL" clId="{618A3DA0-3935-40E7-9F8C-32BA4B509B42}" dt="2023-10-23T15:50:48.095" v="2058" actId="478"/>
          <ac:picMkLst>
            <pc:docMk/>
            <pc:sldMk cId="2049130457" sldId="2147472407"/>
            <ac:picMk id="23" creationId="{934FC360-DA89-0971-B38F-E57C6838984B}"/>
          </ac:picMkLst>
        </pc:picChg>
        <pc:picChg chg="del">
          <ac:chgData name="Rene van den Bedem" userId="45d79a91-5a04-4f34-9844-1fdee92f82bd" providerId="ADAL" clId="{618A3DA0-3935-40E7-9F8C-32BA4B509B42}" dt="2023-10-23T15:50:48.095" v="2058" actId="478"/>
          <ac:picMkLst>
            <pc:docMk/>
            <pc:sldMk cId="2049130457" sldId="2147472407"/>
            <ac:picMk id="30" creationId="{C3CD5E01-7EF6-9E51-9438-D79151D42D3C}"/>
          </ac:picMkLst>
        </pc:picChg>
        <pc:picChg chg="del">
          <ac:chgData name="Rene van den Bedem" userId="45d79a91-5a04-4f34-9844-1fdee92f82bd" providerId="ADAL" clId="{618A3DA0-3935-40E7-9F8C-32BA4B509B42}" dt="2023-10-23T15:50:48.095" v="2058" actId="478"/>
          <ac:picMkLst>
            <pc:docMk/>
            <pc:sldMk cId="2049130457" sldId="2147472407"/>
            <ac:picMk id="33" creationId="{C7BFAE54-5117-3BCF-855E-F20544315E26}"/>
          </ac:picMkLst>
        </pc:picChg>
        <pc:picChg chg="del">
          <ac:chgData name="Rene van den Bedem" userId="45d79a91-5a04-4f34-9844-1fdee92f82bd" providerId="ADAL" clId="{618A3DA0-3935-40E7-9F8C-32BA4B509B42}" dt="2023-10-23T15:50:48.095" v="2058" actId="478"/>
          <ac:picMkLst>
            <pc:docMk/>
            <pc:sldMk cId="2049130457" sldId="2147472407"/>
            <ac:picMk id="36" creationId="{77965318-53B9-BE3E-2242-E60C3AE9318D}"/>
          </ac:picMkLst>
        </pc:picChg>
        <pc:picChg chg="del">
          <ac:chgData name="Rene van den Bedem" userId="45d79a91-5a04-4f34-9844-1fdee92f82bd" providerId="ADAL" clId="{618A3DA0-3935-40E7-9F8C-32BA4B509B42}" dt="2023-10-23T15:50:48.095" v="2058" actId="478"/>
          <ac:picMkLst>
            <pc:docMk/>
            <pc:sldMk cId="2049130457" sldId="2147472407"/>
            <ac:picMk id="42" creationId="{74FC9157-BC40-A22D-2EFA-1AA2D0825B67}"/>
          </ac:picMkLst>
        </pc:picChg>
        <pc:picChg chg="del">
          <ac:chgData name="Rene van den Bedem" userId="45d79a91-5a04-4f34-9844-1fdee92f82bd" providerId="ADAL" clId="{618A3DA0-3935-40E7-9F8C-32BA4B509B42}" dt="2023-10-23T15:50:48.095" v="2058" actId="478"/>
          <ac:picMkLst>
            <pc:docMk/>
            <pc:sldMk cId="2049130457" sldId="2147472407"/>
            <ac:picMk id="44" creationId="{0AF31B56-3317-D91B-7B92-4E5A50DF2923}"/>
          </ac:picMkLst>
        </pc:picChg>
        <pc:picChg chg="add mod">
          <ac:chgData name="Rene van den Bedem" userId="45d79a91-5a04-4f34-9844-1fdee92f82bd" providerId="ADAL" clId="{618A3DA0-3935-40E7-9F8C-32BA4B509B42}" dt="2023-10-23T15:51:56.528" v="2136" actId="1038"/>
          <ac:picMkLst>
            <pc:docMk/>
            <pc:sldMk cId="2049130457" sldId="2147472407"/>
            <ac:picMk id="51" creationId="{EE2A9005-F56C-DF8D-70F6-6E038D78099A}"/>
          </ac:picMkLst>
        </pc:picChg>
        <pc:picChg chg="add mod">
          <ac:chgData name="Rene van den Bedem" userId="45d79a91-5a04-4f34-9844-1fdee92f82bd" providerId="ADAL" clId="{618A3DA0-3935-40E7-9F8C-32BA4B509B42}" dt="2023-10-23T15:51:56.528" v="2136" actId="1038"/>
          <ac:picMkLst>
            <pc:docMk/>
            <pc:sldMk cId="2049130457" sldId="2147472407"/>
            <ac:picMk id="55" creationId="{ED14D17F-8B36-4777-B9F4-57F4D138CBF8}"/>
          </ac:picMkLst>
        </pc:picChg>
        <pc:picChg chg="add mod">
          <ac:chgData name="Rene van den Bedem" userId="45d79a91-5a04-4f34-9844-1fdee92f82bd" providerId="ADAL" clId="{618A3DA0-3935-40E7-9F8C-32BA4B509B42}" dt="2023-10-23T15:51:56.528" v="2136" actId="1038"/>
          <ac:picMkLst>
            <pc:docMk/>
            <pc:sldMk cId="2049130457" sldId="2147472407"/>
            <ac:picMk id="57" creationId="{D42A4063-1733-278D-9E3D-CD7060641D78}"/>
          </ac:picMkLst>
        </pc:picChg>
        <pc:picChg chg="add mod">
          <ac:chgData name="Rene van den Bedem" userId="45d79a91-5a04-4f34-9844-1fdee92f82bd" providerId="ADAL" clId="{618A3DA0-3935-40E7-9F8C-32BA4B509B42}" dt="2023-10-23T15:51:56.528" v="2136" actId="1038"/>
          <ac:picMkLst>
            <pc:docMk/>
            <pc:sldMk cId="2049130457" sldId="2147472407"/>
            <ac:picMk id="60" creationId="{E906681D-F4CA-63DA-15B9-F40755EDB3CD}"/>
          </ac:picMkLst>
        </pc:picChg>
        <pc:picChg chg="add mod">
          <ac:chgData name="Rene van den Bedem" userId="45d79a91-5a04-4f34-9844-1fdee92f82bd" providerId="ADAL" clId="{618A3DA0-3935-40E7-9F8C-32BA4B509B42}" dt="2023-10-23T15:51:56.528" v="2136" actId="1038"/>
          <ac:picMkLst>
            <pc:docMk/>
            <pc:sldMk cId="2049130457" sldId="2147472407"/>
            <ac:picMk id="61" creationId="{47E50398-E439-C318-5422-33116253CEA5}"/>
          </ac:picMkLst>
        </pc:picChg>
        <pc:picChg chg="add mod">
          <ac:chgData name="Rene van den Bedem" userId="45d79a91-5a04-4f34-9844-1fdee92f82bd" providerId="ADAL" clId="{618A3DA0-3935-40E7-9F8C-32BA4B509B42}" dt="2023-10-23T15:51:56.528" v="2136" actId="1038"/>
          <ac:picMkLst>
            <pc:docMk/>
            <pc:sldMk cId="2049130457" sldId="2147472407"/>
            <ac:picMk id="63" creationId="{369D2F6E-6A5F-75AA-5233-417AE0B193FE}"/>
          </ac:picMkLst>
        </pc:picChg>
        <pc:picChg chg="add mod">
          <ac:chgData name="Rene van den Bedem" userId="45d79a91-5a04-4f34-9844-1fdee92f82bd" providerId="ADAL" clId="{618A3DA0-3935-40E7-9F8C-32BA4B509B42}" dt="2023-10-23T15:51:56.528" v="2136" actId="1038"/>
          <ac:picMkLst>
            <pc:docMk/>
            <pc:sldMk cId="2049130457" sldId="2147472407"/>
            <ac:picMk id="76" creationId="{33F1D1DE-E261-F66E-CEE1-690B8E16895D}"/>
          </ac:picMkLst>
        </pc:picChg>
        <pc:cxnChg chg="add mod">
          <ac:chgData name="Rene van den Bedem" userId="45d79a91-5a04-4f34-9844-1fdee92f82bd" providerId="ADAL" clId="{618A3DA0-3935-40E7-9F8C-32BA4B509B42}" dt="2023-10-23T17:26:43.172" v="2798" actId="14100"/>
          <ac:cxnSpMkLst>
            <pc:docMk/>
            <pc:sldMk cId="2049130457" sldId="2147472407"/>
            <ac:cxnSpMk id="7" creationId="{B70AFDAB-8065-882B-7471-DA921FD2575B}"/>
          </ac:cxnSpMkLst>
        </pc:cxnChg>
        <pc:cxnChg chg="del mod">
          <ac:chgData name="Rene van den Bedem" userId="45d79a91-5a04-4f34-9844-1fdee92f82bd" providerId="ADAL" clId="{618A3DA0-3935-40E7-9F8C-32BA4B509B42}" dt="2023-10-23T15:50:48.095" v="2058" actId="478"/>
          <ac:cxnSpMkLst>
            <pc:docMk/>
            <pc:sldMk cId="2049130457" sldId="2147472407"/>
            <ac:cxnSpMk id="21" creationId="{3293D23A-5C5C-214D-FF92-0825CB0355A2}"/>
          </ac:cxnSpMkLst>
        </pc:cxnChg>
        <pc:cxnChg chg="del mod">
          <ac:chgData name="Rene van den Bedem" userId="45d79a91-5a04-4f34-9844-1fdee92f82bd" providerId="ADAL" clId="{618A3DA0-3935-40E7-9F8C-32BA4B509B42}" dt="2023-10-23T15:50:48.095" v="2058" actId="478"/>
          <ac:cxnSpMkLst>
            <pc:docMk/>
            <pc:sldMk cId="2049130457" sldId="2147472407"/>
            <ac:cxnSpMk id="34" creationId="{B49AE843-B65C-7845-DDCA-6B3782B9677E}"/>
          </ac:cxnSpMkLst>
        </pc:cxnChg>
        <pc:cxnChg chg="del mod">
          <ac:chgData name="Rene van den Bedem" userId="45d79a91-5a04-4f34-9844-1fdee92f82bd" providerId="ADAL" clId="{618A3DA0-3935-40E7-9F8C-32BA4B509B42}" dt="2023-10-23T15:50:48.095" v="2058" actId="478"/>
          <ac:cxnSpMkLst>
            <pc:docMk/>
            <pc:sldMk cId="2049130457" sldId="2147472407"/>
            <ac:cxnSpMk id="40" creationId="{66EEA8F5-3FAD-601E-41E8-550CF7C920E6}"/>
          </ac:cxnSpMkLst>
        </pc:cxnChg>
        <pc:cxnChg chg="add mod">
          <ac:chgData name="Rene van den Bedem" userId="45d79a91-5a04-4f34-9844-1fdee92f82bd" providerId="ADAL" clId="{618A3DA0-3935-40E7-9F8C-32BA4B509B42}" dt="2023-10-23T15:51:56.528" v="2136" actId="1038"/>
          <ac:cxnSpMkLst>
            <pc:docMk/>
            <pc:sldMk cId="2049130457" sldId="2147472407"/>
            <ac:cxnSpMk id="58" creationId="{96E7C447-D380-9A1F-1DC0-1EA2274E9D47}"/>
          </ac:cxnSpMkLst>
        </pc:cxnChg>
        <pc:cxnChg chg="add mod">
          <ac:chgData name="Rene van den Bedem" userId="45d79a91-5a04-4f34-9844-1fdee92f82bd" providerId="ADAL" clId="{618A3DA0-3935-40E7-9F8C-32BA4B509B42}" dt="2023-10-23T15:51:56.528" v="2136" actId="1038"/>
          <ac:cxnSpMkLst>
            <pc:docMk/>
            <pc:sldMk cId="2049130457" sldId="2147472407"/>
            <ac:cxnSpMk id="65" creationId="{C8B503DF-A7A6-8E68-7A56-8C4BE823D665}"/>
          </ac:cxnSpMkLst>
        </pc:cxnChg>
        <pc:cxnChg chg="add mod">
          <ac:chgData name="Rene van den Bedem" userId="45d79a91-5a04-4f34-9844-1fdee92f82bd" providerId="ADAL" clId="{618A3DA0-3935-40E7-9F8C-32BA4B509B42}" dt="2023-10-23T15:51:56.528" v="2136" actId="1038"/>
          <ac:cxnSpMkLst>
            <pc:docMk/>
            <pc:sldMk cId="2049130457" sldId="2147472407"/>
            <ac:cxnSpMk id="66" creationId="{FF9A742B-99AC-8AFA-A18C-562C732B11EE}"/>
          </ac:cxnSpMkLst>
        </pc:cxnChg>
        <pc:cxnChg chg="add mod">
          <ac:chgData name="Rene van den Bedem" userId="45d79a91-5a04-4f34-9844-1fdee92f82bd" providerId="ADAL" clId="{618A3DA0-3935-40E7-9F8C-32BA4B509B42}" dt="2023-10-23T15:51:56.528" v="2136" actId="1038"/>
          <ac:cxnSpMkLst>
            <pc:docMk/>
            <pc:sldMk cId="2049130457" sldId="2147472407"/>
            <ac:cxnSpMk id="67" creationId="{D3F1F0B3-6FA7-DC10-CB5A-61818D8553C5}"/>
          </ac:cxnSpMkLst>
        </pc:cxnChg>
      </pc:sldChg>
      <pc:sldChg chg="add del ord">
        <pc:chgData name="Rene van den Bedem" userId="45d79a91-5a04-4f34-9844-1fdee92f82bd" providerId="ADAL" clId="{618A3DA0-3935-40E7-9F8C-32BA4B509B42}" dt="2023-10-23T15:54:29.714" v="2201" actId="2696"/>
        <pc:sldMkLst>
          <pc:docMk/>
          <pc:sldMk cId="2263586390" sldId="2147472408"/>
        </pc:sldMkLst>
      </pc:sldChg>
      <pc:sldChg chg="addSp delSp modSp add del mod ord">
        <pc:chgData name="Rene van den Bedem" userId="45d79a91-5a04-4f34-9844-1fdee92f82bd" providerId="ADAL" clId="{618A3DA0-3935-40E7-9F8C-32BA4B509B42}" dt="2023-10-27T16:56:37.792" v="9995" actId="2696"/>
        <pc:sldMkLst>
          <pc:docMk/>
          <pc:sldMk cId="735322018" sldId="2147472409"/>
        </pc:sldMkLst>
        <pc:spChg chg="mod">
          <ac:chgData name="Rene van den Bedem" userId="45d79a91-5a04-4f34-9844-1fdee92f82bd" providerId="ADAL" clId="{618A3DA0-3935-40E7-9F8C-32BA4B509B42}" dt="2023-10-23T15:52:43.743" v="2146" actId="20577"/>
          <ac:spMkLst>
            <pc:docMk/>
            <pc:sldMk cId="735322018" sldId="2147472409"/>
            <ac:spMk id="5" creationId="{D25D47CE-219E-F14B-12C7-46FCF2AC1BE7}"/>
          </ac:spMkLst>
        </pc:spChg>
        <pc:picChg chg="add del mod">
          <ac:chgData name="Rene van den Bedem" userId="45d79a91-5a04-4f34-9844-1fdee92f82bd" providerId="ADAL" clId="{618A3DA0-3935-40E7-9F8C-32BA4B509B42}" dt="2023-10-24T19:08:13.064" v="5541" actId="478"/>
          <ac:picMkLst>
            <pc:docMk/>
            <pc:sldMk cId="735322018" sldId="2147472409"/>
            <ac:picMk id="3" creationId="{E7500480-1179-C07F-F93C-AAC61B574450}"/>
          </ac:picMkLst>
        </pc:picChg>
        <pc:picChg chg="add mod">
          <ac:chgData name="Rene van den Bedem" userId="45d79a91-5a04-4f34-9844-1fdee92f82bd" providerId="ADAL" clId="{618A3DA0-3935-40E7-9F8C-32BA4B509B42}" dt="2023-10-24T19:08:30.014" v="5544" actId="1076"/>
          <ac:picMkLst>
            <pc:docMk/>
            <pc:sldMk cId="735322018" sldId="2147472409"/>
            <ac:picMk id="6" creationId="{3CEB4C5E-BAA8-218D-4D35-EBF2B1D812BF}"/>
          </ac:picMkLst>
        </pc:picChg>
      </pc:sldChg>
      <pc:sldChg chg="addSp delSp modSp add del mod">
        <pc:chgData name="Rene van den Bedem" userId="45d79a91-5a04-4f34-9844-1fdee92f82bd" providerId="ADAL" clId="{618A3DA0-3935-40E7-9F8C-32BA4B509B42}" dt="2023-10-27T16:56:37.792" v="9995" actId="2696"/>
        <pc:sldMkLst>
          <pc:docMk/>
          <pc:sldMk cId="542603558" sldId="2147472410"/>
        </pc:sldMkLst>
        <pc:spChg chg="add mod">
          <ac:chgData name="Rene van den Bedem" userId="45d79a91-5a04-4f34-9844-1fdee92f82bd" providerId="ADAL" clId="{618A3DA0-3935-40E7-9F8C-32BA4B509B42}" dt="2023-10-24T18:28:57.843" v="5537" actId="1037"/>
          <ac:spMkLst>
            <pc:docMk/>
            <pc:sldMk cId="542603558" sldId="2147472410"/>
            <ac:spMk id="3" creationId="{F96A732F-BB71-FB90-DCA1-FA39C5DA1477}"/>
          </ac:spMkLst>
        </pc:spChg>
        <pc:spChg chg="add mod">
          <ac:chgData name="Rene van den Bedem" userId="45d79a91-5a04-4f34-9844-1fdee92f82bd" providerId="ADAL" clId="{618A3DA0-3935-40E7-9F8C-32BA4B509B42}" dt="2023-10-24T18:28:57.843" v="5537" actId="1037"/>
          <ac:spMkLst>
            <pc:docMk/>
            <pc:sldMk cId="542603558" sldId="2147472410"/>
            <ac:spMk id="5" creationId="{BFE91B38-62EF-DCC5-5B64-2E1FDBB626DA}"/>
          </ac:spMkLst>
        </pc:spChg>
        <pc:spChg chg="add mod">
          <ac:chgData name="Rene van den Bedem" userId="45d79a91-5a04-4f34-9844-1fdee92f82bd" providerId="ADAL" clId="{618A3DA0-3935-40E7-9F8C-32BA4B509B42}" dt="2023-10-24T18:28:57.843" v="5537" actId="1037"/>
          <ac:spMkLst>
            <pc:docMk/>
            <pc:sldMk cId="542603558" sldId="2147472410"/>
            <ac:spMk id="9" creationId="{2C96E652-3F36-CC1E-6CFB-EAA6117D3364}"/>
          </ac:spMkLst>
        </pc:spChg>
        <pc:spChg chg="add mod">
          <ac:chgData name="Rene van den Bedem" userId="45d79a91-5a04-4f34-9844-1fdee92f82bd" providerId="ADAL" clId="{618A3DA0-3935-40E7-9F8C-32BA4B509B42}" dt="2023-10-24T18:28:57.843" v="5537" actId="1037"/>
          <ac:spMkLst>
            <pc:docMk/>
            <pc:sldMk cId="542603558" sldId="2147472410"/>
            <ac:spMk id="15" creationId="{3134A1E3-D162-77A4-414F-0CD124DA7FF9}"/>
          </ac:spMkLst>
        </pc:spChg>
        <pc:spChg chg="add mod">
          <ac:chgData name="Rene van den Bedem" userId="45d79a91-5a04-4f34-9844-1fdee92f82bd" providerId="ADAL" clId="{618A3DA0-3935-40E7-9F8C-32BA4B509B42}" dt="2023-10-24T18:28:57.843" v="5537" actId="1037"/>
          <ac:spMkLst>
            <pc:docMk/>
            <pc:sldMk cId="542603558" sldId="2147472410"/>
            <ac:spMk id="16" creationId="{C1F46DB1-3517-1475-CAED-CAD9A7B4207D}"/>
          </ac:spMkLst>
        </pc:spChg>
        <pc:spChg chg="add mod">
          <ac:chgData name="Rene van den Bedem" userId="45d79a91-5a04-4f34-9844-1fdee92f82bd" providerId="ADAL" clId="{618A3DA0-3935-40E7-9F8C-32BA4B509B42}" dt="2023-10-24T18:28:57.843" v="5537" actId="1037"/>
          <ac:spMkLst>
            <pc:docMk/>
            <pc:sldMk cId="542603558" sldId="2147472410"/>
            <ac:spMk id="17" creationId="{26E94480-8529-3019-65EF-23A90A045109}"/>
          </ac:spMkLst>
        </pc:spChg>
        <pc:spChg chg="add mod">
          <ac:chgData name="Rene van den Bedem" userId="45d79a91-5a04-4f34-9844-1fdee92f82bd" providerId="ADAL" clId="{618A3DA0-3935-40E7-9F8C-32BA4B509B42}" dt="2023-10-24T18:28:57.843" v="5537" actId="1037"/>
          <ac:spMkLst>
            <pc:docMk/>
            <pc:sldMk cId="542603558" sldId="2147472410"/>
            <ac:spMk id="18" creationId="{EE79DE53-0856-3B74-7856-FD69B2BB0FCD}"/>
          </ac:spMkLst>
        </pc:spChg>
        <pc:spChg chg="add mod">
          <ac:chgData name="Rene van den Bedem" userId="45d79a91-5a04-4f34-9844-1fdee92f82bd" providerId="ADAL" clId="{618A3DA0-3935-40E7-9F8C-32BA4B509B42}" dt="2023-10-24T18:28:57.843" v="5537" actId="1037"/>
          <ac:spMkLst>
            <pc:docMk/>
            <pc:sldMk cId="542603558" sldId="2147472410"/>
            <ac:spMk id="19" creationId="{8358B45B-B482-B26E-D614-76E2EAEA9EF9}"/>
          </ac:spMkLst>
        </pc:spChg>
        <pc:spChg chg="add mod">
          <ac:chgData name="Rene van den Bedem" userId="45d79a91-5a04-4f34-9844-1fdee92f82bd" providerId="ADAL" clId="{618A3DA0-3935-40E7-9F8C-32BA4B509B42}" dt="2023-10-24T18:28:57.843" v="5537" actId="1037"/>
          <ac:spMkLst>
            <pc:docMk/>
            <pc:sldMk cId="542603558" sldId="2147472410"/>
            <ac:spMk id="23" creationId="{2C3E3734-8E38-6EFA-550F-786EDBEBB9E0}"/>
          </ac:spMkLst>
        </pc:spChg>
        <pc:spChg chg="add mod">
          <ac:chgData name="Rene van den Bedem" userId="45d79a91-5a04-4f34-9844-1fdee92f82bd" providerId="ADAL" clId="{618A3DA0-3935-40E7-9F8C-32BA4B509B42}" dt="2023-10-24T18:28:57.843" v="5537" actId="1037"/>
          <ac:spMkLst>
            <pc:docMk/>
            <pc:sldMk cId="542603558" sldId="2147472410"/>
            <ac:spMk id="24" creationId="{6B477339-92E5-B63D-D177-A08A0FE8A14A}"/>
          </ac:spMkLst>
        </pc:spChg>
        <pc:spChg chg="add del mod">
          <ac:chgData name="Rene van den Bedem" userId="45d79a91-5a04-4f34-9844-1fdee92f82bd" providerId="ADAL" clId="{618A3DA0-3935-40E7-9F8C-32BA4B509B42}" dt="2023-10-24T18:28:01.948" v="5491" actId="478"/>
          <ac:spMkLst>
            <pc:docMk/>
            <pc:sldMk cId="542603558" sldId="2147472410"/>
            <ac:spMk id="25" creationId="{A890AFEC-C48C-5BFD-4F6D-70DFFCAE6982}"/>
          </ac:spMkLst>
        </pc:spChg>
        <pc:spChg chg="add mod">
          <ac:chgData name="Rene van den Bedem" userId="45d79a91-5a04-4f34-9844-1fdee92f82bd" providerId="ADAL" clId="{618A3DA0-3935-40E7-9F8C-32BA4B509B42}" dt="2023-10-24T18:28:57.843" v="5537" actId="1037"/>
          <ac:spMkLst>
            <pc:docMk/>
            <pc:sldMk cId="542603558" sldId="2147472410"/>
            <ac:spMk id="26" creationId="{ECC20910-72BB-6C73-1C78-22C7311AFEFE}"/>
          </ac:spMkLst>
        </pc:spChg>
        <pc:spChg chg="add mod">
          <ac:chgData name="Rene van den Bedem" userId="45d79a91-5a04-4f34-9844-1fdee92f82bd" providerId="ADAL" clId="{618A3DA0-3935-40E7-9F8C-32BA4B509B42}" dt="2023-10-24T18:28:57.843" v="5537" actId="1037"/>
          <ac:spMkLst>
            <pc:docMk/>
            <pc:sldMk cId="542603558" sldId="2147472410"/>
            <ac:spMk id="28" creationId="{C569CFA2-6674-76BC-2E1B-01E03845E3FE}"/>
          </ac:spMkLst>
        </pc:spChg>
        <pc:spChg chg="add mod">
          <ac:chgData name="Rene van den Bedem" userId="45d79a91-5a04-4f34-9844-1fdee92f82bd" providerId="ADAL" clId="{618A3DA0-3935-40E7-9F8C-32BA4B509B42}" dt="2023-10-24T18:28:57.843" v="5537" actId="1037"/>
          <ac:spMkLst>
            <pc:docMk/>
            <pc:sldMk cId="542603558" sldId="2147472410"/>
            <ac:spMk id="30" creationId="{8297448B-EB99-8D71-F84D-6D41DF41E4CC}"/>
          </ac:spMkLst>
        </pc:spChg>
        <pc:spChg chg="add mod">
          <ac:chgData name="Rene van den Bedem" userId="45d79a91-5a04-4f34-9844-1fdee92f82bd" providerId="ADAL" clId="{618A3DA0-3935-40E7-9F8C-32BA4B509B42}" dt="2023-10-24T18:28:57.843" v="5537" actId="1037"/>
          <ac:spMkLst>
            <pc:docMk/>
            <pc:sldMk cId="542603558" sldId="2147472410"/>
            <ac:spMk id="31" creationId="{9510A0CD-B78C-D8EB-933F-B3AF4A7DC350}"/>
          </ac:spMkLst>
        </pc:spChg>
        <pc:spChg chg="add mod">
          <ac:chgData name="Rene van den Bedem" userId="45d79a91-5a04-4f34-9844-1fdee92f82bd" providerId="ADAL" clId="{618A3DA0-3935-40E7-9F8C-32BA4B509B42}" dt="2023-10-24T18:28:57.843" v="5537" actId="1037"/>
          <ac:spMkLst>
            <pc:docMk/>
            <pc:sldMk cId="542603558" sldId="2147472410"/>
            <ac:spMk id="32" creationId="{EA37F75E-2FBD-014C-0FD7-00744A8DED80}"/>
          </ac:spMkLst>
        </pc:spChg>
        <pc:spChg chg="add mod">
          <ac:chgData name="Rene van den Bedem" userId="45d79a91-5a04-4f34-9844-1fdee92f82bd" providerId="ADAL" clId="{618A3DA0-3935-40E7-9F8C-32BA4B509B42}" dt="2023-10-24T18:28:57.843" v="5537" actId="1037"/>
          <ac:spMkLst>
            <pc:docMk/>
            <pc:sldMk cId="542603558" sldId="2147472410"/>
            <ac:spMk id="35" creationId="{FC514A8E-4883-53E1-7478-F1B1F93D5F52}"/>
          </ac:spMkLst>
        </pc:spChg>
        <pc:spChg chg="mod">
          <ac:chgData name="Rene van den Bedem" userId="45d79a91-5a04-4f34-9844-1fdee92f82bd" providerId="ADAL" clId="{618A3DA0-3935-40E7-9F8C-32BA4B509B42}" dt="2023-10-23T15:53:33.761" v="2170" actId="313"/>
          <ac:spMkLst>
            <pc:docMk/>
            <pc:sldMk cId="542603558" sldId="2147472410"/>
            <ac:spMk id="52" creationId="{3AB2F3C3-4AF2-7287-5CF9-46738B9F8620}"/>
          </ac:spMkLst>
        </pc:spChg>
        <pc:grpChg chg="del">
          <ac:chgData name="Rene van den Bedem" userId="45d79a91-5a04-4f34-9844-1fdee92f82bd" providerId="ADAL" clId="{618A3DA0-3935-40E7-9F8C-32BA4B509B42}" dt="2023-10-23T15:53:40.937" v="2171" actId="478"/>
          <ac:grpSpMkLst>
            <pc:docMk/>
            <pc:sldMk cId="542603558" sldId="2147472410"/>
            <ac:grpSpMk id="82" creationId="{DE88CB07-5DFC-1D01-C24B-42F75162B548}"/>
          </ac:grpSpMkLst>
        </pc:grpChg>
        <pc:picChg chg="add mod">
          <ac:chgData name="Rene van den Bedem" userId="45d79a91-5a04-4f34-9844-1fdee92f82bd" providerId="ADAL" clId="{618A3DA0-3935-40E7-9F8C-32BA4B509B42}" dt="2023-10-24T18:28:57.843" v="5537" actId="1037"/>
          <ac:picMkLst>
            <pc:docMk/>
            <pc:sldMk cId="542603558" sldId="2147472410"/>
            <ac:picMk id="2" creationId="{0F1136EE-C5BA-B075-3986-2A197F7EA727}"/>
          </ac:picMkLst>
        </pc:picChg>
        <pc:picChg chg="add mod">
          <ac:chgData name="Rene van den Bedem" userId="45d79a91-5a04-4f34-9844-1fdee92f82bd" providerId="ADAL" clId="{618A3DA0-3935-40E7-9F8C-32BA4B509B42}" dt="2023-10-24T18:28:57.843" v="5537" actId="1037"/>
          <ac:picMkLst>
            <pc:docMk/>
            <pc:sldMk cId="542603558" sldId="2147472410"/>
            <ac:picMk id="4" creationId="{537E9977-1231-0E7B-A6B6-A447DC498488}"/>
          </ac:picMkLst>
        </pc:picChg>
        <pc:picChg chg="add mod">
          <ac:chgData name="Rene van den Bedem" userId="45d79a91-5a04-4f34-9844-1fdee92f82bd" providerId="ADAL" clId="{618A3DA0-3935-40E7-9F8C-32BA4B509B42}" dt="2023-10-24T18:28:57.843" v="5537" actId="1037"/>
          <ac:picMkLst>
            <pc:docMk/>
            <pc:sldMk cId="542603558" sldId="2147472410"/>
            <ac:picMk id="7" creationId="{1FC55F85-60EC-6CE2-4740-146599D1C25B}"/>
          </ac:picMkLst>
        </pc:picChg>
        <pc:picChg chg="add mod">
          <ac:chgData name="Rene van den Bedem" userId="45d79a91-5a04-4f34-9844-1fdee92f82bd" providerId="ADAL" clId="{618A3DA0-3935-40E7-9F8C-32BA4B509B42}" dt="2023-10-24T18:28:57.843" v="5537" actId="1037"/>
          <ac:picMkLst>
            <pc:docMk/>
            <pc:sldMk cId="542603558" sldId="2147472410"/>
            <ac:picMk id="8" creationId="{4076B8D6-8CAB-2F55-6D9F-99CDA29D05A4}"/>
          </ac:picMkLst>
        </pc:picChg>
        <pc:picChg chg="add mod">
          <ac:chgData name="Rene van den Bedem" userId="45d79a91-5a04-4f34-9844-1fdee92f82bd" providerId="ADAL" clId="{618A3DA0-3935-40E7-9F8C-32BA4B509B42}" dt="2023-10-24T18:28:57.843" v="5537" actId="1037"/>
          <ac:picMkLst>
            <pc:docMk/>
            <pc:sldMk cId="542603558" sldId="2147472410"/>
            <ac:picMk id="22" creationId="{BF542E6A-550E-E5F6-D550-81E0FE156481}"/>
          </ac:picMkLst>
        </pc:picChg>
        <pc:picChg chg="add mod">
          <ac:chgData name="Rene van den Bedem" userId="45d79a91-5a04-4f34-9844-1fdee92f82bd" providerId="ADAL" clId="{618A3DA0-3935-40E7-9F8C-32BA4B509B42}" dt="2023-10-24T18:28:57.843" v="5537" actId="1037"/>
          <ac:picMkLst>
            <pc:docMk/>
            <pc:sldMk cId="542603558" sldId="2147472410"/>
            <ac:picMk id="27" creationId="{ED328514-BE52-2DEF-515C-EF36F54C1EB4}"/>
          </ac:picMkLst>
        </pc:picChg>
        <pc:cxnChg chg="add mod">
          <ac:chgData name="Rene van den Bedem" userId="45d79a91-5a04-4f34-9844-1fdee92f82bd" providerId="ADAL" clId="{618A3DA0-3935-40E7-9F8C-32BA4B509B42}" dt="2023-10-24T18:28:57.843" v="5537" actId="1037"/>
          <ac:cxnSpMkLst>
            <pc:docMk/>
            <pc:sldMk cId="542603558" sldId="2147472410"/>
            <ac:cxnSpMk id="6" creationId="{FECDF315-5C4C-3E3F-2174-47E378E24E1C}"/>
          </ac:cxnSpMkLst>
        </pc:cxnChg>
        <pc:cxnChg chg="add mod">
          <ac:chgData name="Rene van den Bedem" userId="45d79a91-5a04-4f34-9844-1fdee92f82bd" providerId="ADAL" clId="{618A3DA0-3935-40E7-9F8C-32BA4B509B42}" dt="2023-10-24T18:28:57.843" v="5537" actId="1037"/>
          <ac:cxnSpMkLst>
            <pc:docMk/>
            <pc:sldMk cId="542603558" sldId="2147472410"/>
            <ac:cxnSpMk id="10" creationId="{F28749D3-BCEC-227B-52C6-8C133B445C34}"/>
          </ac:cxnSpMkLst>
        </pc:cxnChg>
        <pc:cxnChg chg="add mod">
          <ac:chgData name="Rene van den Bedem" userId="45d79a91-5a04-4f34-9844-1fdee92f82bd" providerId="ADAL" clId="{618A3DA0-3935-40E7-9F8C-32BA4B509B42}" dt="2023-10-24T18:28:57.843" v="5537" actId="1037"/>
          <ac:cxnSpMkLst>
            <pc:docMk/>
            <pc:sldMk cId="542603558" sldId="2147472410"/>
            <ac:cxnSpMk id="11" creationId="{D60F8C85-107C-CC08-AA3F-F6C65176BA7D}"/>
          </ac:cxnSpMkLst>
        </pc:cxnChg>
        <pc:cxnChg chg="add mod">
          <ac:chgData name="Rene van den Bedem" userId="45d79a91-5a04-4f34-9844-1fdee92f82bd" providerId="ADAL" clId="{618A3DA0-3935-40E7-9F8C-32BA4B509B42}" dt="2023-10-24T18:28:57.843" v="5537" actId="1037"/>
          <ac:cxnSpMkLst>
            <pc:docMk/>
            <pc:sldMk cId="542603558" sldId="2147472410"/>
            <ac:cxnSpMk id="12" creationId="{87D823BF-AD69-FB7E-84AD-11A10F621B82}"/>
          </ac:cxnSpMkLst>
        </pc:cxnChg>
        <pc:cxnChg chg="add mod">
          <ac:chgData name="Rene van den Bedem" userId="45d79a91-5a04-4f34-9844-1fdee92f82bd" providerId="ADAL" clId="{618A3DA0-3935-40E7-9F8C-32BA4B509B42}" dt="2023-10-24T18:28:57.843" v="5537" actId="1037"/>
          <ac:cxnSpMkLst>
            <pc:docMk/>
            <pc:sldMk cId="542603558" sldId="2147472410"/>
            <ac:cxnSpMk id="13" creationId="{7FC8C600-F0A4-7130-5E8E-848D7945FC22}"/>
          </ac:cxnSpMkLst>
        </pc:cxnChg>
        <pc:cxnChg chg="add mod">
          <ac:chgData name="Rene van den Bedem" userId="45d79a91-5a04-4f34-9844-1fdee92f82bd" providerId="ADAL" clId="{618A3DA0-3935-40E7-9F8C-32BA4B509B42}" dt="2023-10-24T18:28:57.843" v="5537" actId="1037"/>
          <ac:cxnSpMkLst>
            <pc:docMk/>
            <pc:sldMk cId="542603558" sldId="2147472410"/>
            <ac:cxnSpMk id="14" creationId="{E5E3111D-280E-A331-D9D9-CA1B3A1359A3}"/>
          </ac:cxnSpMkLst>
        </pc:cxnChg>
        <pc:cxnChg chg="add mod">
          <ac:chgData name="Rene van den Bedem" userId="45d79a91-5a04-4f34-9844-1fdee92f82bd" providerId="ADAL" clId="{618A3DA0-3935-40E7-9F8C-32BA4B509B42}" dt="2023-10-24T18:28:57.843" v="5537" actId="1037"/>
          <ac:cxnSpMkLst>
            <pc:docMk/>
            <pc:sldMk cId="542603558" sldId="2147472410"/>
            <ac:cxnSpMk id="20" creationId="{5E47BB5A-865F-F0E2-CDF2-1267F0451C43}"/>
          </ac:cxnSpMkLst>
        </pc:cxnChg>
        <pc:cxnChg chg="add mod">
          <ac:chgData name="Rene van den Bedem" userId="45d79a91-5a04-4f34-9844-1fdee92f82bd" providerId="ADAL" clId="{618A3DA0-3935-40E7-9F8C-32BA4B509B42}" dt="2023-10-24T18:28:57.843" v="5537" actId="1037"/>
          <ac:cxnSpMkLst>
            <pc:docMk/>
            <pc:sldMk cId="542603558" sldId="2147472410"/>
            <ac:cxnSpMk id="21" creationId="{B7EF1B6D-06E4-4A9C-9D56-8BD125C2C711}"/>
          </ac:cxnSpMkLst>
        </pc:cxnChg>
        <pc:cxnChg chg="add mod">
          <ac:chgData name="Rene van den Bedem" userId="45d79a91-5a04-4f34-9844-1fdee92f82bd" providerId="ADAL" clId="{618A3DA0-3935-40E7-9F8C-32BA4B509B42}" dt="2023-10-24T18:28:57.843" v="5537" actId="1037"/>
          <ac:cxnSpMkLst>
            <pc:docMk/>
            <pc:sldMk cId="542603558" sldId="2147472410"/>
            <ac:cxnSpMk id="29" creationId="{4921FFA5-5613-3B3A-6988-AA8EDC884E34}"/>
          </ac:cxnSpMkLst>
        </pc:cxnChg>
        <pc:cxnChg chg="add mod">
          <ac:chgData name="Rene van den Bedem" userId="45d79a91-5a04-4f34-9844-1fdee92f82bd" providerId="ADAL" clId="{618A3DA0-3935-40E7-9F8C-32BA4B509B42}" dt="2023-10-24T18:28:57.843" v="5537" actId="1037"/>
          <ac:cxnSpMkLst>
            <pc:docMk/>
            <pc:sldMk cId="542603558" sldId="2147472410"/>
            <ac:cxnSpMk id="33" creationId="{4CF510BA-EEA5-18A3-DEF0-8C2B160364F0}"/>
          </ac:cxnSpMkLst>
        </pc:cxnChg>
        <pc:cxnChg chg="add mod">
          <ac:chgData name="Rene van den Bedem" userId="45d79a91-5a04-4f34-9844-1fdee92f82bd" providerId="ADAL" clId="{618A3DA0-3935-40E7-9F8C-32BA4B509B42}" dt="2023-10-24T18:28:57.843" v="5537" actId="1037"/>
          <ac:cxnSpMkLst>
            <pc:docMk/>
            <pc:sldMk cId="542603558" sldId="2147472410"/>
            <ac:cxnSpMk id="34" creationId="{2892C38C-D9CB-AD09-1C93-50BF14B6AC6D}"/>
          </ac:cxnSpMkLst>
        </pc:cxnChg>
      </pc:sldChg>
      <pc:sldChg chg="addSp delSp modSp add del mod">
        <pc:chgData name="Rene van den Bedem" userId="45d79a91-5a04-4f34-9844-1fdee92f82bd" providerId="ADAL" clId="{618A3DA0-3935-40E7-9F8C-32BA4B509B42}" dt="2023-10-27T16:56:37.792" v="9995" actId="2696"/>
        <pc:sldMkLst>
          <pc:docMk/>
          <pc:sldMk cId="2870762387" sldId="2147472411"/>
        </pc:sldMkLst>
        <pc:spChg chg="add mod">
          <ac:chgData name="Rene van den Bedem" userId="45d79a91-5a04-4f34-9844-1fdee92f82bd" providerId="ADAL" clId="{618A3DA0-3935-40E7-9F8C-32BA4B509B42}" dt="2023-10-25T17:09:05.057" v="7133" actId="1076"/>
          <ac:spMkLst>
            <pc:docMk/>
            <pc:sldMk cId="2870762387" sldId="2147472411"/>
            <ac:spMk id="4" creationId="{AFFB0316-77E7-3EFD-0562-2BC09810AC38}"/>
          </ac:spMkLst>
        </pc:spChg>
        <pc:spChg chg="mod">
          <ac:chgData name="Rene van den Bedem" userId="45d79a91-5a04-4f34-9844-1fdee92f82bd" providerId="ADAL" clId="{618A3DA0-3935-40E7-9F8C-32BA4B509B42}" dt="2023-10-23T15:56:24.189" v="2245" actId="20577"/>
          <ac:spMkLst>
            <pc:docMk/>
            <pc:sldMk cId="2870762387" sldId="2147472411"/>
            <ac:spMk id="5" creationId="{D25D47CE-219E-F14B-12C7-46FCF2AC1BE7}"/>
          </ac:spMkLst>
        </pc:spChg>
        <pc:picChg chg="add mod">
          <ac:chgData name="Rene van den Bedem" userId="45d79a91-5a04-4f34-9844-1fdee92f82bd" providerId="ADAL" clId="{618A3DA0-3935-40E7-9F8C-32BA4B509B42}" dt="2023-10-25T17:07:48.213" v="7093" actId="1076"/>
          <ac:picMkLst>
            <pc:docMk/>
            <pc:sldMk cId="2870762387" sldId="2147472411"/>
            <ac:picMk id="3" creationId="{00CFCAA5-3518-9099-F288-AC8311A8D9A0}"/>
          </ac:picMkLst>
        </pc:picChg>
        <pc:picChg chg="del">
          <ac:chgData name="Rene van den Bedem" userId="45d79a91-5a04-4f34-9844-1fdee92f82bd" providerId="ADAL" clId="{618A3DA0-3935-40E7-9F8C-32BA4B509B42}" dt="2023-10-23T15:56:26.630" v="2246" actId="478"/>
          <ac:picMkLst>
            <pc:docMk/>
            <pc:sldMk cId="2870762387" sldId="2147472411"/>
            <ac:picMk id="4" creationId="{956D4340-5636-2015-B171-27B35101956D}"/>
          </ac:picMkLst>
        </pc:picChg>
        <pc:cxnChg chg="add mod">
          <ac:chgData name="Rene van den Bedem" userId="45d79a91-5a04-4f34-9844-1fdee92f82bd" providerId="ADAL" clId="{618A3DA0-3935-40E7-9F8C-32BA4B509B42}" dt="2023-10-25T17:09:07.960" v="7134" actId="14100"/>
          <ac:cxnSpMkLst>
            <pc:docMk/>
            <pc:sldMk cId="2870762387" sldId="2147472411"/>
            <ac:cxnSpMk id="6" creationId="{C8F7CD13-1D14-E30B-3613-FA73695D5723}"/>
          </ac:cxnSpMkLst>
        </pc:cxnChg>
      </pc:sldChg>
      <pc:sldChg chg="addSp modSp add del mod ord">
        <pc:chgData name="Rene van den Bedem" userId="45d79a91-5a04-4f34-9844-1fdee92f82bd" providerId="ADAL" clId="{618A3DA0-3935-40E7-9F8C-32BA4B509B42}" dt="2023-10-27T16:56:37.792" v="9995" actId="2696"/>
        <pc:sldMkLst>
          <pc:docMk/>
          <pc:sldMk cId="2562749685" sldId="2147472412"/>
        </pc:sldMkLst>
        <pc:spChg chg="add mod">
          <ac:chgData name="Rene van den Bedem" userId="45d79a91-5a04-4f34-9844-1fdee92f82bd" providerId="ADAL" clId="{618A3DA0-3935-40E7-9F8C-32BA4B509B42}" dt="2023-10-24T17:39:18.381" v="5306" actId="14100"/>
          <ac:spMkLst>
            <pc:docMk/>
            <pc:sldMk cId="2562749685" sldId="2147472412"/>
            <ac:spMk id="2" creationId="{215E9086-2BE8-ED1A-AFC2-94EEBFADD438}"/>
          </ac:spMkLst>
        </pc:spChg>
        <pc:spChg chg="mod">
          <ac:chgData name="Rene van den Bedem" userId="45d79a91-5a04-4f34-9844-1fdee92f82bd" providerId="ADAL" clId="{618A3DA0-3935-40E7-9F8C-32BA4B509B42}" dt="2023-10-23T17:25:21.974" v="2788" actId="20577"/>
          <ac:spMkLst>
            <pc:docMk/>
            <pc:sldMk cId="2562749685" sldId="2147472412"/>
            <ac:spMk id="5" creationId="{D25D47CE-219E-F14B-12C7-46FCF2AC1BE7}"/>
          </ac:spMkLst>
        </pc:spChg>
      </pc:sldChg>
      <pc:sldChg chg="addSp modSp add del mod ord">
        <pc:chgData name="Rene van den Bedem" userId="45d79a91-5a04-4f34-9844-1fdee92f82bd" providerId="ADAL" clId="{618A3DA0-3935-40E7-9F8C-32BA4B509B42}" dt="2023-10-27T16:56:37.792" v="9995" actId="2696"/>
        <pc:sldMkLst>
          <pc:docMk/>
          <pc:sldMk cId="3514635321" sldId="2147472413"/>
        </pc:sldMkLst>
        <pc:spChg chg="add mod">
          <ac:chgData name="Rene van den Bedem" userId="45d79a91-5a04-4f34-9844-1fdee92f82bd" providerId="ADAL" clId="{618A3DA0-3935-40E7-9F8C-32BA4B509B42}" dt="2023-10-24T17:55:55.621" v="5312" actId="1076"/>
          <ac:spMkLst>
            <pc:docMk/>
            <pc:sldMk cId="3514635321" sldId="2147472413"/>
            <ac:spMk id="2" creationId="{40591060-4C41-B890-308D-587FD1339B56}"/>
          </ac:spMkLst>
        </pc:spChg>
        <pc:spChg chg="add mod">
          <ac:chgData name="Rene van den Bedem" userId="45d79a91-5a04-4f34-9844-1fdee92f82bd" providerId="ADAL" clId="{618A3DA0-3935-40E7-9F8C-32BA4B509B42}" dt="2023-10-24T17:55:55.621" v="5312" actId="1076"/>
          <ac:spMkLst>
            <pc:docMk/>
            <pc:sldMk cId="3514635321" sldId="2147472413"/>
            <ac:spMk id="3" creationId="{899840A5-2098-ECEA-67BE-3F55CB2A5DE9}"/>
          </ac:spMkLst>
        </pc:spChg>
        <pc:spChg chg="add mod">
          <ac:chgData name="Rene van den Bedem" userId="45d79a91-5a04-4f34-9844-1fdee92f82bd" providerId="ADAL" clId="{618A3DA0-3935-40E7-9F8C-32BA4B509B42}" dt="2023-10-24T17:55:55.621" v="5312" actId="1076"/>
          <ac:spMkLst>
            <pc:docMk/>
            <pc:sldMk cId="3514635321" sldId="2147472413"/>
            <ac:spMk id="5" creationId="{0252463B-A00F-6FCF-709B-064ABABD8DE2}"/>
          </ac:spMkLst>
        </pc:spChg>
        <pc:spChg chg="add mod">
          <ac:chgData name="Rene van den Bedem" userId="45d79a91-5a04-4f34-9844-1fdee92f82bd" providerId="ADAL" clId="{618A3DA0-3935-40E7-9F8C-32BA4B509B42}" dt="2023-10-24T17:55:55.621" v="5312" actId="1076"/>
          <ac:spMkLst>
            <pc:docMk/>
            <pc:sldMk cId="3514635321" sldId="2147472413"/>
            <ac:spMk id="7" creationId="{4BE643EC-3B36-0C5C-3746-A0FDA1BAE446}"/>
          </ac:spMkLst>
        </pc:spChg>
        <pc:spChg chg="mod">
          <ac:chgData name="Rene van den Bedem" userId="45d79a91-5a04-4f34-9844-1fdee92f82bd" providerId="ADAL" clId="{618A3DA0-3935-40E7-9F8C-32BA4B509B42}" dt="2023-10-24T17:55:55.621" v="5312" actId="1076"/>
          <ac:spMkLst>
            <pc:docMk/>
            <pc:sldMk cId="3514635321" sldId="2147472413"/>
            <ac:spMk id="9" creationId="{B537F97C-A2FE-3201-1CE5-FD5C48C1E422}"/>
          </ac:spMkLst>
        </pc:spChg>
        <pc:spChg chg="mod">
          <ac:chgData name="Rene van den Bedem" userId="45d79a91-5a04-4f34-9844-1fdee92f82bd" providerId="ADAL" clId="{618A3DA0-3935-40E7-9F8C-32BA4B509B42}" dt="2023-10-24T17:55:55.621" v="5312" actId="1076"/>
          <ac:spMkLst>
            <pc:docMk/>
            <pc:sldMk cId="3514635321" sldId="2147472413"/>
            <ac:spMk id="10" creationId="{3FBB56D1-BD12-1A9F-C458-CDE037A3CEAB}"/>
          </ac:spMkLst>
        </pc:spChg>
        <pc:spChg chg="add mod">
          <ac:chgData name="Rene van den Bedem" userId="45d79a91-5a04-4f34-9844-1fdee92f82bd" providerId="ADAL" clId="{618A3DA0-3935-40E7-9F8C-32BA4B509B42}" dt="2023-10-24T17:55:55.621" v="5312" actId="1076"/>
          <ac:spMkLst>
            <pc:docMk/>
            <pc:sldMk cId="3514635321" sldId="2147472413"/>
            <ac:spMk id="11" creationId="{7D0BAEB3-D99F-FA38-A2B3-59C1FEC46E61}"/>
          </ac:spMkLst>
        </pc:spChg>
        <pc:spChg chg="add mod">
          <ac:chgData name="Rene van den Bedem" userId="45d79a91-5a04-4f34-9844-1fdee92f82bd" providerId="ADAL" clId="{618A3DA0-3935-40E7-9F8C-32BA4B509B42}" dt="2023-10-24T17:55:55.621" v="5312" actId="1076"/>
          <ac:spMkLst>
            <pc:docMk/>
            <pc:sldMk cId="3514635321" sldId="2147472413"/>
            <ac:spMk id="12" creationId="{B23DD70C-54F0-3F9D-8648-8AFD0DC73A04}"/>
          </ac:spMkLst>
        </pc:spChg>
        <pc:spChg chg="add mod">
          <ac:chgData name="Rene van den Bedem" userId="45d79a91-5a04-4f34-9844-1fdee92f82bd" providerId="ADAL" clId="{618A3DA0-3935-40E7-9F8C-32BA4B509B42}" dt="2023-10-24T17:55:55.621" v="5312" actId="1076"/>
          <ac:spMkLst>
            <pc:docMk/>
            <pc:sldMk cId="3514635321" sldId="2147472413"/>
            <ac:spMk id="15" creationId="{F8158DFE-C035-39D7-8DD5-A99290B1048B}"/>
          </ac:spMkLst>
        </pc:spChg>
        <pc:spChg chg="add mod">
          <ac:chgData name="Rene van den Bedem" userId="45d79a91-5a04-4f34-9844-1fdee92f82bd" providerId="ADAL" clId="{618A3DA0-3935-40E7-9F8C-32BA4B509B42}" dt="2023-10-24T17:55:55.621" v="5312" actId="1076"/>
          <ac:spMkLst>
            <pc:docMk/>
            <pc:sldMk cId="3514635321" sldId="2147472413"/>
            <ac:spMk id="16" creationId="{E2EEB1D1-3272-203C-BF02-B4033E3DC66D}"/>
          </ac:spMkLst>
        </pc:spChg>
        <pc:spChg chg="add mod">
          <ac:chgData name="Rene van den Bedem" userId="45d79a91-5a04-4f34-9844-1fdee92f82bd" providerId="ADAL" clId="{618A3DA0-3935-40E7-9F8C-32BA4B509B42}" dt="2023-10-24T17:55:55.621" v="5312" actId="1076"/>
          <ac:spMkLst>
            <pc:docMk/>
            <pc:sldMk cId="3514635321" sldId="2147472413"/>
            <ac:spMk id="17" creationId="{D9FE75E6-1C0E-6B99-9964-945B5C03291E}"/>
          </ac:spMkLst>
        </pc:spChg>
        <pc:spChg chg="add mod">
          <ac:chgData name="Rene van den Bedem" userId="45d79a91-5a04-4f34-9844-1fdee92f82bd" providerId="ADAL" clId="{618A3DA0-3935-40E7-9F8C-32BA4B509B42}" dt="2023-10-24T17:55:55.621" v="5312" actId="1076"/>
          <ac:spMkLst>
            <pc:docMk/>
            <pc:sldMk cId="3514635321" sldId="2147472413"/>
            <ac:spMk id="18" creationId="{4B0A64A1-C38B-2926-262F-DAAFDBA28B6C}"/>
          </ac:spMkLst>
        </pc:spChg>
        <pc:spChg chg="add mod">
          <ac:chgData name="Rene van den Bedem" userId="45d79a91-5a04-4f34-9844-1fdee92f82bd" providerId="ADAL" clId="{618A3DA0-3935-40E7-9F8C-32BA4B509B42}" dt="2023-10-24T17:55:55.621" v="5312" actId="1076"/>
          <ac:spMkLst>
            <pc:docMk/>
            <pc:sldMk cId="3514635321" sldId="2147472413"/>
            <ac:spMk id="22" creationId="{CB47129C-B45F-2A42-87C5-AD288598F051}"/>
          </ac:spMkLst>
        </pc:spChg>
        <pc:spChg chg="add mod">
          <ac:chgData name="Rene van den Bedem" userId="45d79a91-5a04-4f34-9844-1fdee92f82bd" providerId="ADAL" clId="{618A3DA0-3935-40E7-9F8C-32BA4B509B42}" dt="2023-10-24T17:55:55.621" v="5312" actId="1076"/>
          <ac:spMkLst>
            <pc:docMk/>
            <pc:sldMk cId="3514635321" sldId="2147472413"/>
            <ac:spMk id="24" creationId="{8F3A1089-1C30-CD30-FB27-23003AA1C67A}"/>
          </ac:spMkLst>
        </pc:spChg>
        <pc:spChg chg="mod">
          <ac:chgData name="Rene van den Bedem" userId="45d79a91-5a04-4f34-9844-1fdee92f82bd" providerId="ADAL" clId="{618A3DA0-3935-40E7-9F8C-32BA4B509B42}" dt="2023-10-24T17:55:55.621" v="5312" actId="1076"/>
          <ac:spMkLst>
            <pc:docMk/>
            <pc:sldMk cId="3514635321" sldId="2147472413"/>
            <ac:spMk id="26" creationId="{3D6AB44A-8BF4-0019-6C3C-61B1AF08AB5D}"/>
          </ac:spMkLst>
        </pc:spChg>
        <pc:spChg chg="mod">
          <ac:chgData name="Rene van den Bedem" userId="45d79a91-5a04-4f34-9844-1fdee92f82bd" providerId="ADAL" clId="{618A3DA0-3935-40E7-9F8C-32BA4B509B42}" dt="2023-10-24T17:55:55.621" v="5312" actId="1076"/>
          <ac:spMkLst>
            <pc:docMk/>
            <pc:sldMk cId="3514635321" sldId="2147472413"/>
            <ac:spMk id="27" creationId="{81742279-89E6-2EFE-383A-600983061A2D}"/>
          </ac:spMkLst>
        </pc:spChg>
        <pc:spChg chg="add mod">
          <ac:chgData name="Rene van den Bedem" userId="45d79a91-5a04-4f34-9844-1fdee92f82bd" providerId="ADAL" clId="{618A3DA0-3935-40E7-9F8C-32BA4B509B42}" dt="2023-10-24T17:55:55.621" v="5312" actId="1076"/>
          <ac:spMkLst>
            <pc:docMk/>
            <pc:sldMk cId="3514635321" sldId="2147472413"/>
            <ac:spMk id="28" creationId="{4167F709-C350-F836-7A00-BDBDCD6F9E67}"/>
          </ac:spMkLst>
        </pc:spChg>
        <pc:spChg chg="add mod">
          <ac:chgData name="Rene van den Bedem" userId="45d79a91-5a04-4f34-9844-1fdee92f82bd" providerId="ADAL" clId="{618A3DA0-3935-40E7-9F8C-32BA4B509B42}" dt="2023-10-24T17:55:55.621" v="5312" actId="1076"/>
          <ac:spMkLst>
            <pc:docMk/>
            <pc:sldMk cId="3514635321" sldId="2147472413"/>
            <ac:spMk id="29" creationId="{AFB4C8C0-67A9-BD9E-BC16-66D470F5CE14}"/>
          </ac:spMkLst>
        </pc:spChg>
        <pc:spChg chg="add mod">
          <ac:chgData name="Rene van den Bedem" userId="45d79a91-5a04-4f34-9844-1fdee92f82bd" providerId="ADAL" clId="{618A3DA0-3935-40E7-9F8C-32BA4B509B42}" dt="2023-10-24T17:55:55.621" v="5312" actId="1076"/>
          <ac:spMkLst>
            <pc:docMk/>
            <pc:sldMk cId="3514635321" sldId="2147472413"/>
            <ac:spMk id="30" creationId="{49EEB8C0-8308-80E2-6CB7-7C111617F807}"/>
          </ac:spMkLst>
        </pc:spChg>
        <pc:spChg chg="mod">
          <ac:chgData name="Rene van den Bedem" userId="45d79a91-5a04-4f34-9844-1fdee92f82bd" providerId="ADAL" clId="{618A3DA0-3935-40E7-9F8C-32BA4B509B42}" dt="2023-10-24T17:55:55.621" v="5312" actId="1076"/>
          <ac:spMkLst>
            <pc:docMk/>
            <pc:sldMk cId="3514635321" sldId="2147472413"/>
            <ac:spMk id="35" creationId="{B1A5676E-B9EB-C715-FB90-96424EB52D1A}"/>
          </ac:spMkLst>
        </pc:spChg>
        <pc:spChg chg="mod">
          <ac:chgData name="Rene van den Bedem" userId="45d79a91-5a04-4f34-9844-1fdee92f82bd" providerId="ADAL" clId="{618A3DA0-3935-40E7-9F8C-32BA4B509B42}" dt="2023-10-24T17:55:55.621" v="5312" actId="1076"/>
          <ac:spMkLst>
            <pc:docMk/>
            <pc:sldMk cId="3514635321" sldId="2147472413"/>
            <ac:spMk id="36" creationId="{2B2568F7-56D7-249B-DB1D-7859B71548E5}"/>
          </ac:spMkLst>
        </pc:spChg>
        <pc:spChg chg="add mod">
          <ac:chgData name="Rene van den Bedem" userId="45d79a91-5a04-4f34-9844-1fdee92f82bd" providerId="ADAL" clId="{618A3DA0-3935-40E7-9F8C-32BA4B509B42}" dt="2023-10-24T17:55:55.621" v="5312" actId="1076"/>
          <ac:spMkLst>
            <pc:docMk/>
            <pc:sldMk cId="3514635321" sldId="2147472413"/>
            <ac:spMk id="37" creationId="{574A947F-0595-3B75-F909-0FDB7467F512}"/>
          </ac:spMkLst>
        </pc:spChg>
        <pc:spChg chg="add mod">
          <ac:chgData name="Rene van den Bedem" userId="45d79a91-5a04-4f34-9844-1fdee92f82bd" providerId="ADAL" clId="{618A3DA0-3935-40E7-9F8C-32BA4B509B42}" dt="2023-10-24T17:55:55.621" v="5312" actId="1076"/>
          <ac:spMkLst>
            <pc:docMk/>
            <pc:sldMk cId="3514635321" sldId="2147472413"/>
            <ac:spMk id="39" creationId="{C3F24EEF-5C70-1EFB-E9EE-D92E111FC87E}"/>
          </ac:spMkLst>
        </pc:spChg>
        <pc:spChg chg="add mod">
          <ac:chgData name="Rene van den Bedem" userId="45d79a91-5a04-4f34-9844-1fdee92f82bd" providerId="ADAL" clId="{618A3DA0-3935-40E7-9F8C-32BA4B509B42}" dt="2023-10-24T17:55:55.621" v="5312" actId="1076"/>
          <ac:spMkLst>
            <pc:docMk/>
            <pc:sldMk cId="3514635321" sldId="2147472413"/>
            <ac:spMk id="40" creationId="{56418B1D-A467-6054-405C-559ACE414465}"/>
          </ac:spMkLst>
        </pc:spChg>
        <pc:spChg chg="mod">
          <ac:chgData name="Rene van den Bedem" userId="45d79a91-5a04-4f34-9844-1fdee92f82bd" providerId="ADAL" clId="{618A3DA0-3935-40E7-9F8C-32BA4B509B42}" dt="2023-10-24T17:55:55.621" v="5312" actId="1076"/>
          <ac:spMkLst>
            <pc:docMk/>
            <pc:sldMk cId="3514635321" sldId="2147472413"/>
            <ac:spMk id="42" creationId="{7E169E77-6AB2-83B2-0311-DD07DBEFE55C}"/>
          </ac:spMkLst>
        </pc:spChg>
        <pc:spChg chg="mod">
          <ac:chgData name="Rene van den Bedem" userId="45d79a91-5a04-4f34-9844-1fdee92f82bd" providerId="ADAL" clId="{618A3DA0-3935-40E7-9F8C-32BA4B509B42}" dt="2023-10-24T17:55:55.621" v="5312" actId="1076"/>
          <ac:spMkLst>
            <pc:docMk/>
            <pc:sldMk cId="3514635321" sldId="2147472413"/>
            <ac:spMk id="43" creationId="{E96FE57B-759C-D77D-692C-3F3CA14EA736}"/>
          </ac:spMkLst>
        </pc:spChg>
        <pc:spChg chg="add mod">
          <ac:chgData name="Rene van den Bedem" userId="45d79a91-5a04-4f34-9844-1fdee92f82bd" providerId="ADAL" clId="{618A3DA0-3935-40E7-9F8C-32BA4B509B42}" dt="2023-10-24T17:55:55.621" v="5312" actId="1076"/>
          <ac:spMkLst>
            <pc:docMk/>
            <pc:sldMk cId="3514635321" sldId="2147472413"/>
            <ac:spMk id="44" creationId="{CCD06189-7E47-5D21-A785-7AD045E2BE44}"/>
          </ac:spMkLst>
        </pc:spChg>
        <pc:spChg chg="add mod">
          <ac:chgData name="Rene van den Bedem" userId="45d79a91-5a04-4f34-9844-1fdee92f82bd" providerId="ADAL" clId="{618A3DA0-3935-40E7-9F8C-32BA4B509B42}" dt="2023-10-24T17:55:55.621" v="5312" actId="1076"/>
          <ac:spMkLst>
            <pc:docMk/>
            <pc:sldMk cId="3514635321" sldId="2147472413"/>
            <ac:spMk id="45" creationId="{DA174721-3B27-063B-5ABA-28573F99277D}"/>
          </ac:spMkLst>
        </pc:spChg>
        <pc:spChg chg="add mod">
          <ac:chgData name="Rene van den Bedem" userId="45d79a91-5a04-4f34-9844-1fdee92f82bd" providerId="ADAL" clId="{618A3DA0-3935-40E7-9F8C-32BA4B509B42}" dt="2023-10-24T17:55:55.621" v="5312" actId="1076"/>
          <ac:spMkLst>
            <pc:docMk/>
            <pc:sldMk cId="3514635321" sldId="2147472413"/>
            <ac:spMk id="47" creationId="{094146A0-253C-4F50-720F-796195F841E7}"/>
          </ac:spMkLst>
        </pc:spChg>
        <pc:spChg chg="add mod">
          <ac:chgData name="Rene van den Bedem" userId="45d79a91-5a04-4f34-9844-1fdee92f82bd" providerId="ADAL" clId="{618A3DA0-3935-40E7-9F8C-32BA4B509B42}" dt="2023-10-24T17:55:55.621" v="5312" actId="1076"/>
          <ac:spMkLst>
            <pc:docMk/>
            <pc:sldMk cId="3514635321" sldId="2147472413"/>
            <ac:spMk id="50" creationId="{B8FDFFB0-215D-A1AD-9F96-EADEBF27E16A}"/>
          </ac:spMkLst>
        </pc:spChg>
        <pc:spChg chg="mod">
          <ac:chgData name="Rene van den Bedem" userId="45d79a91-5a04-4f34-9844-1fdee92f82bd" providerId="ADAL" clId="{618A3DA0-3935-40E7-9F8C-32BA4B509B42}" dt="2023-10-23T16:05:28.536" v="2300" actId="20577"/>
          <ac:spMkLst>
            <pc:docMk/>
            <pc:sldMk cId="3514635321" sldId="2147472413"/>
            <ac:spMk id="52" creationId="{3AB2F3C3-4AF2-7287-5CF9-46738B9F8620}"/>
          </ac:spMkLst>
        </pc:spChg>
        <pc:spChg chg="add mod">
          <ac:chgData name="Rene van den Bedem" userId="45d79a91-5a04-4f34-9844-1fdee92f82bd" providerId="ADAL" clId="{618A3DA0-3935-40E7-9F8C-32BA4B509B42}" dt="2023-10-24T17:55:55.621" v="5312" actId="1076"/>
          <ac:spMkLst>
            <pc:docMk/>
            <pc:sldMk cId="3514635321" sldId="2147472413"/>
            <ac:spMk id="53" creationId="{0AB876CF-E4B7-9D16-23DB-0C967BDF17FF}"/>
          </ac:spMkLst>
        </pc:spChg>
        <pc:spChg chg="add mod">
          <ac:chgData name="Rene van den Bedem" userId="45d79a91-5a04-4f34-9844-1fdee92f82bd" providerId="ADAL" clId="{618A3DA0-3935-40E7-9F8C-32BA4B509B42}" dt="2023-10-24T17:55:55.621" v="5312" actId="1076"/>
          <ac:spMkLst>
            <pc:docMk/>
            <pc:sldMk cId="3514635321" sldId="2147472413"/>
            <ac:spMk id="54" creationId="{B5902D87-2506-AADA-08F6-0183B025AFE2}"/>
          </ac:spMkLst>
        </pc:spChg>
        <pc:spChg chg="add mod">
          <ac:chgData name="Rene van den Bedem" userId="45d79a91-5a04-4f34-9844-1fdee92f82bd" providerId="ADAL" clId="{618A3DA0-3935-40E7-9F8C-32BA4B509B42}" dt="2023-10-24T17:55:55.621" v="5312" actId="1076"/>
          <ac:spMkLst>
            <pc:docMk/>
            <pc:sldMk cId="3514635321" sldId="2147472413"/>
            <ac:spMk id="55" creationId="{606F17F0-2F66-13B8-ED73-7A4B289375D8}"/>
          </ac:spMkLst>
        </pc:spChg>
        <pc:spChg chg="add mod">
          <ac:chgData name="Rene van den Bedem" userId="45d79a91-5a04-4f34-9844-1fdee92f82bd" providerId="ADAL" clId="{618A3DA0-3935-40E7-9F8C-32BA4B509B42}" dt="2023-10-24T17:55:55.621" v="5312" actId="1076"/>
          <ac:spMkLst>
            <pc:docMk/>
            <pc:sldMk cId="3514635321" sldId="2147472413"/>
            <ac:spMk id="62" creationId="{B44D0D70-9149-C945-126E-792EF8EC74B1}"/>
          </ac:spMkLst>
        </pc:spChg>
        <pc:spChg chg="add mod">
          <ac:chgData name="Rene van den Bedem" userId="45d79a91-5a04-4f34-9844-1fdee92f82bd" providerId="ADAL" clId="{618A3DA0-3935-40E7-9F8C-32BA4B509B42}" dt="2023-10-24T17:55:55.621" v="5312" actId="1076"/>
          <ac:spMkLst>
            <pc:docMk/>
            <pc:sldMk cId="3514635321" sldId="2147472413"/>
            <ac:spMk id="66" creationId="{0C02CACB-C788-8000-2F92-2790DFE47BB5}"/>
          </ac:spMkLst>
        </pc:spChg>
        <pc:spChg chg="add mod">
          <ac:chgData name="Rene van den Bedem" userId="45d79a91-5a04-4f34-9844-1fdee92f82bd" providerId="ADAL" clId="{618A3DA0-3935-40E7-9F8C-32BA4B509B42}" dt="2023-10-24T17:55:55.621" v="5312" actId="1076"/>
          <ac:spMkLst>
            <pc:docMk/>
            <pc:sldMk cId="3514635321" sldId="2147472413"/>
            <ac:spMk id="70" creationId="{2FE253FD-0EDA-4576-D852-8784B1438A13}"/>
          </ac:spMkLst>
        </pc:spChg>
        <pc:spChg chg="add mod">
          <ac:chgData name="Rene van den Bedem" userId="45d79a91-5a04-4f34-9844-1fdee92f82bd" providerId="ADAL" clId="{618A3DA0-3935-40E7-9F8C-32BA4B509B42}" dt="2023-10-24T17:55:55.621" v="5312" actId="1076"/>
          <ac:spMkLst>
            <pc:docMk/>
            <pc:sldMk cId="3514635321" sldId="2147472413"/>
            <ac:spMk id="72" creationId="{234369E9-EDCE-AC4F-945B-D88A456472BB}"/>
          </ac:spMkLst>
        </pc:spChg>
        <pc:spChg chg="add mod">
          <ac:chgData name="Rene van den Bedem" userId="45d79a91-5a04-4f34-9844-1fdee92f82bd" providerId="ADAL" clId="{618A3DA0-3935-40E7-9F8C-32BA4B509B42}" dt="2023-10-25T16:38:13.607" v="6993" actId="14100"/>
          <ac:spMkLst>
            <pc:docMk/>
            <pc:sldMk cId="3514635321" sldId="2147472413"/>
            <ac:spMk id="74" creationId="{E8AEF2A3-F44C-7FC6-9921-35218D5E0F06}"/>
          </ac:spMkLst>
        </pc:spChg>
        <pc:spChg chg="add mod">
          <ac:chgData name="Rene van den Bedem" userId="45d79a91-5a04-4f34-9844-1fdee92f82bd" providerId="ADAL" clId="{618A3DA0-3935-40E7-9F8C-32BA4B509B42}" dt="2023-10-25T16:44:22.505" v="6997" actId="1076"/>
          <ac:spMkLst>
            <pc:docMk/>
            <pc:sldMk cId="3514635321" sldId="2147472413"/>
            <ac:spMk id="75" creationId="{7B8CAC82-E53D-C53C-88C7-426D500E28FF}"/>
          </ac:spMkLst>
        </pc:spChg>
        <pc:spChg chg="add mod">
          <ac:chgData name="Rene van den Bedem" userId="45d79a91-5a04-4f34-9844-1fdee92f82bd" providerId="ADAL" clId="{618A3DA0-3935-40E7-9F8C-32BA4B509B42}" dt="2023-10-25T16:44:09.552" v="6995" actId="1076"/>
          <ac:spMkLst>
            <pc:docMk/>
            <pc:sldMk cId="3514635321" sldId="2147472413"/>
            <ac:spMk id="78" creationId="{24E213FD-71FB-23E7-9DA5-D80FA71B01CC}"/>
          </ac:spMkLst>
        </pc:spChg>
        <pc:grpChg chg="add mod">
          <ac:chgData name="Rene van den Bedem" userId="45d79a91-5a04-4f34-9844-1fdee92f82bd" providerId="ADAL" clId="{618A3DA0-3935-40E7-9F8C-32BA4B509B42}" dt="2023-10-24T17:55:55.621" v="5312" actId="1076"/>
          <ac:grpSpMkLst>
            <pc:docMk/>
            <pc:sldMk cId="3514635321" sldId="2147472413"/>
            <ac:grpSpMk id="8" creationId="{ACCE4509-36C2-4050-A47C-AB311A040DA7}"/>
          </ac:grpSpMkLst>
        </pc:grpChg>
        <pc:grpChg chg="add mod">
          <ac:chgData name="Rene van den Bedem" userId="45d79a91-5a04-4f34-9844-1fdee92f82bd" providerId="ADAL" clId="{618A3DA0-3935-40E7-9F8C-32BA4B509B42}" dt="2023-10-24T17:55:55.621" v="5312" actId="1076"/>
          <ac:grpSpMkLst>
            <pc:docMk/>
            <pc:sldMk cId="3514635321" sldId="2147472413"/>
            <ac:grpSpMk id="25" creationId="{D6FD0709-5F0C-A117-87DA-79FC479AF430}"/>
          </ac:grpSpMkLst>
        </pc:grpChg>
        <pc:grpChg chg="add mod">
          <ac:chgData name="Rene van den Bedem" userId="45d79a91-5a04-4f34-9844-1fdee92f82bd" providerId="ADAL" clId="{618A3DA0-3935-40E7-9F8C-32BA4B509B42}" dt="2023-10-24T17:55:55.621" v="5312" actId="1076"/>
          <ac:grpSpMkLst>
            <pc:docMk/>
            <pc:sldMk cId="3514635321" sldId="2147472413"/>
            <ac:grpSpMk id="31" creationId="{7C65B58D-F999-8F12-4EEB-6CC0224E39AE}"/>
          </ac:grpSpMkLst>
        </pc:grpChg>
        <pc:grpChg chg="add mod">
          <ac:chgData name="Rene van den Bedem" userId="45d79a91-5a04-4f34-9844-1fdee92f82bd" providerId="ADAL" clId="{618A3DA0-3935-40E7-9F8C-32BA4B509B42}" dt="2023-10-24T17:55:55.621" v="5312" actId="1076"/>
          <ac:grpSpMkLst>
            <pc:docMk/>
            <pc:sldMk cId="3514635321" sldId="2147472413"/>
            <ac:grpSpMk id="34" creationId="{4D3F9785-FE16-07D8-8887-64F41626F53A}"/>
          </ac:grpSpMkLst>
        </pc:grpChg>
        <pc:grpChg chg="add mod">
          <ac:chgData name="Rene van den Bedem" userId="45d79a91-5a04-4f34-9844-1fdee92f82bd" providerId="ADAL" clId="{618A3DA0-3935-40E7-9F8C-32BA4B509B42}" dt="2023-10-24T17:55:55.621" v="5312" actId="1076"/>
          <ac:grpSpMkLst>
            <pc:docMk/>
            <pc:sldMk cId="3514635321" sldId="2147472413"/>
            <ac:grpSpMk id="41" creationId="{D11DDE0E-4B83-60A6-F9E9-C3AB6D6852CE}"/>
          </ac:grpSpMkLst>
        </pc:grpChg>
        <pc:grpChg chg="add mod">
          <ac:chgData name="Rene van den Bedem" userId="45d79a91-5a04-4f34-9844-1fdee92f82bd" providerId="ADAL" clId="{618A3DA0-3935-40E7-9F8C-32BA4B509B42}" dt="2023-10-24T17:55:55.621" v="5312" actId="1076"/>
          <ac:grpSpMkLst>
            <pc:docMk/>
            <pc:sldMk cId="3514635321" sldId="2147472413"/>
            <ac:grpSpMk id="56" creationId="{1416FE1E-296A-26C5-1C08-2E242777C0CA}"/>
          </ac:grpSpMkLst>
        </pc:grpChg>
        <pc:grpChg chg="add mod">
          <ac:chgData name="Rene van den Bedem" userId="45d79a91-5a04-4f34-9844-1fdee92f82bd" providerId="ADAL" clId="{618A3DA0-3935-40E7-9F8C-32BA4B509B42}" dt="2023-10-24T17:55:55.621" v="5312" actId="1076"/>
          <ac:grpSpMkLst>
            <pc:docMk/>
            <pc:sldMk cId="3514635321" sldId="2147472413"/>
            <ac:grpSpMk id="59" creationId="{5A47C22E-1844-9BAD-B625-B7598F28431B}"/>
          </ac:grpSpMkLst>
        </pc:grpChg>
        <pc:grpChg chg="add mod">
          <ac:chgData name="Rene van den Bedem" userId="45d79a91-5a04-4f34-9844-1fdee92f82bd" providerId="ADAL" clId="{618A3DA0-3935-40E7-9F8C-32BA4B509B42}" dt="2023-10-24T17:55:55.621" v="5312" actId="1076"/>
          <ac:grpSpMkLst>
            <pc:docMk/>
            <pc:sldMk cId="3514635321" sldId="2147472413"/>
            <ac:grpSpMk id="63" creationId="{D2C044F2-9115-D926-A669-E8C315F55603}"/>
          </ac:grpSpMkLst>
        </pc:grpChg>
        <pc:grpChg chg="add mod">
          <ac:chgData name="Rene van den Bedem" userId="45d79a91-5a04-4f34-9844-1fdee92f82bd" providerId="ADAL" clId="{618A3DA0-3935-40E7-9F8C-32BA4B509B42}" dt="2023-10-24T17:55:55.621" v="5312" actId="1076"/>
          <ac:grpSpMkLst>
            <pc:docMk/>
            <pc:sldMk cId="3514635321" sldId="2147472413"/>
            <ac:grpSpMk id="73" creationId="{3F0CAE9C-C2F7-4128-651A-26D3AC273ED6}"/>
          </ac:grpSpMkLst>
        </pc:grpChg>
        <pc:picChg chg="add mod">
          <ac:chgData name="Rene van den Bedem" userId="45d79a91-5a04-4f34-9844-1fdee92f82bd" providerId="ADAL" clId="{618A3DA0-3935-40E7-9F8C-32BA4B509B42}" dt="2023-10-24T17:55:55.621" v="5312" actId="1076"/>
          <ac:picMkLst>
            <pc:docMk/>
            <pc:sldMk cId="3514635321" sldId="2147472413"/>
            <ac:picMk id="4" creationId="{88426A82-5CFC-B0CB-5E48-20AFEBD2DD96}"/>
          </ac:picMkLst>
        </pc:picChg>
        <pc:picChg chg="add mod">
          <ac:chgData name="Rene van den Bedem" userId="45d79a91-5a04-4f34-9844-1fdee92f82bd" providerId="ADAL" clId="{618A3DA0-3935-40E7-9F8C-32BA4B509B42}" dt="2023-10-24T17:55:55.621" v="5312" actId="1076"/>
          <ac:picMkLst>
            <pc:docMk/>
            <pc:sldMk cId="3514635321" sldId="2147472413"/>
            <ac:picMk id="6" creationId="{9C40A985-2A20-4FD5-A48C-70AF68296A85}"/>
          </ac:picMkLst>
        </pc:picChg>
        <pc:picChg chg="add mod">
          <ac:chgData name="Rene van den Bedem" userId="45d79a91-5a04-4f34-9844-1fdee92f82bd" providerId="ADAL" clId="{618A3DA0-3935-40E7-9F8C-32BA4B509B42}" dt="2023-10-24T17:55:55.621" v="5312" actId="1076"/>
          <ac:picMkLst>
            <pc:docMk/>
            <pc:sldMk cId="3514635321" sldId="2147472413"/>
            <ac:picMk id="13" creationId="{8025D7AE-192B-8D92-795C-8D052AF1A4CE}"/>
          </ac:picMkLst>
        </pc:picChg>
        <pc:picChg chg="add mod">
          <ac:chgData name="Rene van den Bedem" userId="45d79a91-5a04-4f34-9844-1fdee92f82bd" providerId="ADAL" clId="{618A3DA0-3935-40E7-9F8C-32BA4B509B42}" dt="2023-10-24T17:55:55.621" v="5312" actId="1076"/>
          <ac:picMkLst>
            <pc:docMk/>
            <pc:sldMk cId="3514635321" sldId="2147472413"/>
            <ac:picMk id="14" creationId="{004EEEB9-EC15-592A-FEDB-2EA656115107}"/>
          </ac:picMkLst>
        </pc:picChg>
        <pc:picChg chg="add mod">
          <ac:chgData name="Rene van den Bedem" userId="45d79a91-5a04-4f34-9844-1fdee92f82bd" providerId="ADAL" clId="{618A3DA0-3935-40E7-9F8C-32BA4B509B42}" dt="2023-10-24T17:55:55.621" v="5312" actId="1076"/>
          <ac:picMkLst>
            <pc:docMk/>
            <pc:sldMk cId="3514635321" sldId="2147472413"/>
            <ac:picMk id="19" creationId="{C3B01323-BA4A-FF03-FA8F-0FA08E281002}"/>
          </ac:picMkLst>
        </pc:picChg>
        <pc:picChg chg="add mod">
          <ac:chgData name="Rene van den Bedem" userId="45d79a91-5a04-4f34-9844-1fdee92f82bd" providerId="ADAL" clId="{618A3DA0-3935-40E7-9F8C-32BA4B509B42}" dt="2023-10-24T17:55:55.621" v="5312" actId="1076"/>
          <ac:picMkLst>
            <pc:docMk/>
            <pc:sldMk cId="3514635321" sldId="2147472413"/>
            <ac:picMk id="20" creationId="{AF7B302E-1485-E73F-3B46-6EA90614A711}"/>
          </ac:picMkLst>
        </pc:picChg>
        <pc:picChg chg="add mod">
          <ac:chgData name="Rene van den Bedem" userId="45d79a91-5a04-4f34-9844-1fdee92f82bd" providerId="ADAL" clId="{618A3DA0-3935-40E7-9F8C-32BA4B509B42}" dt="2023-10-24T17:55:55.621" v="5312" actId="1076"/>
          <ac:picMkLst>
            <pc:docMk/>
            <pc:sldMk cId="3514635321" sldId="2147472413"/>
            <ac:picMk id="21" creationId="{3A67C9B9-E15C-D8A6-C7AC-200394A4ABA4}"/>
          </ac:picMkLst>
        </pc:picChg>
        <pc:picChg chg="add mod">
          <ac:chgData name="Rene van den Bedem" userId="45d79a91-5a04-4f34-9844-1fdee92f82bd" providerId="ADAL" clId="{618A3DA0-3935-40E7-9F8C-32BA4B509B42}" dt="2023-10-24T17:55:55.621" v="5312" actId="1076"/>
          <ac:picMkLst>
            <pc:docMk/>
            <pc:sldMk cId="3514635321" sldId="2147472413"/>
            <ac:picMk id="23" creationId="{F26DD41E-5C1E-E2E3-B8CD-25919D308283}"/>
          </ac:picMkLst>
        </pc:picChg>
        <pc:picChg chg="mod">
          <ac:chgData name="Rene van den Bedem" userId="45d79a91-5a04-4f34-9844-1fdee92f82bd" providerId="ADAL" clId="{618A3DA0-3935-40E7-9F8C-32BA4B509B42}" dt="2023-10-24T17:55:55.621" v="5312" actId="1076"/>
          <ac:picMkLst>
            <pc:docMk/>
            <pc:sldMk cId="3514635321" sldId="2147472413"/>
            <ac:picMk id="32" creationId="{2017F0FE-B3CF-2C31-734E-6D816C2F4966}"/>
          </ac:picMkLst>
        </pc:picChg>
        <pc:picChg chg="mod">
          <ac:chgData name="Rene van den Bedem" userId="45d79a91-5a04-4f34-9844-1fdee92f82bd" providerId="ADAL" clId="{618A3DA0-3935-40E7-9F8C-32BA4B509B42}" dt="2023-10-24T17:55:55.621" v="5312" actId="1076"/>
          <ac:picMkLst>
            <pc:docMk/>
            <pc:sldMk cId="3514635321" sldId="2147472413"/>
            <ac:picMk id="33" creationId="{280AFD66-0F7B-A85D-4F1B-B3C6C0A4A238}"/>
          </ac:picMkLst>
        </pc:picChg>
        <pc:picChg chg="add mod">
          <ac:chgData name="Rene van den Bedem" userId="45d79a91-5a04-4f34-9844-1fdee92f82bd" providerId="ADAL" clId="{618A3DA0-3935-40E7-9F8C-32BA4B509B42}" dt="2023-10-24T17:55:55.621" v="5312" actId="1076"/>
          <ac:picMkLst>
            <pc:docMk/>
            <pc:sldMk cId="3514635321" sldId="2147472413"/>
            <ac:picMk id="38" creationId="{A1437F52-F339-110C-8E5D-1156E1033A18}"/>
          </ac:picMkLst>
        </pc:picChg>
        <pc:picChg chg="add mod">
          <ac:chgData name="Rene van den Bedem" userId="45d79a91-5a04-4f34-9844-1fdee92f82bd" providerId="ADAL" clId="{618A3DA0-3935-40E7-9F8C-32BA4B509B42}" dt="2023-10-24T17:55:55.621" v="5312" actId="1076"/>
          <ac:picMkLst>
            <pc:docMk/>
            <pc:sldMk cId="3514635321" sldId="2147472413"/>
            <ac:picMk id="46" creationId="{C997A504-94EA-F06C-3906-922F0DA6FEDC}"/>
          </ac:picMkLst>
        </pc:picChg>
        <pc:picChg chg="add mod">
          <ac:chgData name="Rene van den Bedem" userId="45d79a91-5a04-4f34-9844-1fdee92f82bd" providerId="ADAL" clId="{618A3DA0-3935-40E7-9F8C-32BA4B509B42}" dt="2023-10-24T17:55:55.621" v="5312" actId="1076"/>
          <ac:picMkLst>
            <pc:docMk/>
            <pc:sldMk cId="3514635321" sldId="2147472413"/>
            <ac:picMk id="48" creationId="{51C566C6-587A-DADA-A3D4-5CC2A727F6A0}"/>
          </ac:picMkLst>
        </pc:picChg>
        <pc:picChg chg="add mod">
          <ac:chgData name="Rene van den Bedem" userId="45d79a91-5a04-4f34-9844-1fdee92f82bd" providerId="ADAL" clId="{618A3DA0-3935-40E7-9F8C-32BA4B509B42}" dt="2023-10-24T17:55:55.621" v="5312" actId="1076"/>
          <ac:picMkLst>
            <pc:docMk/>
            <pc:sldMk cId="3514635321" sldId="2147472413"/>
            <ac:picMk id="49" creationId="{14D2C0BF-137F-3DC3-1499-D8DA568C069A}"/>
          </ac:picMkLst>
        </pc:picChg>
        <pc:picChg chg="add mod">
          <ac:chgData name="Rene van den Bedem" userId="45d79a91-5a04-4f34-9844-1fdee92f82bd" providerId="ADAL" clId="{618A3DA0-3935-40E7-9F8C-32BA4B509B42}" dt="2023-10-24T17:55:55.621" v="5312" actId="1076"/>
          <ac:picMkLst>
            <pc:docMk/>
            <pc:sldMk cId="3514635321" sldId="2147472413"/>
            <ac:picMk id="51" creationId="{2C019F69-4238-287A-C814-B6C308D551E3}"/>
          </ac:picMkLst>
        </pc:picChg>
        <pc:picChg chg="mod">
          <ac:chgData name="Rene van den Bedem" userId="45d79a91-5a04-4f34-9844-1fdee92f82bd" providerId="ADAL" clId="{618A3DA0-3935-40E7-9F8C-32BA4B509B42}" dt="2023-10-24T17:55:55.621" v="5312" actId="1076"/>
          <ac:picMkLst>
            <pc:docMk/>
            <pc:sldMk cId="3514635321" sldId="2147472413"/>
            <ac:picMk id="57" creationId="{C4E52BCA-4498-975D-CF0A-A5643BEA3144}"/>
          </ac:picMkLst>
        </pc:picChg>
        <pc:picChg chg="mod">
          <ac:chgData name="Rene van den Bedem" userId="45d79a91-5a04-4f34-9844-1fdee92f82bd" providerId="ADAL" clId="{618A3DA0-3935-40E7-9F8C-32BA4B509B42}" dt="2023-10-24T17:55:55.621" v="5312" actId="1076"/>
          <ac:picMkLst>
            <pc:docMk/>
            <pc:sldMk cId="3514635321" sldId="2147472413"/>
            <ac:picMk id="58" creationId="{CBEE27EC-AA64-8ACA-9081-8083AE4B3682}"/>
          </ac:picMkLst>
        </pc:picChg>
        <pc:picChg chg="mod">
          <ac:chgData name="Rene van den Bedem" userId="45d79a91-5a04-4f34-9844-1fdee92f82bd" providerId="ADAL" clId="{618A3DA0-3935-40E7-9F8C-32BA4B509B42}" dt="2023-10-24T17:55:55.621" v="5312" actId="1076"/>
          <ac:picMkLst>
            <pc:docMk/>
            <pc:sldMk cId="3514635321" sldId="2147472413"/>
            <ac:picMk id="60" creationId="{72091A47-8752-642D-C187-C70F64D39B77}"/>
          </ac:picMkLst>
        </pc:picChg>
        <pc:picChg chg="mod">
          <ac:chgData name="Rene van den Bedem" userId="45d79a91-5a04-4f34-9844-1fdee92f82bd" providerId="ADAL" clId="{618A3DA0-3935-40E7-9F8C-32BA4B509B42}" dt="2023-10-24T17:55:55.621" v="5312" actId="1076"/>
          <ac:picMkLst>
            <pc:docMk/>
            <pc:sldMk cId="3514635321" sldId="2147472413"/>
            <ac:picMk id="61" creationId="{223FA787-8213-ED91-066A-D842E153AF25}"/>
          </ac:picMkLst>
        </pc:picChg>
        <pc:picChg chg="mod">
          <ac:chgData name="Rene van den Bedem" userId="45d79a91-5a04-4f34-9844-1fdee92f82bd" providerId="ADAL" clId="{618A3DA0-3935-40E7-9F8C-32BA4B509B42}" dt="2023-10-24T17:55:55.621" v="5312" actId="1076"/>
          <ac:picMkLst>
            <pc:docMk/>
            <pc:sldMk cId="3514635321" sldId="2147472413"/>
            <ac:picMk id="64" creationId="{ED95B98A-C843-9353-5042-CFC752120A49}"/>
          </ac:picMkLst>
        </pc:picChg>
        <pc:picChg chg="mod">
          <ac:chgData name="Rene van den Bedem" userId="45d79a91-5a04-4f34-9844-1fdee92f82bd" providerId="ADAL" clId="{618A3DA0-3935-40E7-9F8C-32BA4B509B42}" dt="2023-10-24T17:55:55.621" v="5312" actId="1076"/>
          <ac:picMkLst>
            <pc:docMk/>
            <pc:sldMk cId="3514635321" sldId="2147472413"/>
            <ac:picMk id="65" creationId="{B2223248-C229-30C9-6A98-5573848D6705}"/>
          </ac:picMkLst>
        </pc:picChg>
        <pc:cxnChg chg="add mod">
          <ac:chgData name="Rene van den Bedem" userId="45d79a91-5a04-4f34-9844-1fdee92f82bd" providerId="ADAL" clId="{618A3DA0-3935-40E7-9F8C-32BA4B509B42}" dt="2023-10-24T17:55:55.621" v="5312" actId="1076"/>
          <ac:cxnSpMkLst>
            <pc:docMk/>
            <pc:sldMk cId="3514635321" sldId="2147472413"/>
            <ac:cxnSpMk id="67" creationId="{F1161B85-ABFB-174F-4938-CC1B239B1996}"/>
          </ac:cxnSpMkLst>
        </pc:cxnChg>
        <pc:cxnChg chg="add mod">
          <ac:chgData name="Rene van den Bedem" userId="45d79a91-5a04-4f34-9844-1fdee92f82bd" providerId="ADAL" clId="{618A3DA0-3935-40E7-9F8C-32BA4B509B42}" dt="2023-10-24T17:55:55.621" v="5312" actId="1076"/>
          <ac:cxnSpMkLst>
            <pc:docMk/>
            <pc:sldMk cId="3514635321" sldId="2147472413"/>
            <ac:cxnSpMk id="68" creationId="{9E800253-40ED-3A17-A69E-B7C9A511B5F3}"/>
          </ac:cxnSpMkLst>
        </pc:cxnChg>
        <pc:cxnChg chg="add mod">
          <ac:chgData name="Rene van den Bedem" userId="45d79a91-5a04-4f34-9844-1fdee92f82bd" providerId="ADAL" clId="{618A3DA0-3935-40E7-9F8C-32BA4B509B42}" dt="2023-10-24T17:55:55.621" v="5312" actId="1076"/>
          <ac:cxnSpMkLst>
            <pc:docMk/>
            <pc:sldMk cId="3514635321" sldId="2147472413"/>
            <ac:cxnSpMk id="69" creationId="{9E1A60B9-6CC3-F542-1DE7-4683520FC349}"/>
          </ac:cxnSpMkLst>
        </pc:cxnChg>
        <pc:cxnChg chg="add mod">
          <ac:chgData name="Rene van den Bedem" userId="45d79a91-5a04-4f34-9844-1fdee92f82bd" providerId="ADAL" clId="{618A3DA0-3935-40E7-9F8C-32BA4B509B42}" dt="2023-10-24T17:55:55.621" v="5312" actId="1076"/>
          <ac:cxnSpMkLst>
            <pc:docMk/>
            <pc:sldMk cId="3514635321" sldId="2147472413"/>
            <ac:cxnSpMk id="71" creationId="{AAB1EBBB-3B7E-6329-45FF-51B0FFBC1CA5}"/>
          </ac:cxnSpMkLst>
        </pc:cxnChg>
        <pc:cxnChg chg="add mod">
          <ac:chgData name="Rene van den Bedem" userId="45d79a91-5a04-4f34-9844-1fdee92f82bd" providerId="ADAL" clId="{618A3DA0-3935-40E7-9F8C-32BA4B509B42}" dt="2023-10-25T16:44:25.037" v="6998" actId="14100"/>
          <ac:cxnSpMkLst>
            <pc:docMk/>
            <pc:sldMk cId="3514635321" sldId="2147472413"/>
            <ac:cxnSpMk id="76" creationId="{5936D98B-D550-0E16-AE27-E5745504D516}"/>
          </ac:cxnSpMkLst>
        </pc:cxnChg>
        <pc:cxnChg chg="add mod">
          <ac:chgData name="Rene van den Bedem" userId="45d79a91-5a04-4f34-9844-1fdee92f82bd" providerId="ADAL" clId="{618A3DA0-3935-40E7-9F8C-32BA4B509B42}" dt="2023-10-25T16:44:09.552" v="6995" actId="1076"/>
          <ac:cxnSpMkLst>
            <pc:docMk/>
            <pc:sldMk cId="3514635321" sldId="2147472413"/>
            <ac:cxnSpMk id="79" creationId="{63D89881-C0D7-DD9B-2206-5C505A272FDC}"/>
          </ac:cxnSpMkLst>
        </pc:cxnChg>
      </pc:sldChg>
      <pc:sldChg chg="addSp modSp add del mod ord">
        <pc:chgData name="Rene van den Bedem" userId="45d79a91-5a04-4f34-9844-1fdee92f82bd" providerId="ADAL" clId="{618A3DA0-3935-40E7-9F8C-32BA4B509B42}" dt="2023-10-27T16:56:37.792" v="9995" actId="2696"/>
        <pc:sldMkLst>
          <pc:docMk/>
          <pc:sldMk cId="3526921530" sldId="2147472414"/>
        </pc:sldMkLst>
        <pc:spChg chg="add mod">
          <ac:chgData name="Rene van den Bedem" userId="45d79a91-5a04-4f34-9844-1fdee92f82bd" providerId="ADAL" clId="{618A3DA0-3935-40E7-9F8C-32BA4B509B42}" dt="2023-10-23T18:16:01.981" v="3686" actId="1076"/>
          <ac:spMkLst>
            <pc:docMk/>
            <pc:sldMk cId="3526921530" sldId="2147472414"/>
            <ac:spMk id="3" creationId="{3B4DDE18-F247-DD93-1F8B-5AA23677EF39}"/>
          </ac:spMkLst>
        </pc:spChg>
        <pc:spChg chg="mod">
          <ac:chgData name="Rene van den Bedem" userId="45d79a91-5a04-4f34-9844-1fdee92f82bd" providerId="ADAL" clId="{618A3DA0-3935-40E7-9F8C-32BA4B509B42}" dt="2023-10-23T16:08:47.449" v="2336" actId="20577"/>
          <ac:spMkLst>
            <pc:docMk/>
            <pc:sldMk cId="3526921530" sldId="2147472414"/>
            <ac:spMk id="5" creationId="{D25D47CE-219E-F14B-12C7-46FCF2AC1BE7}"/>
          </ac:spMkLst>
        </pc:spChg>
        <pc:spChg chg="add mod">
          <ac:chgData name="Rene van den Bedem" userId="45d79a91-5a04-4f34-9844-1fdee92f82bd" providerId="ADAL" clId="{618A3DA0-3935-40E7-9F8C-32BA4B509B42}" dt="2023-10-23T18:16:39.867" v="3706" actId="20577"/>
          <ac:spMkLst>
            <pc:docMk/>
            <pc:sldMk cId="3526921530" sldId="2147472414"/>
            <ac:spMk id="10" creationId="{73BF78FA-4465-22CC-7228-E3E255EFC510}"/>
          </ac:spMkLst>
        </pc:spChg>
        <pc:spChg chg="add mod">
          <ac:chgData name="Rene van den Bedem" userId="45d79a91-5a04-4f34-9844-1fdee92f82bd" providerId="ADAL" clId="{618A3DA0-3935-40E7-9F8C-32BA4B509B42}" dt="2023-10-23T18:18:46.544" v="3801" actId="1076"/>
          <ac:spMkLst>
            <pc:docMk/>
            <pc:sldMk cId="3526921530" sldId="2147472414"/>
            <ac:spMk id="13" creationId="{D0FE549A-C857-4E45-DBA6-6BF862B7D87B}"/>
          </ac:spMkLst>
        </pc:spChg>
        <pc:picChg chg="add mod">
          <ac:chgData name="Rene van den Bedem" userId="45d79a91-5a04-4f34-9844-1fdee92f82bd" providerId="ADAL" clId="{618A3DA0-3935-40E7-9F8C-32BA4B509B42}" dt="2023-10-23T16:08:43.215" v="2334"/>
          <ac:picMkLst>
            <pc:docMk/>
            <pc:sldMk cId="3526921530" sldId="2147472414"/>
            <ac:picMk id="2" creationId="{B70E1589-3CBC-1024-3839-99433D5E0C0A}"/>
          </ac:picMkLst>
        </pc:picChg>
        <pc:cxnChg chg="add mod">
          <ac:chgData name="Rene van den Bedem" userId="45d79a91-5a04-4f34-9844-1fdee92f82bd" providerId="ADAL" clId="{618A3DA0-3935-40E7-9F8C-32BA4B509B42}" dt="2023-10-23T18:16:12.782" v="3688" actId="14100"/>
          <ac:cxnSpMkLst>
            <pc:docMk/>
            <pc:sldMk cId="3526921530" sldId="2147472414"/>
            <ac:cxnSpMk id="4" creationId="{011753AB-8C8B-93DB-4A02-67AF566782BD}"/>
          </ac:cxnSpMkLst>
        </pc:cxnChg>
        <pc:cxnChg chg="add mod">
          <ac:chgData name="Rene van den Bedem" userId="45d79a91-5a04-4f34-9844-1fdee92f82bd" providerId="ADAL" clId="{618A3DA0-3935-40E7-9F8C-32BA4B509B42}" dt="2023-10-23T18:16:37.506" v="3699" actId="20577"/>
          <ac:cxnSpMkLst>
            <pc:docMk/>
            <pc:sldMk cId="3526921530" sldId="2147472414"/>
            <ac:cxnSpMk id="11" creationId="{10834A03-0CE1-8681-C554-5AE0C707D4C9}"/>
          </ac:cxnSpMkLst>
        </pc:cxnChg>
        <pc:cxnChg chg="add mod">
          <ac:chgData name="Rene van den Bedem" userId="45d79a91-5a04-4f34-9844-1fdee92f82bd" providerId="ADAL" clId="{618A3DA0-3935-40E7-9F8C-32BA4B509B42}" dt="2023-10-23T18:18:50.849" v="3802" actId="14100"/>
          <ac:cxnSpMkLst>
            <pc:docMk/>
            <pc:sldMk cId="3526921530" sldId="2147472414"/>
            <ac:cxnSpMk id="14" creationId="{2B37918A-6BFA-BCBF-25AD-EAA39DE1418B}"/>
          </ac:cxnSpMkLst>
        </pc:cxnChg>
      </pc:sldChg>
      <pc:sldChg chg="add del">
        <pc:chgData name="Rene van den Bedem" userId="45d79a91-5a04-4f34-9844-1fdee92f82bd" providerId="ADAL" clId="{618A3DA0-3935-40E7-9F8C-32BA4B509B42}" dt="2023-10-23T16:09:02.723" v="2337" actId="2696"/>
        <pc:sldMkLst>
          <pc:docMk/>
          <pc:sldMk cId="1076269279" sldId="2147472415"/>
        </pc:sldMkLst>
      </pc:sldChg>
      <pc:sldChg chg="addSp delSp modSp add del mod">
        <pc:chgData name="Rene van den Bedem" userId="45d79a91-5a04-4f34-9844-1fdee92f82bd" providerId="ADAL" clId="{618A3DA0-3935-40E7-9F8C-32BA4B509B42}" dt="2023-10-27T16:56:17.822" v="9994" actId="47"/>
        <pc:sldMkLst>
          <pc:docMk/>
          <pc:sldMk cId="1407971216" sldId="2147472415"/>
        </pc:sldMkLst>
        <pc:spChg chg="add mod">
          <ac:chgData name="Rene van den Bedem" userId="45d79a91-5a04-4f34-9844-1fdee92f82bd" providerId="ADAL" clId="{618A3DA0-3935-40E7-9F8C-32BA4B509B42}" dt="2023-10-24T12:51:14.167" v="4390" actId="20577"/>
          <ac:spMkLst>
            <pc:docMk/>
            <pc:sldMk cId="1407971216" sldId="2147472415"/>
            <ac:spMk id="2" creationId="{D841C8B6-8084-9E6D-DB94-4D6D879DC97E}"/>
          </ac:spMkLst>
        </pc:spChg>
        <pc:spChg chg="mod">
          <ac:chgData name="Rene van den Bedem" userId="45d79a91-5a04-4f34-9844-1fdee92f82bd" providerId="ADAL" clId="{618A3DA0-3935-40E7-9F8C-32BA4B509B42}" dt="2023-10-23T16:27:09.703" v="2357" actId="20577"/>
          <ac:spMkLst>
            <pc:docMk/>
            <pc:sldMk cId="1407971216" sldId="2147472415"/>
            <ac:spMk id="5" creationId="{D25D47CE-219E-F14B-12C7-46FCF2AC1BE7}"/>
          </ac:spMkLst>
        </pc:spChg>
        <pc:picChg chg="del">
          <ac:chgData name="Rene van den Bedem" userId="45d79a91-5a04-4f34-9844-1fdee92f82bd" providerId="ADAL" clId="{618A3DA0-3935-40E7-9F8C-32BA4B509B42}" dt="2023-10-23T16:26:29.263" v="2342" actId="478"/>
          <ac:picMkLst>
            <pc:docMk/>
            <pc:sldMk cId="1407971216" sldId="2147472415"/>
            <ac:picMk id="3" creationId="{E0CCD2DB-FB95-035C-857D-F7C86B230184}"/>
          </ac:picMkLst>
        </pc:picChg>
        <pc:picChg chg="add mod">
          <ac:chgData name="Rene van den Bedem" userId="45d79a91-5a04-4f34-9844-1fdee92f82bd" providerId="ADAL" clId="{618A3DA0-3935-40E7-9F8C-32BA4B509B42}" dt="2023-10-23T16:26:45.155" v="2347" actId="1076"/>
          <ac:picMkLst>
            <pc:docMk/>
            <pc:sldMk cId="1407971216" sldId="2147472415"/>
            <ac:picMk id="4" creationId="{BF281F2B-0F51-1143-8598-2C7D74F1B2E1}"/>
          </ac:picMkLst>
        </pc:picChg>
        <pc:cxnChg chg="add mod">
          <ac:chgData name="Rene van den Bedem" userId="45d79a91-5a04-4f34-9844-1fdee92f82bd" providerId="ADAL" clId="{618A3DA0-3935-40E7-9F8C-32BA4B509B42}" dt="2023-10-24T12:51:14.167" v="4390" actId="20577"/>
          <ac:cxnSpMkLst>
            <pc:docMk/>
            <pc:sldMk cId="1407971216" sldId="2147472415"/>
            <ac:cxnSpMk id="3" creationId="{A203BA43-E1C4-8ECC-8C8D-78AE3374F488}"/>
          </ac:cxnSpMkLst>
        </pc:cxnChg>
      </pc:sldChg>
      <pc:sldChg chg="addSp delSp modSp add del mod">
        <pc:chgData name="Rene van den Bedem" userId="45d79a91-5a04-4f34-9844-1fdee92f82bd" providerId="ADAL" clId="{618A3DA0-3935-40E7-9F8C-32BA4B509B42}" dt="2023-10-27T16:56:17.822" v="9994" actId="47"/>
        <pc:sldMkLst>
          <pc:docMk/>
          <pc:sldMk cId="343173237" sldId="2147472416"/>
        </pc:sldMkLst>
        <pc:spChg chg="add mod">
          <ac:chgData name="Rene van den Bedem" userId="45d79a91-5a04-4f34-9844-1fdee92f82bd" providerId="ADAL" clId="{618A3DA0-3935-40E7-9F8C-32BA4B509B42}" dt="2023-10-25T13:47:17.703" v="6170" actId="20577"/>
          <ac:spMkLst>
            <pc:docMk/>
            <pc:sldMk cId="343173237" sldId="2147472416"/>
            <ac:spMk id="2" creationId="{C6ECFBD7-D724-A9BE-43BA-4B92B23BCC84}"/>
          </ac:spMkLst>
        </pc:spChg>
        <pc:spChg chg="add mod">
          <ac:chgData name="Rene van den Bedem" userId="45d79a91-5a04-4f34-9844-1fdee92f82bd" providerId="ADAL" clId="{618A3DA0-3935-40E7-9F8C-32BA4B509B42}" dt="2023-10-24T19:31:04.981" v="5787" actId="20577"/>
          <ac:spMkLst>
            <pc:docMk/>
            <pc:sldMk cId="343173237" sldId="2147472416"/>
            <ac:spMk id="4" creationId="{5FE5A0D7-DA9F-B7C2-F413-6B71E2202A65}"/>
          </ac:spMkLst>
        </pc:spChg>
        <pc:spChg chg="mod">
          <ac:chgData name="Rene van den Bedem" userId="45d79a91-5a04-4f34-9844-1fdee92f82bd" providerId="ADAL" clId="{618A3DA0-3935-40E7-9F8C-32BA4B509B42}" dt="2023-10-23T16:38:46.645" v="2537" actId="20577"/>
          <ac:spMkLst>
            <pc:docMk/>
            <pc:sldMk cId="343173237" sldId="2147472416"/>
            <ac:spMk id="5" creationId="{D25D47CE-219E-F14B-12C7-46FCF2AC1BE7}"/>
          </ac:spMkLst>
        </pc:spChg>
        <pc:spChg chg="add mod">
          <ac:chgData name="Rene van den Bedem" userId="45d79a91-5a04-4f34-9844-1fdee92f82bd" providerId="ADAL" clId="{618A3DA0-3935-40E7-9F8C-32BA4B509B42}" dt="2023-10-24T19:31:01.586" v="5785" actId="20577"/>
          <ac:spMkLst>
            <pc:docMk/>
            <pc:sldMk cId="343173237" sldId="2147472416"/>
            <ac:spMk id="8" creationId="{5990EDDA-B307-3C39-EFA4-C0D5D7B8700D}"/>
          </ac:spMkLst>
        </pc:spChg>
        <pc:spChg chg="add del mod">
          <ac:chgData name="Rene van den Bedem" userId="45d79a91-5a04-4f34-9844-1fdee92f82bd" providerId="ADAL" clId="{618A3DA0-3935-40E7-9F8C-32BA4B509B42}" dt="2023-10-25T13:47:38.631" v="6172" actId="478"/>
          <ac:spMkLst>
            <pc:docMk/>
            <pc:sldMk cId="343173237" sldId="2147472416"/>
            <ac:spMk id="11" creationId="{FDCAE1D8-253F-578E-DE5A-A937785CC06F}"/>
          </ac:spMkLst>
        </pc:spChg>
        <pc:spChg chg="add mod">
          <ac:chgData name="Rene van den Bedem" userId="45d79a91-5a04-4f34-9844-1fdee92f82bd" providerId="ADAL" clId="{618A3DA0-3935-40E7-9F8C-32BA4B509B42}" dt="2023-10-25T13:48:06.668" v="6174" actId="14100"/>
          <ac:spMkLst>
            <pc:docMk/>
            <pc:sldMk cId="343173237" sldId="2147472416"/>
            <ac:spMk id="13" creationId="{C6D961BE-CD3D-C0C8-3E6C-85003DBE507D}"/>
          </ac:spMkLst>
        </pc:spChg>
        <pc:picChg chg="add mod">
          <ac:chgData name="Rene van den Bedem" userId="45d79a91-5a04-4f34-9844-1fdee92f82bd" providerId="ADAL" clId="{618A3DA0-3935-40E7-9F8C-32BA4B509B42}" dt="2023-10-24T19:30:20.848" v="5746" actId="1076"/>
          <ac:picMkLst>
            <pc:docMk/>
            <pc:sldMk cId="343173237" sldId="2147472416"/>
            <ac:picMk id="3" creationId="{A895E2EF-E8E3-F3DC-CE09-4AFB596F55E3}"/>
          </ac:picMkLst>
        </pc:picChg>
        <pc:picChg chg="del">
          <ac:chgData name="Rene van den Bedem" userId="45d79a91-5a04-4f34-9844-1fdee92f82bd" providerId="ADAL" clId="{618A3DA0-3935-40E7-9F8C-32BA4B509B42}" dt="2023-10-23T16:38:49.399" v="2538" actId="478"/>
          <ac:picMkLst>
            <pc:docMk/>
            <pc:sldMk cId="343173237" sldId="2147472416"/>
            <ac:picMk id="3" creationId="{E0CCD2DB-FB95-035C-857D-F7C86B230184}"/>
          </ac:picMkLst>
        </pc:picChg>
        <pc:cxnChg chg="add mod">
          <ac:chgData name="Rene van den Bedem" userId="45d79a91-5a04-4f34-9844-1fdee92f82bd" providerId="ADAL" clId="{618A3DA0-3935-40E7-9F8C-32BA4B509B42}" dt="2023-10-24T19:31:04.981" v="5787" actId="20577"/>
          <ac:cxnSpMkLst>
            <pc:docMk/>
            <pc:sldMk cId="343173237" sldId="2147472416"/>
            <ac:cxnSpMk id="6" creationId="{D46BBBFA-A5BD-AF29-4566-E9F70AFFEEE9}"/>
          </ac:cxnSpMkLst>
        </pc:cxnChg>
        <pc:cxnChg chg="add mod">
          <ac:chgData name="Rene van den Bedem" userId="45d79a91-5a04-4f34-9844-1fdee92f82bd" providerId="ADAL" clId="{618A3DA0-3935-40E7-9F8C-32BA4B509B42}" dt="2023-10-25T13:47:17.703" v="6170" actId="20577"/>
          <ac:cxnSpMkLst>
            <pc:docMk/>
            <pc:sldMk cId="343173237" sldId="2147472416"/>
            <ac:cxnSpMk id="7" creationId="{7473E2A2-121D-56EC-64DE-E91816991450}"/>
          </ac:cxnSpMkLst>
        </pc:cxnChg>
        <pc:cxnChg chg="add mod">
          <ac:chgData name="Rene van den Bedem" userId="45d79a91-5a04-4f34-9844-1fdee92f82bd" providerId="ADAL" clId="{618A3DA0-3935-40E7-9F8C-32BA4B509B42}" dt="2023-10-24T19:31:01.586" v="5785" actId="20577"/>
          <ac:cxnSpMkLst>
            <pc:docMk/>
            <pc:sldMk cId="343173237" sldId="2147472416"/>
            <ac:cxnSpMk id="9" creationId="{79EE8FF3-A4CA-2A64-2FCF-A7598132E54A}"/>
          </ac:cxnSpMkLst>
        </pc:cxnChg>
        <pc:cxnChg chg="add del mod">
          <ac:chgData name="Rene van den Bedem" userId="45d79a91-5a04-4f34-9844-1fdee92f82bd" providerId="ADAL" clId="{618A3DA0-3935-40E7-9F8C-32BA4B509B42}" dt="2023-10-25T13:47:38.631" v="6172" actId="478"/>
          <ac:cxnSpMkLst>
            <pc:docMk/>
            <pc:sldMk cId="343173237" sldId="2147472416"/>
            <ac:cxnSpMk id="12" creationId="{EE8906FF-9062-AFE4-C020-9B13462BCDE6}"/>
          </ac:cxnSpMkLst>
        </pc:cxnChg>
        <pc:cxnChg chg="add mod">
          <ac:chgData name="Rene van den Bedem" userId="45d79a91-5a04-4f34-9844-1fdee92f82bd" providerId="ADAL" clId="{618A3DA0-3935-40E7-9F8C-32BA4B509B42}" dt="2023-10-25T13:48:06.668" v="6174" actId="14100"/>
          <ac:cxnSpMkLst>
            <pc:docMk/>
            <pc:sldMk cId="343173237" sldId="2147472416"/>
            <ac:cxnSpMk id="14" creationId="{4C36D97B-4FF2-FB22-3B23-265836170225}"/>
          </ac:cxnSpMkLst>
        </pc:cxnChg>
      </pc:sldChg>
      <pc:sldChg chg="addSp modSp add del mod">
        <pc:chgData name="Rene van den Bedem" userId="45d79a91-5a04-4f34-9844-1fdee92f82bd" providerId="ADAL" clId="{618A3DA0-3935-40E7-9F8C-32BA4B509B42}" dt="2023-10-27T16:56:17.822" v="9994" actId="47"/>
        <pc:sldMkLst>
          <pc:docMk/>
          <pc:sldMk cId="1470155746" sldId="2147472417"/>
        </pc:sldMkLst>
        <pc:spChg chg="add mod">
          <ac:chgData name="Rene van den Bedem" userId="45d79a91-5a04-4f34-9844-1fdee92f82bd" providerId="ADAL" clId="{618A3DA0-3935-40E7-9F8C-32BA4B509B42}" dt="2023-10-24T19:28:59.840" v="5740" actId="1076"/>
          <ac:spMkLst>
            <pc:docMk/>
            <pc:sldMk cId="1470155746" sldId="2147472417"/>
            <ac:spMk id="4" creationId="{04444C30-5297-61E2-E0E3-6E634657D223}"/>
          </ac:spMkLst>
        </pc:spChg>
        <pc:spChg chg="mod">
          <ac:chgData name="Rene van den Bedem" userId="45d79a91-5a04-4f34-9844-1fdee92f82bd" providerId="ADAL" clId="{618A3DA0-3935-40E7-9F8C-32BA4B509B42}" dt="2023-10-23T16:39:25.322" v="2580" actId="14100"/>
          <ac:spMkLst>
            <pc:docMk/>
            <pc:sldMk cId="1470155746" sldId="2147472417"/>
            <ac:spMk id="5" creationId="{D25D47CE-219E-F14B-12C7-46FCF2AC1BE7}"/>
          </ac:spMkLst>
        </pc:spChg>
        <pc:spChg chg="add mod">
          <ac:chgData name="Rene van den Bedem" userId="45d79a91-5a04-4f34-9844-1fdee92f82bd" providerId="ADAL" clId="{618A3DA0-3935-40E7-9F8C-32BA4B509B42}" dt="2023-10-24T19:28:37.638" v="5737" actId="1076"/>
          <ac:spMkLst>
            <pc:docMk/>
            <pc:sldMk cId="1470155746" sldId="2147472417"/>
            <ac:spMk id="10" creationId="{FEE990E5-0842-A187-2BE7-80985A7F5A21}"/>
          </ac:spMkLst>
        </pc:spChg>
        <pc:picChg chg="add mod">
          <ac:chgData name="Rene van den Bedem" userId="45d79a91-5a04-4f34-9844-1fdee92f82bd" providerId="ADAL" clId="{618A3DA0-3935-40E7-9F8C-32BA4B509B42}" dt="2023-10-24T19:27:16.015" v="5706" actId="1037"/>
          <ac:picMkLst>
            <pc:docMk/>
            <pc:sldMk cId="1470155746" sldId="2147472417"/>
            <ac:picMk id="3" creationId="{7960848D-4A6C-6AFE-B85D-A6F5EC480F17}"/>
          </ac:picMkLst>
        </pc:picChg>
        <pc:cxnChg chg="add mod">
          <ac:chgData name="Rene van den Bedem" userId="45d79a91-5a04-4f34-9844-1fdee92f82bd" providerId="ADAL" clId="{618A3DA0-3935-40E7-9F8C-32BA4B509B42}" dt="2023-10-24T19:29:02.139" v="5741" actId="14100"/>
          <ac:cxnSpMkLst>
            <pc:docMk/>
            <pc:sldMk cId="1470155746" sldId="2147472417"/>
            <ac:cxnSpMk id="6" creationId="{297B7C00-6068-77C6-9E4F-55F4E1793391}"/>
          </ac:cxnSpMkLst>
        </pc:cxnChg>
        <pc:cxnChg chg="add mod">
          <ac:chgData name="Rene van den Bedem" userId="45d79a91-5a04-4f34-9844-1fdee92f82bd" providerId="ADAL" clId="{618A3DA0-3935-40E7-9F8C-32BA4B509B42}" dt="2023-10-24T19:28:40.254" v="5738" actId="14100"/>
          <ac:cxnSpMkLst>
            <pc:docMk/>
            <pc:sldMk cId="1470155746" sldId="2147472417"/>
            <ac:cxnSpMk id="11" creationId="{F05ADDAF-49B8-DFFB-0B60-5980E5CDCBF7}"/>
          </ac:cxnSpMkLst>
        </pc:cxnChg>
      </pc:sldChg>
      <pc:sldChg chg="addSp modSp add del mod ord">
        <pc:chgData name="Rene van den Bedem" userId="45d79a91-5a04-4f34-9844-1fdee92f82bd" providerId="ADAL" clId="{618A3DA0-3935-40E7-9F8C-32BA4B509B42}" dt="2023-10-27T16:56:17.822" v="9994" actId="47"/>
        <pc:sldMkLst>
          <pc:docMk/>
          <pc:sldMk cId="1517687475" sldId="2147472418"/>
        </pc:sldMkLst>
        <pc:spChg chg="add mod">
          <ac:chgData name="Rene van den Bedem" userId="45d79a91-5a04-4f34-9844-1fdee92f82bd" providerId="ADAL" clId="{618A3DA0-3935-40E7-9F8C-32BA4B509B42}" dt="2023-10-25T13:38:00.987" v="5911" actId="14100"/>
          <ac:spMkLst>
            <pc:docMk/>
            <pc:sldMk cId="1517687475" sldId="2147472418"/>
            <ac:spMk id="2" creationId="{94185743-C5A9-FB40-257F-8FC3DBEA2744}"/>
          </ac:spMkLst>
        </pc:spChg>
        <pc:spChg chg="mod">
          <ac:chgData name="Rene van den Bedem" userId="45d79a91-5a04-4f34-9844-1fdee92f82bd" providerId="ADAL" clId="{618A3DA0-3935-40E7-9F8C-32BA4B509B42}" dt="2023-10-23T17:17:28.963" v="2599" actId="20577"/>
          <ac:spMkLst>
            <pc:docMk/>
            <pc:sldMk cId="1517687475" sldId="2147472418"/>
            <ac:spMk id="5" creationId="{D25D47CE-219E-F14B-12C7-46FCF2AC1BE7}"/>
          </ac:spMkLst>
        </pc:spChg>
        <pc:spChg chg="add mod">
          <ac:chgData name="Rene van den Bedem" userId="45d79a91-5a04-4f34-9844-1fdee92f82bd" providerId="ADAL" clId="{618A3DA0-3935-40E7-9F8C-32BA4B509B42}" dt="2023-10-26T13:20:11.038" v="9240" actId="20577"/>
          <ac:spMkLst>
            <pc:docMk/>
            <pc:sldMk cId="1517687475" sldId="2147472418"/>
            <ac:spMk id="8" creationId="{634B70F3-09F7-A61F-DD23-C57099575803}"/>
          </ac:spMkLst>
        </pc:spChg>
        <pc:picChg chg="add mod">
          <ac:chgData name="Rene van den Bedem" userId="45d79a91-5a04-4f34-9844-1fdee92f82bd" providerId="ADAL" clId="{618A3DA0-3935-40E7-9F8C-32BA4B509B42}" dt="2023-10-23T17:17:12.405" v="2586" actId="1076"/>
          <ac:picMkLst>
            <pc:docMk/>
            <pc:sldMk cId="1517687475" sldId="2147472418"/>
            <ac:picMk id="3" creationId="{F2CDD3B7-FD9E-97C9-1B8E-F62768227A92}"/>
          </ac:picMkLst>
        </pc:picChg>
        <pc:cxnChg chg="add mod">
          <ac:chgData name="Rene van den Bedem" userId="45d79a91-5a04-4f34-9844-1fdee92f82bd" providerId="ADAL" clId="{618A3DA0-3935-40E7-9F8C-32BA4B509B42}" dt="2023-10-25T13:38:00.987" v="5911" actId="14100"/>
          <ac:cxnSpMkLst>
            <pc:docMk/>
            <pc:sldMk cId="1517687475" sldId="2147472418"/>
            <ac:cxnSpMk id="4" creationId="{FD2527B2-3924-19D9-4152-8AF6C86D1F01}"/>
          </ac:cxnSpMkLst>
        </pc:cxnChg>
        <pc:cxnChg chg="add mod">
          <ac:chgData name="Rene van den Bedem" userId="45d79a91-5a04-4f34-9844-1fdee92f82bd" providerId="ADAL" clId="{618A3DA0-3935-40E7-9F8C-32BA4B509B42}" dt="2023-10-26T13:20:10.110" v="9234" actId="20577"/>
          <ac:cxnSpMkLst>
            <pc:docMk/>
            <pc:sldMk cId="1517687475" sldId="2147472418"/>
            <ac:cxnSpMk id="9" creationId="{CA648B85-237A-5BFE-9F15-8C79913E1B51}"/>
          </ac:cxnSpMkLst>
        </pc:cxnChg>
      </pc:sldChg>
      <pc:sldChg chg="addSp delSp modSp add del mod ord">
        <pc:chgData name="Rene van den Bedem" userId="45d79a91-5a04-4f34-9844-1fdee92f82bd" providerId="ADAL" clId="{618A3DA0-3935-40E7-9F8C-32BA4B509B42}" dt="2023-10-27T16:56:17.822" v="9994" actId="47"/>
        <pc:sldMkLst>
          <pc:docMk/>
          <pc:sldMk cId="4241428073" sldId="2147472419"/>
        </pc:sldMkLst>
        <pc:spChg chg="add mod">
          <ac:chgData name="Rene van den Bedem" userId="45d79a91-5a04-4f34-9844-1fdee92f82bd" providerId="ADAL" clId="{618A3DA0-3935-40E7-9F8C-32BA4B509B42}" dt="2023-10-25T13:39:11.306" v="5982" actId="20577"/>
          <ac:spMkLst>
            <pc:docMk/>
            <pc:sldMk cId="4241428073" sldId="2147472419"/>
            <ac:spMk id="2" creationId="{887C8209-54AE-97D7-10BF-3AB0B27F6044}"/>
          </ac:spMkLst>
        </pc:spChg>
        <pc:spChg chg="mod">
          <ac:chgData name="Rene van den Bedem" userId="45d79a91-5a04-4f34-9844-1fdee92f82bd" providerId="ADAL" clId="{618A3DA0-3935-40E7-9F8C-32BA4B509B42}" dt="2023-10-23T17:17:46.564" v="2615" actId="20577"/>
          <ac:spMkLst>
            <pc:docMk/>
            <pc:sldMk cId="4241428073" sldId="2147472419"/>
            <ac:spMk id="5" creationId="{D25D47CE-219E-F14B-12C7-46FCF2AC1BE7}"/>
          </ac:spMkLst>
        </pc:spChg>
        <pc:spChg chg="add mod">
          <ac:chgData name="Rene van den Bedem" userId="45d79a91-5a04-4f34-9844-1fdee92f82bd" providerId="ADAL" clId="{618A3DA0-3935-40E7-9F8C-32BA4B509B42}" dt="2023-10-25T13:39:55.773" v="6019" actId="20577"/>
          <ac:spMkLst>
            <pc:docMk/>
            <pc:sldMk cId="4241428073" sldId="2147472419"/>
            <ac:spMk id="8" creationId="{59E923D3-F158-3111-F5B7-5E0AD69ED15E}"/>
          </ac:spMkLst>
        </pc:spChg>
        <pc:picChg chg="del">
          <ac:chgData name="Rene van den Bedem" userId="45d79a91-5a04-4f34-9844-1fdee92f82bd" providerId="ADAL" clId="{618A3DA0-3935-40E7-9F8C-32BA4B509B42}" dt="2023-10-23T17:17:51.022" v="2616" actId="478"/>
          <ac:picMkLst>
            <pc:docMk/>
            <pc:sldMk cId="4241428073" sldId="2147472419"/>
            <ac:picMk id="3" creationId="{F2CDD3B7-FD9E-97C9-1B8E-F62768227A92}"/>
          </ac:picMkLst>
        </pc:picChg>
        <pc:picChg chg="add mod">
          <ac:chgData name="Rene van den Bedem" userId="45d79a91-5a04-4f34-9844-1fdee92f82bd" providerId="ADAL" clId="{618A3DA0-3935-40E7-9F8C-32BA4B509B42}" dt="2023-10-23T17:20:19.378" v="2619" actId="1076"/>
          <ac:picMkLst>
            <pc:docMk/>
            <pc:sldMk cId="4241428073" sldId="2147472419"/>
            <ac:picMk id="4" creationId="{C48835A9-EC9C-FF40-5C09-1D503D3B18C0}"/>
          </ac:picMkLst>
        </pc:picChg>
        <pc:cxnChg chg="add mod">
          <ac:chgData name="Rene van den Bedem" userId="45d79a91-5a04-4f34-9844-1fdee92f82bd" providerId="ADAL" clId="{618A3DA0-3935-40E7-9F8C-32BA4B509B42}" dt="2023-10-25T13:38:49.046" v="5914" actId="14100"/>
          <ac:cxnSpMkLst>
            <pc:docMk/>
            <pc:sldMk cId="4241428073" sldId="2147472419"/>
            <ac:cxnSpMk id="3" creationId="{6F5FF514-A6E7-267A-ED9C-29D00AD95E68}"/>
          </ac:cxnSpMkLst>
        </pc:cxnChg>
        <pc:cxnChg chg="add mod">
          <ac:chgData name="Rene van den Bedem" userId="45d79a91-5a04-4f34-9844-1fdee92f82bd" providerId="ADAL" clId="{618A3DA0-3935-40E7-9F8C-32BA4B509B42}" dt="2023-10-25T13:39:53.227" v="6012" actId="20577"/>
          <ac:cxnSpMkLst>
            <pc:docMk/>
            <pc:sldMk cId="4241428073" sldId="2147472419"/>
            <ac:cxnSpMk id="9" creationId="{A8BA8603-741C-6AC0-BF62-42A2B6C5C263}"/>
          </ac:cxnSpMkLst>
        </pc:cxnChg>
      </pc:sldChg>
      <pc:sldChg chg="modSp add del mod ord">
        <pc:chgData name="Rene van den Bedem" userId="45d79a91-5a04-4f34-9844-1fdee92f82bd" providerId="ADAL" clId="{618A3DA0-3935-40E7-9F8C-32BA4B509B42}" dt="2023-10-27T16:56:37.792" v="9995" actId="2696"/>
        <pc:sldMkLst>
          <pc:docMk/>
          <pc:sldMk cId="1446101468" sldId="2147472420"/>
        </pc:sldMkLst>
        <pc:spChg chg="mod">
          <ac:chgData name="Rene van den Bedem" userId="45d79a91-5a04-4f34-9844-1fdee92f82bd" providerId="ADAL" clId="{618A3DA0-3935-40E7-9F8C-32BA4B509B42}" dt="2023-10-23T17:24:44.335" v="2765" actId="20577"/>
          <ac:spMkLst>
            <pc:docMk/>
            <pc:sldMk cId="1446101468" sldId="2147472420"/>
            <ac:spMk id="2" creationId="{EFD8FE3E-E66D-4069-A61C-8D3D69E4241F}"/>
          </ac:spMkLst>
        </pc:spChg>
      </pc:sldChg>
      <pc:sldChg chg="addSp modSp add del mod">
        <pc:chgData name="Rene van den Bedem" userId="45d79a91-5a04-4f34-9844-1fdee92f82bd" providerId="ADAL" clId="{618A3DA0-3935-40E7-9F8C-32BA4B509B42}" dt="2023-10-27T16:56:37.792" v="9995" actId="2696"/>
        <pc:sldMkLst>
          <pc:docMk/>
          <pc:sldMk cId="2459232900" sldId="2147472421"/>
        </pc:sldMkLst>
        <pc:spChg chg="add mod">
          <ac:chgData name="Rene van den Bedem" userId="45d79a91-5a04-4f34-9844-1fdee92f82bd" providerId="ADAL" clId="{618A3DA0-3935-40E7-9F8C-32BA4B509B42}" dt="2023-10-25T17:47:06.962" v="7705" actId="20577"/>
          <ac:spMkLst>
            <pc:docMk/>
            <pc:sldMk cId="2459232900" sldId="2147472421"/>
            <ac:spMk id="3" creationId="{7D8F7215-888B-2BDF-9CCA-2DB60A36BAC0}"/>
          </ac:spMkLst>
        </pc:spChg>
        <pc:spChg chg="mod">
          <ac:chgData name="Rene van den Bedem" userId="45d79a91-5a04-4f34-9844-1fdee92f82bd" providerId="ADAL" clId="{618A3DA0-3935-40E7-9F8C-32BA4B509B42}" dt="2023-10-25T17:14:30.927" v="7261" actId="20577"/>
          <ac:spMkLst>
            <pc:docMk/>
            <pc:sldMk cId="2459232900" sldId="2147472421"/>
            <ac:spMk id="5" creationId="{D25D47CE-219E-F14B-12C7-46FCF2AC1BE7}"/>
          </ac:spMkLst>
        </pc:spChg>
        <pc:spChg chg="add mod">
          <ac:chgData name="Rene van den Bedem" userId="45d79a91-5a04-4f34-9844-1fdee92f82bd" providerId="ADAL" clId="{618A3DA0-3935-40E7-9F8C-32BA4B509B42}" dt="2023-10-25T18:20:27.962" v="7772" actId="20577"/>
          <ac:spMkLst>
            <pc:docMk/>
            <pc:sldMk cId="2459232900" sldId="2147472421"/>
            <ac:spMk id="11" creationId="{8BFC9B66-4442-397F-8F05-683A1318432F}"/>
          </ac:spMkLst>
        </pc:spChg>
        <pc:spChg chg="add mod">
          <ac:chgData name="Rene van den Bedem" userId="45d79a91-5a04-4f34-9844-1fdee92f82bd" providerId="ADAL" clId="{618A3DA0-3935-40E7-9F8C-32BA4B509B42}" dt="2023-10-25T19:01:00.823" v="8155" actId="14100"/>
          <ac:spMkLst>
            <pc:docMk/>
            <pc:sldMk cId="2459232900" sldId="2147472421"/>
            <ac:spMk id="20" creationId="{A038CD40-BFB5-0F9E-59E1-25534B41A898}"/>
          </ac:spMkLst>
        </pc:spChg>
        <pc:graphicFrameChg chg="add mod modGraphic">
          <ac:chgData name="Rene van den Bedem" userId="45d79a91-5a04-4f34-9844-1fdee92f82bd" providerId="ADAL" clId="{618A3DA0-3935-40E7-9F8C-32BA4B509B42}" dt="2023-10-25T19:00:43.017" v="8153" actId="1076"/>
          <ac:graphicFrameMkLst>
            <pc:docMk/>
            <pc:sldMk cId="2459232900" sldId="2147472421"/>
            <ac:graphicFrameMk id="2" creationId="{12A9B87A-CDD8-4384-64B6-9B7168F656A4}"/>
          </ac:graphicFrameMkLst>
        </pc:graphicFrameChg>
        <pc:cxnChg chg="add mod">
          <ac:chgData name="Rene van den Bedem" userId="45d79a91-5a04-4f34-9844-1fdee92f82bd" providerId="ADAL" clId="{618A3DA0-3935-40E7-9F8C-32BA4B509B42}" dt="2023-10-25T17:47:16.289" v="7707" actId="14100"/>
          <ac:cxnSpMkLst>
            <pc:docMk/>
            <pc:sldMk cId="2459232900" sldId="2147472421"/>
            <ac:cxnSpMk id="4" creationId="{2FF4960A-BB93-8335-64D4-4BF94262981E}"/>
          </ac:cxnSpMkLst>
        </pc:cxnChg>
        <pc:cxnChg chg="add mod">
          <ac:chgData name="Rene van den Bedem" userId="45d79a91-5a04-4f34-9844-1fdee92f82bd" providerId="ADAL" clId="{618A3DA0-3935-40E7-9F8C-32BA4B509B42}" dt="2023-10-25T18:20:27.592" v="7771" actId="20577"/>
          <ac:cxnSpMkLst>
            <pc:docMk/>
            <pc:sldMk cId="2459232900" sldId="2147472421"/>
            <ac:cxnSpMk id="12" creationId="{B5103445-9B67-A082-6E0C-16AFC0D37B42}"/>
          </ac:cxnSpMkLst>
        </pc:cxnChg>
        <pc:cxnChg chg="add mod">
          <ac:chgData name="Rene van den Bedem" userId="45d79a91-5a04-4f34-9844-1fdee92f82bd" providerId="ADAL" clId="{618A3DA0-3935-40E7-9F8C-32BA4B509B42}" dt="2023-10-25T18:20:27.592" v="7771" actId="20577"/>
          <ac:cxnSpMkLst>
            <pc:docMk/>
            <pc:sldMk cId="2459232900" sldId="2147472421"/>
            <ac:cxnSpMk id="14" creationId="{51E1F272-C952-4E43-FBF9-DFD94E777CA1}"/>
          </ac:cxnSpMkLst>
        </pc:cxnChg>
        <pc:cxnChg chg="add mod">
          <ac:chgData name="Rene van den Bedem" userId="45d79a91-5a04-4f34-9844-1fdee92f82bd" providerId="ADAL" clId="{618A3DA0-3935-40E7-9F8C-32BA4B509B42}" dt="2023-10-25T18:20:27.592" v="7771" actId="20577"/>
          <ac:cxnSpMkLst>
            <pc:docMk/>
            <pc:sldMk cId="2459232900" sldId="2147472421"/>
            <ac:cxnSpMk id="17" creationId="{46FCF45E-7B59-15B2-0BB0-5E95629E3A90}"/>
          </ac:cxnSpMkLst>
        </pc:cxnChg>
      </pc:sldChg>
      <pc:sldChg chg="addSp delSp modSp add del mod ord">
        <pc:chgData name="Rene van den Bedem" userId="45d79a91-5a04-4f34-9844-1fdee92f82bd" providerId="ADAL" clId="{618A3DA0-3935-40E7-9F8C-32BA4B509B42}" dt="2023-10-27T16:56:17.822" v="9994" actId="47"/>
        <pc:sldMkLst>
          <pc:docMk/>
          <pc:sldMk cId="3363605361" sldId="2147472422"/>
        </pc:sldMkLst>
        <pc:spChg chg="del mod topLvl">
          <ac:chgData name="Rene van den Bedem" userId="45d79a91-5a04-4f34-9844-1fdee92f82bd" providerId="ADAL" clId="{618A3DA0-3935-40E7-9F8C-32BA4B509B42}" dt="2023-10-25T14:16:24.743" v="6182" actId="478"/>
          <ac:spMkLst>
            <pc:docMk/>
            <pc:sldMk cId="3363605361" sldId="2147472422"/>
            <ac:spMk id="3" creationId="{46AB9FB1-323F-C660-A223-8E13202490DB}"/>
          </ac:spMkLst>
        </pc:spChg>
        <pc:spChg chg="del mod topLvl">
          <ac:chgData name="Rene van den Bedem" userId="45d79a91-5a04-4f34-9844-1fdee92f82bd" providerId="ADAL" clId="{618A3DA0-3935-40E7-9F8C-32BA4B509B42}" dt="2023-10-25T14:16:24.743" v="6182" actId="478"/>
          <ac:spMkLst>
            <pc:docMk/>
            <pc:sldMk cId="3363605361" sldId="2147472422"/>
            <ac:spMk id="4" creationId="{213A85F7-1A09-6A0C-6C13-E2B4544A4815}"/>
          </ac:spMkLst>
        </pc:spChg>
        <pc:spChg chg="mod">
          <ac:chgData name="Rene van den Bedem" userId="45d79a91-5a04-4f34-9844-1fdee92f82bd" providerId="ADAL" clId="{618A3DA0-3935-40E7-9F8C-32BA4B509B42}" dt="2023-10-24T18:23:06.035" v="5467" actId="20577"/>
          <ac:spMkLst>
            <pc:docMk/>
            <pc:sldMk cId="3363605361" sldId="2147472422"/>
            <ac:spMk id="5" creationId="{D25D47CE-219E-F14B-12C7-46FCF2AC1BE7}"/>
          </ac:spMkLst>
        </pc:spChg>
        <pc:spChg chg="del mod topLvl">
          <ac:chgData name="Rene van den Bedem" userId="45d79a91-5a04-4f34-9844-1fdee92f82bd" providerId="ADAL" clId="{618A3DA0-3935-40E7-9F8C-32BA4B509B42}" dt="2023-10-25T14:16:08.991" v="6179" actId="478"/>
          <ac:spMkLst>
            <pc:docMk/>
            <pc:sldMk cId="3363605361" sldId="2147472422"/>
            <ac:spMk id="8" creationId="{161DBCEA-C4B0-C953-1B6D-12DE882F16E8}"/>
          </ac:spMkLst>
        </pc:spChg>
        <pc:spChg chg="del mod topLvl">
          <ac:chgData name="Rene van den Bedem" userId="45d79a91-5a04-4f34-9844-1fdee92f82bd" providerId="ADAL" clId="{618A3DA0-3935-40E7-9F8C-32BA4B509B42}" dt="2023-10-25T14:17:16.007" v="6198" actId="478"/>
          <ac:spMkLst>
            <pc:docMk/>
            <pc:sldMk cId="3363605361" sldId="2147472422"/>
            <ac:spMk id="9" creationId="{5040030D-217C-CD97-1472-C3EFA7B5EB4D}"/>
          </ac:spMkLst>
        </pc:spChg>
        <pc:spChg chg="del mod topLvl">
          <ac:chgData name="Rene van den Bedem" userId="45d79a91-5a04-4f34-9844-1fdee92f82bd" providerId="ADAL" clId="{618A3DA0-3935-40E7-9F8C-32BA4B509B42}" dt="2023-10-25T14:17:16.007" v="6198" actId="478"/>
          <ac:spMkLst>
            <pc:docMk/>
            <pc:sldMk cId="3363605361" sldId="2147472422"/>
            <ac:spMk id="11" creationId="{A37B65CD-0408-FE5D-0A58-55B59BDD7B77}"/>
          </ac:spMkLst>
        </pc:spChg>
        <pc:spChg chg="del mod topLvl">
          <ac:chgData name="Rene van den Bedem" userId="45d79a91-5a04-4f34-9844-1fdee92f82bd" providerId="ADAL" clId="{618A3DA0-3935-40E7-9F8C-32BA4B509B42}" dt="2023-10-25T14:16:30.623" v="6184" actId="478"/>
          <ac:spMkLst>
            <pc:docMk/>
            <pc:sldMk cId="3363605361" sldId="2147472422"/>
            <ac:spMk id="14" creationId="{0A0520D7-D8C1-C7CF-B336-EF0864D1CFD9}"/>
          </ac:spMkLst>
        </pc:spChg>
        <pc:spChg chg="del mod topLvl">
          <ac:chgData name="Rene van den Bedem" userId="45d79a91-5a04-4f34-9844-1fdee92f82bd" providerId="ADAL" clId="{618A3DA0-3935-40E7-9F8C-32BA4B509B42}" dt="2023-10-25T14:16:08.991" v="6179" actId="478"/>
          <ac:spMkLst>
            <pc:docMk/>
            <pc:sldMk cId="3363605361" sldId="2147472422"/>
            <ac:spMk id="17" creationId="{78A6821C-3AD1-E64D-00E6-B26B7CA2DD38}"/>
          </ac:spMkLst>
        </pc:spChg>
        <pc:spChg chg="del mod topLvl">
          <ac:chgData name="Rene van den Bedem" userId="45d79a91-5a04-4f34-9844-1fdee92f82bd" providerId="ADAL" clId="{618A3DA0-3935-40E7-9F8C-32BA4B509B42}" dt="2023-10-25T14:16:08.991" v="6179" actId="478"/>
          <ac:spMkLst>
            <pc:docMk/>
            <pc:sldMk cId="3363605361" sldId="2147472422"/>
            <ac:spMk id="19" creationId="{2A788707-0F19-AEDD-8470-806D64C32976}"/>
          </ac:spMkLst>
        </pc:spChg>
        <pc:spChg chg="add del mod ord topLvl">
          <ac:chgData name="Rene van den Bedem" userId="45d79a91-5a04-4f34-9844-1fdee92f82bd" providerId="ADAL" clId="{618A3DA0-3935-40E7-9F8C-32BA4B509B42}" dt="2023-10-25T19:37:00.648" v="8514" actId="165"/>
          <ac:spMkLst>
            <pc:docMk/>
            <pc:sldMk cId="3363605361" sldId="2147472422"/>
            <ac:spMk id="23" creationId="{BB9C7889-6BA5-8C8F-B1AE-AE3862AC8A66}"/>
          </ac:spMkLst>
        </pc:spChg>
        <pc:spChg chg="mod topLvl">
          <ac:chgData name="Rene van den Bedem" userId="45d79a91-5a04-4f34-9844-1fdee92f82bd" providerId="ADAL" clId="{618A3DA0-3935-40E7-9F8C-32BA4B509B42}" dt="2023-10-25T19:37:00.648" v="8514" actId="165"/>
          <ac:spMkLst>
            <pc:docMk/>
            <pc:sldMk cId="3363605361" sldId="2147472422"/>
            <ac:spMk id="25" creationId="{D6C42B4B-E01E-187D-62E4-E4B3BBAED12F}"/>
          </ac:spMkLst>
        </pc:spChg>
        <pc:spChg chg="del mod topLvl">
          <ac:chgData name="Rene van den Bedem" userId="45d79a91-5a04-4f34-9844-1fdee92f82bd" providerId="ADAL" clId="{618A3DA0-3935-40E7-9F8C-32BA4B509B42}" dt="2023-10-25T14:16:39.525" v="6188" actId="478"/>
          <ac:spMkLst>
            <pc:docMk/>
            <pc:sldMk cId="3363605361" sldId="2147472422"/>
            <ac:spMk id="26" creationId="{3CCD1CCE-BE3F-6A2D-B37C-5E6B6E152819}"/>
          </ac:spMkLst>
        </pc:spChg>
        <pc:spChg chg="del mod topLvl">
          <ac:chgData name="Rene van den Bedem" userId="45d79a91-5a04-4f34-9844-1fdee92f82bd" providerId="ADAL" clId="{618A3DA0-3935-40E7-9F8C-32BA4B509B42}" dt="2023-10-25T14:16:08.991" v="6179" actId="478"/>
          <ac:spMkLst>
            <pc:docMk/>
            <pc:sldMk cId="3363605361" sldId="2147472422"/>
            <ac:spMk id="27" creationId="{D16054E0-9351-6E00-DA81-F652C26EA45C}"/>
          </ac:spMkLst>
        </pc:spChg>
        <pc:spChg chg="del mod topLvl">
          <ac:chgData name="Rene van den Bedem" userId="45d79a91-5a04-4f34-9844-1fdee92f82bd" providerId="ADAL" clId="{618A3DA0-3935-40E7-9F8C-32BA4B509B42}" dt="2023-10-25T14:16:08.991" v="6179" actId="478"/>
          <ac:spMkLst>
            <pc:docMk/>
            <pc:sldMk cId="3363605361" sldId="2147472422"/>
            <ac:spMk id="29" creationId="{7499D6B7-5F74-EFF5-8E1A-478C52E6F783}"/>
          </ac:spMkLst>
        </pc:spChg>
        <pc:spChg chg="del mod topLvl">
          <ac:chgData name="Rene van den Bedem" userId="45d79a91-5a04-4f34-9844-1fdee92f82bd" providerId="ADAL" clId="{618A3DA0-3935-40E7-9F8C-32BA4B509B42}" dt="2023-10-25T14:16:08.991" v="6179" actId="478"/>
          <ac:spMkLst>
            <pc:docMk/>
            <pc:sldMk cId="3363605361" sldId="2147472422"/>
            <ac:spMk id="30" creationId="{9B6ACD40-F9F0-CE25-38CC-45B80D2D0FE1}"/>
          </ac:spMkLst>
        </pc:spChg>
        <pc:spChg chg="del mod topLvl">
          <ac:chgData name="Rene van den Bedem" userId="45d79a91-5a04-4f34-9844-1fdee92f82bd" providerId="ADAL" clId="{618A3DA0-3935-40E7-9F8C-32BA4B509B42}" dt="2023-10-25T14:16:37.096" v="6187" actId="478"/>
          <ac:spMkLst>
            <pc:docMk/>
            <pc:sldMk cId="3363605361" sldId="2147472422"/>
            <ac:spMk id="31" creationId="{AFA7B68C-FC5E-81E0-7B9D-B49CBB66A16E}"/>
          </ac:spMkLst>
        </pc:spChg>
        <pc:spChg chg="del mod topLvl">
          <ac:chgData name="Rene van den Bedem" userId="45d79a91-5a04-4f34-9844-1fdee92f82bd" providerId="ADAL" clId="{618A3DA0-3935-40E7-9F8C-32BA4B509B42}" dt="2023-10-25T14:16:27.311" v="6183" actId="478"/>
          <ac:spMkLst>
            <pc:docMk/>
            <pc:sldMk cId="3363605361" sldId="2147472422"/>
            <ac:spMk id="32" creationId="{3318F76F-F674-A272-D143-B10531A8DE5B}"/>
          </ac:spMkLst>
        </pc:spChg>
        <pc:spChg chg="del mod topLvl">
          <ac:chgData name="Rene van den Bedem" userId="45d79a91-5a04-4f34-9844-1fdee92f82bd" providerId="ADAL" clId="{618A3DA0-3935-40E7-9F8C-32BA4B509B42}" dt="2023-10-25T14:16:34.079" v="6186" actId="478"/>
          <ac:spMkLst>
            <pc:docMk/>
            <pc:sldMk cId="3363605361" sldId="2147472422"/>
            <ac:spMk id="33" creationId="{AD592BF2-45DB-4352-83BE-6A875D0A8A2B}"/>
          </ac:spMkLst>
        </pc:spChg>
        <pc:spChg chg="mod">
          <ac:chgData name="Rene van den Bedem" userId="45d79a91-5a04-4f34-9844-1fdee92f82bd" providerId="ADAL" clId="{618A3DA0-3935-40E7-9F8C-32BA4B509B42}" dt="2023-10-25T15:00:10.954" v="6700" actId="1038"/>
          <ac:spMkLst>
            <pc:docMk/>
            <pc:sldMk cId="3363605361" sldId="2147472422"/>
            <ac:spMk id="34" creationId="{D570EC66-3EE0-DFAA-B028-8A14BB931E61}"/>
          </ac:spMkLst>
        </pc:spChg>
        <pc:spChg chg="mod">
          <ac:chgData name="Rene van den Bedem" userId="45d79a91-5a04-4f34-9844-1fdee92f82bd" providerId="ADAL" clId="{618A3DA0-3935-40E7-9F8C-32BA4B509B42}" dt="2023-10-25T15:00:10.954" v="6700" actId="1038"/>
          <ac:spMkLst>
            <pc:docMk/>
            <pc:sldMk cId="3363605361" sldId="2147472422"/>
            <ac:spMk id="35" creationId="{4C2000DF-3DD9-04B2-840B-F1F2FC1D01CB}"/>
          </ac:spMkLst>
        </pc:spChg>
        <pc:spChg chg="mod">
          <ac:chgData name="Rene van den Bedem" userId="45d79a91-5a04-4f34-9844-1fdee92f82bd" providerId="ADAL" clId="{618A3DA0-3935-40E7-9F8C-32BA4B509B42}" dt="2023-10-25T15:00:10.954" v="6700" actId="1038"/>
          <ac:spMkLst>
            <pc:docMk/>
            <pc:sldMk cId="3363605361" sldId="2147472422"/>
            <ac:spMk id="36" creationId="{7EE716C7-9D87-6E63-5BBB-26EF71429B68}"/>
          </ac:spMkLst>
        </pc:spChg>
        <pc:spChg chg="add mod topLvl">
          <ac:chgData name="Rene van den Bedem" userId="45d79a91-5a04-4f34-9844-1fdee92f82bd" providerId="ADAL" clId="{618A3DA0-3935-40E7-9F8C-32BA4B509B42}" dt="2023-10-25T19:37:00.648" v="8514" actId="165"/>
          <ac:spMkLst>
            <pc:docMk/>
            <pc:sldMk cId="3363605361" sldId="2147472422"/>
            <ac:spMk id="39" creationId="{8859FC04-2015-E4F5-A588-06E7A817A8B0}"/>
          </ac:spMkLst>
        </pc:spChg>
        <pc:spChg chg="add mod topLvl">
          <ac:chgData name="Rene van den Bedem" userId="45d79a91-5a04-4f34-9844-1fdee92f82bd" providerId="ADAL" clId="{618A3DA0-3935-40E7-9F8C-32BA4B509B42}" dt="2023-10-25T19:37:00.648" v="8514" actId="165"/>
          <ac:spMkLst>
            <pc:docMk/>
            <pc:sldMk cId="3363605361" sldId="2147472422"/>
            <ac:spMk id="40" creationId="{6EB55757-5A64-776F-3490-EA84EA53F4B6}"/>
          </ac:spMkLst>
        </pc:spChg>
        <pc:spChg chg="add mod topLvl">
          <ac:chgData name="Rene van den Bedem" userId="45d79a91-5a04-4f34-9844-1fdee92f82bd" providerId="ADAL" clId="{618A3DA0-3935-40E7-9F8C-32BA4B509B42}" dt="2023-10-25T19:37:00.648" v="8514" actId="165"/>
          <ac:spMkLst>
            <pc:docMk/>
            <pc:sldMk cId="3363605361" sldId="2147472422"/>
            <ac:spMk id="41" creationId="{A5E2B706-AEB8-7259-7E16-B9828F957933}"/>
          </ac:spMkLst>
        </pc:spChg>
        <pc:spChg chg="add mod topLvl">
          <ac:chgData name="Rene van den Bedem" userId="45d79a91-5a04-4f34-9844-1fdee92f82bd" providerId="ADAL" clId="{618A3DA0-3935-40E7-9F8C-32BA4B509B42}" dt="2023-10-25T19:37:00.648" v="8514" actId="165"/>
          <ac:spMkLst>
            <pc:docMk/>
            <pc:sldMk cId="3363605361" sldId="2147472422"/>
            <ac:spMk id="42" creationId="{30193F56-D77E-73CC-7082-91AB9FA8FA88}"/>
          </ac:spMkLst>
        </pc:spChg>
        <pc:spChg chg="add mod topLvl">
          <ac:chgData name="Rene van den Bedem" userId="45d79a91-5a04-4f34-9844-1fdee92f82bd" providerId="ADAL" clId="{618A3DA0-3935-40E7-9F8C-32BA4B509B42}" dt="2023-10-25T19:37:00.648" v="8514" actId="165"/>
          <ac:spMkLst>
            <pc:docMk/>
            <pc:sldMk cId="3363605361" sldId="2147472422"/>
            <ac:spMk id="43" creationId="{E4493EA6-61BD-FAA2-9810-2D845199929A}"/>
          </ac:spMkLst>
        </pc:spChg>
        <pc:spChg chg="add del mod">
          <ac:chgData name="Rene van den Bedem" userId="45d79a91-5a04-4f34-9844-1fdee92f82bd" providerId="ADAL" clId="{618A3DA0-3935-40E7-9F8C-32BA4B509B42}" dt="2023-10-25T14:51:54.427" v="6372" actId="478"/>
          <ac:spMkLst>
            <pc:docMk/>
            <pc:sldMk cId="3363605361" sldId="2147472422"/>
            <ac:spMk id="44" creationId="{BDDF1BC7-C067-4265-0B08-E7BE53A8D9E4}"/>
          </ac:spMkLst>
        </pc:spChg>
        <pc:spChg chg="add mod topLvl">
          <ac:chgData name="Rene van den Bedem" userId="45d79a91-5a04-4f34-9844-1fdee92f82bd" providerId="ADAL" clId="{618A3DA0-3935-40E7-9F8C-32BA4B509B42}" dt="2023-10-25T19:37:00.648" v="8514" actId="165"/>
          <ac:spMkLst>
            <pc:docMk/>
            <pc:sldMk cId="3363605361" sldId="2147472422"/>
            <ac:spMk id="67" creationId="{5DF9FDD0-7905-E360-1F3D-D7A0008E230A}"/>
          </ac:spMkLst>
        </pc:spChg>
        <pc:spChg chg="add mod">
          <ac:chgData name="Rene van den Bedem" userId="45d79a91-5a04-4f34-9844-1fdee92f82bd" providerId="ADAL" clId="{618A3DA0-3935-40E7-9F8C-32BA4B509B42}" dt="2023-10-25T15:00:25.265" v="6701" actId="1076"/>
          <ac:spMkLst>
            <pc:docMk/>
            <pc:sldMk cId="3363605361" sldId="2147472422"/>
            <ac:spMk id="75" creationId="{F272630F-CD02-814E-CF13-EE05FE5E7DC2}"/>
          </ac:spMkLst>
        </pc:spChg>
        <pc:grpChg chg="add del mod">
          <ac:chgData name="Rene van den Bedem" userId="45d79a91-5a04-4f34-9844-1fdee92f82bd" providerId="ADAL" clId="{618A3DA0-3935-40E7-9F8C-32BA4B509B42}" dt="2023-10-25T14:15:36.264" v="6176" actId="165"/>
          <ac:grpSpMkLst>
            <pc:docMk/>
            <pc:sldMk cId="3363605361" sldId="2147472422"/>
            <ac:grpSpMk id="2" creationId="{A0163A67-5236-6E3D-E6E2-FAD0815EC643}"/>
          </ac:grpSpMkLst>
        </pc:grpChg>
        <pc:grpChg chg="mod topLvl">
          <ac:chgData name="Rene van den Bedem" userId="45d79a91-5a04-4f34-9844-1fdee92f82bd" providerId="ADAL" clId="{618A3DA0-3935-40E7-9F8C-32BA4B509B42}" dt="2023-10-25T19:37:00.648" v="8514" actId="165"/>
          <ac:grpSpMkLst>
            <pc:docMk/>
            <pc:sldMk cId="3363605361" sldId="2147472422"/>
            <ac:grpSpMk id="24" creationId="{3E3ECB51-AB71-BD81-5ACD-0DAE55BE51E5}"/>
          </ac:grpSpMkLst>
        </pc:grpChg>
        <pc:grpChg chg="add del mod">
          <ac:chgData name="Rene van den Bedem" userId="45d79a91-5a04-4f34-9844-1fdee92f82bd" providerId="ADAL" clId="{618A3DA0-3935-40E7-9F8C-32BA4B509B42}" dt="2023-10-25T19:37:00.648" v="8514" actId="165"/>
          <ac:grpSpMkLst>
            <pc:docMk/>
            <pc:sldMk cId="3363605361" sldId="2147472422"/>
            <ac:grpSpMk id="76" creationId="{0902E4ED-36A9-F3CA-E237-11EE6013D382}"/>
          </ac:grpSpMkLst>
        </pc:grpChg>
        <pc:picChg chg="del mod topLvl">
          <ac:chgData name="Rene van den Bedem" userId="45d79a91-5a04-4f34-9844-1fdee92f82bd" providerId="ADAL" clId="{618A3DA0-3935-40E7-9F8C-32BA4B509B42}" dt="2023-10-25T14:16:24.743" v="6182" actId="478"/>
          <ac:picMkLst>
            <pc:docMk/>
            <pc:sldMk cId="3363605361" sldId="2147472422"/>
            <ac:picMk id="6" creationId="{E804CB6C-521A-8179-5787-D39F5746D66F}"/>
          </ac:picMkLst>
        </pc:picChg>
        <pc:picChg chg="del mod topLvl">
          <ac:chgData name="Rene van den Bedem" userId="45d79a91-5a04-4f34-9844-1fdee92f82bd" providerId="ADAL" clId="{618A3DA0-3935-40E7-9F8C-32BA4B509B42}" dt="2023-10-25T14:16:08.991" v="6179" actId="478"/>
          <ac:picMkLst>
            <pc:docMk/>
            <pc:sldMk cId="3363605361" sldId="2147472422"/>
            <ac:picMk id="7" creationId="{457338EF-8F6B-D0D9-14BB-184D481E9B54}"/>
          </ac:picMkLst>
        </pc:picChg>
        <pc:picChg chg="del mod topLvl">
          <ac:chgData name="Rene van den Bedem" userId="45d79a91-5a04-4f34-9844-1fdee92f82bd" providerId="ADAL" clId="{618A3DA0-3935-40E7-9F8C-32BA4B509B42}" dt="2023-10-25T14:17:16.007" v="6198" actId="478"/>
          <ac:picMkLst>
            <pc:docMk/>
            <pc:sldMk cId="3363605361" sldId="2147472422"/>
            <ac:picMk id="10" creationId="{DE50DD7A-A619-1559-361D-764F7A95CC73}"/>
          </ac:picMkLst>
        </pc:picChg>
        <pc:picChg chg="del mod topLvl">
          <ac:chgData name="Rene van den Bedem" userId="45d79a91-5a04-4f34-9844-1fdee92f82bd" providerId="ADAL" clId="{618A3DA0-3935-40E7-9F8C-32BA4B509B42}" dt="2023-10-25T14:16:58.811" v="6194" actId="478"/>
          <ac:picMkLst>
            <pc:docMk/>
            <pc:sldMk cId="3363605361" sldId="2147472422"/>
            <ac:picMk id="12" creationId="{61433894-FCA9-72B7-5DC5-6E3AC8EFE06C}"/>
          </ac:picMkLst>
        </pc:picChg>
        <pc:picChg chg="del mod topLvl">
          <ac:chgData name="Rene van den Bedem" userId="45d79a91-5a04-4f34-9844-1fdee92f82bd" providerId="ADAL" clId="{618A3DA0-3935-40E7-9F8C-32BA4B509B42}" dt="2023-10-25T14:16:32.575" v="6185" actId="478"/>
          <ac:picMkLst>
            <pc:docMk/>
            <pc:sldMk cId="3363605361" sldId="2147472422"/>
            <ac:picMk id="15" creationId="{72275CDC-1399-F7DF-A229-774D84A36ABC}"/>
          </ac:picMkLst>
        </pc:picChg>
        <pc:picChg chg="del mod topLvl">
          <ac:chgData name="Rene van den Bedem" userId="45d79a91-5a04-4f34-9844-1fdee92f82bd" providerId="ADAL" clId="{618A3DA0-3935-40E7-9F8C-32BA4B509B42}" dt="2023-10-25T14:16:08.991" v="6179" actId="478"/>
          <ac:picMkLst>
            <pc:docMk/>
            <pc:sldMk cId="3363605361" sldId="2147472422"/>
            <ac:picMk id="16" creationId="{715EA430-84CF-8EC3-35DC-DBB066EB9999}"/>
          </ac:picMkLst>
        </pc:picChg>
        <pc:picChg chg="del mod topLvl">
          <ac:chgData name="Rene van den Bedem" userId="45d79a91-5a04-4f34-9844-1fdee92f82bd" providerId="ADAL" clId="{618A3DA0-3935-40E7-9F8C-32BA4B509B42}" dt="2023-10-25T14:16:08.991" v="6179" actId="478"/>
          <ac:picMkLst>
            <pc:docMk/>
            <pc:sldMk cId="3363605361" sldId="2147472422"/>
            <ac:picMk id="18" creationId="{4AA30A6A-06CC-DABC-AAE9-B2621016F282}"/>
          </ac:picMkLst>
        </pc:picChg>
        <pc:picChg chg="del mod topLvl">
          <ac:chgData name="Rene van den Bedem" userId="45d79a91-5a04-4f34-9844-1fdee92f82bd" providerId="ADAL" clId="{618A3DA0-3935-40E7-9F8C-32BA4B509B42}" dt="2023-10-25T14:16:08.991" v="6179" actId="478"/>
          <ac:picMkLst>
            <pc:docMk/>
            <pc:sldMk cId="3363605361" sldId="2147472422"/>
            <ac:picMk id="28" creationId="{4738618F-6C15-EF0F-D267-533D6E6F49B8}"/>
          </ac:picMkLst>
        </pc:picChg>
        <pc:picChg chg="add mod topLvl">
          <ac:chgData name="Rene van den Bedem" userId="45d79a91-5a04-4f34-9844-1fdee92f82bd" providerId="ADAL" clId="{618A3DA0-3935-40E7-9F8C-32BA4B509B42}" dt="2023-10-25T19:37:00.648" v="8514" actId="165"/>
          <ac:picMkLst>
            <pc:docMk/>
            <pc:sldMk cId="3363605361" sldId="2147472422"/>
            <ac:picMk id="65" creationId="{6CDA99F9-2602-F1A7-28D3-9DC2629A0C33}"/>
          </ac:picMkLst>
        </pc:picChg>
        <pc:picChg chg="add mod topLvl">
          <ac:chgData name="Rene van den Bedem" userId="45d79a91-5a04-4f34-9844-1fdee92f82bd" providerId="ADAL" clId="{618A3DA0-3935-40E7-9F8C-32BA4B509B42}" dt="2023-10-25T19:37:00.648" v="8514" actId="165"/>
          <ac:picMkLst>
            <pc:docMk/>
            <pc:sldMk cId="3363605361" sldId="2147472422"/>
            <ac:picMk id="66" creationId="{14D7DBFE-3730-43A8-6780-10F023A1F7B3}"/>
          </ac:picMkLst>
        </pc:picChg>
        <pc:picChg chg="add mod topLvl">
          <ac:chgData name="Rene van den Bedem" userId="45d79a91-5a04-4f34-9844-1fdee92f82bd" providerId="ADAL" clId="{618A3DA0-3935-40E7-9F8C-32BA4B509B42}" dt="2023-10-25T19:37:00.648" v="8514" actId="165"/>
          <ac:picMkLst>
            <pc:docMk/>
            <pc:sldMk cId="3363605361" sldId="2147472422"/>
            <ac:picMk id="74" creationId="{CAF74F92-3D39-D251-5601-6764B6016B98}"/>
          </ac:picMkLst>
        </pc:picChg>
        <pc:cxnChg chg="del mod topLvl">
          <ac:chgData name="Rene van den Bedem" userId="45d79a91-5a04-4f34-9844-1fdee92f82bd" providerId="ADAL" clId="{618A3DA0-3935-40E7-9F8C-32BA4B509B42}" dt="2023-10-25T14:16:15.959" v="6181" actId="478"/>
          <ac:cxnSpMkLst>
            <pc:docMk/>
            <pc:sldMk cId="3363605361" sldId="2147472422"/>
            <ac:cxnSpMk id="13" creationId="{9EEFFAA1-F7C9-D694-A3D8-64BDB304E541}"/>
          </ac:cxnSpMkLst>
        </pc:cxnChg>
        <pc:cxnChg chg="del mod topLvl">
          <ac:chgData name="Rene van den Bedem" userId="45d79a91-5a04-4f34-9844-1fdee92f82bd" providerId="ADAL" clId="{618A3DA0-3935-40E7-9F8C-32BA4B509B42}" dt="2023-10-25T14:16:12.023" v="6180" actId="478"/>
          <ac:cxnSpMkLst>
            <pc:docMk/>
            <pc:sldMk cId="3363605361" sldId="2147472422"/>
            <ac:cxnSpMk id="20" creationId="{BBD38AE5-2591-4BF6-E689-2FC45E135802}"/>
          </ac:cxnSpMkLst>
        </pc:cxnChg>
        <pc:cxnChg chg="del mod topLvl">
          <ac:chgData name="Rene van den Bedem" userId="45d79a91-5a04-4f34-9844-1fdee92f82bd" providerId="ADAL" clId="{618A3DA0-3935-40E7-9F8C-32BA4B509B42}" dt="2023-10-25T14:16:08.991" v="6179" actId="478"/>
          <ac:cxnSpMkLst>
            <pc:docMk/>
            <pc:sldMk cId="3363605361" sldId="2147472422"/>
            <ac:cxnSpMk id="21" creationId="{CDA57669-1D81-DB55-50E0-ACA8BC2A2EC0}"/>
          </ac:cxnSpMkLst>
        </pc:cxnChg>
        <pc:cxnChg chg="mod topLvl">
          <ac:chgData name="Rene van den Bedem" userId="45d79a91-5a04-4f34-9844-1fdee92f82bd" providerId="ADAL" clId="{618A3DA0-3935-40E7-9F8C-32BA4B509B42}" dt="2023-10-25T19:37:00.648" v="8514" actId="165"/>
          <ac:cxnSpMkLst>
            <pc:docMk/>
            <pc:sldMk cId="3363605361" sldId="2147472422"/>
            <ac:cxnSpMk id="22" creationId="{5F821B58-710A-624A-8955-42792E01782A}"/>
          </ac:cxnSpMkLst>
        </pc:cxnChg>
        <pc:cxnChg chg="add mod topLvl">
          <ac:chgData name="Rene van den Bedem" userId="45d79a91-5a04-4f34-9844-1fdee92f82bd" providerId="ADAL" clId="{618A3DA0-3935-40E7-9F8C-32BA4B509B42}" dt="2023-10-25T19:37:00.648" v="8514" actId="165"/>
          <ac:cxnSpMkLst>
            <pc:docMk/>
            <pc:sldMk cId="3363605361" sldId="2147472422"/>
            <ac:cxnSpMk id="47" creationId="{9351B860-5FB6-E3FC-F0DA-5387F3E6D09B}"/>
          </ac:cxnSpMkLst>
        </pc:cxnChg>
        <pc:cxnChg chg="add mod topLvl">
          <ac:chgData name="Rene van den Bedem" userId="45d79a91-5a04-4f34-9844-1fdee92f82bd" providerId="ADAL" clId="{618A3DA0-3935-40E7-9F8C-32BA4B509B42}" dt="2023-10-25T19:37:00.648" v="8514" actId="165"/>
          <ac:cxnSpMkLst>
            <pc:docMk/>
            <pc:sldMk cId="3363605361" sldId="2147472422"/>
            <ac:cxnSpMk id="51" creationId="{8B28966D-3BF2-59F4-3F1D-8889AE95119D}"/>
          </ac:cxnSpMkLst>
        </pc:cxnChg>
        <pc:cxnChg chg="add mod topLvl">
          <ac:chgData name="Rene van den Bedem" userId="45d79a91-5a04-4f34-9844-1fdee92f82bd" providerId="ADAL" clId="{618A3DA0-3935-40E7-9F8C-32BA4B509B42}" dt="2023-10-25T19:37:00.648" v="8514" actId="165"/>
          <ac:cxnSpMkLst>
            <pc:docMk/>
            <pc:sldMk cId="3363605361" sldId="2147472422"/>
            <ac:cxnSpMk id="54" creationId="{98D4FDB9-1F54-92E6-0BF5-8EA8C0601594}"/>
          </ac:cxnSpMkLst>
        </pc:cxnChg>
        <pc:cxnChg chg="add mod topLvl">
          <ac:chgData name="Rene van den Bedem" userId="45d79a91-5a04-4f34-9844-1fdee92f82bd" providerId="ADAL" clId="{618A3DA0-3935-40E7-9F8C-32BA4B509B42}" dt="2023-10-25T19:37:00.648" v="8514" actId="165"/>
          <ac:cxnSpMkLst>
            <pc:docMk/>
            <pc:sldMk cId="3363605361" sldId="2147472422"/>
            <ac:cxnSpMk id="57" creationId="{25CAB27D-8326-4C8F-DE33-D60314A49142}"/>
          </ac:cxnSpMkLst>
        </pc:cxnChg>
        <pc:cxnChg chg="add mod topLvl">
          <ac:chgData name="Rene van den Bedem" userId="45d79a91-5a04-4f34-9844-1fdee92f82bd" providerId="ADAL" clId="{618A3DA0-3935-40E7-9F8C-32BA4B509B42}" dt="2023-10-25T19:37:00.648" v="8514" actId="165"/>
          <ac:cxnSpMkLst>
            <pc:docMk/>
            <pc:sldMk cId="3363605361" sldId="2147472422"/>
            <ac:cxnSpMk id="60" creationId="{AA1BC183-830D-015D-BF86-0449EACAE4C3}"/>
          </ac:cxnSpMkLst>
        </pc:cxnChg>
      </pc:sldChg>
      <pc:sldChg chg="add del">
        <pc:chgData name="Rene van den Bedem" userId="45d79a91-5a04-4f34-9844-1fdee92f82bd" providerId="ADAL" clId="{618A3DA0-3935-40E7-9F8C-32BA4B509B42}" dt="2023-10-23T17:30:44.337" v="2988" actId="2696"/>
        <pc:sldMkLst>
          <pc:docMk/>
          <pc:sldMk cId="2457590479" sldId="2147472423"/>
        </pc:sldMkLst>
      </pc:sldChg>
      <pc:sldChg chg="addSp delSp modSp add del mod ord">
        <pc:chgData name="Rene van den Bedem" userId="45d79a91-5a04-4f34-9844-1fdee92f82bd" providerId="ADAL" clId="{618A3DA0-3935-40E7-9F8C-32BA4B509B42}" dt="2023-10-27T16:56:17.822" v="9994" actId="47"/>
        <pc:sldMkLst>
          <pc:docMk/>
          <pc:sldMk cId="3668557721" sldId="2147472423"/>
        </pc:sldMkLst>
        <pc:spChg chg="mod topLvl">
          <ac:chgData name="Rene van den Bedem" userId="45d79a91-5a04-4f34-9844-1fdee92f82bd" providerId="ADAL" clId="{618A3DA0-3935-40E7-9F8C-32BA4B509B42}" dt="2023-10-23T18:10:45.908" v="3609" actId="1037"/>
          <ac:spMkLst>
            <pc:docMk/>
            <pc:sldMk cId="3668557721" sldId="2147472423"/>
            <ac:spMk id="2" creationId="{68684D82-E654-3541-6902-0F62A3D47925}"/>
          </ac:spMkLst>
        </pc:spChg>
        <pc:spChg chg="mod topLvl">
          <ac:chgData name="Rene van den Bedem" userId="45d79a91-5a04-4f34-9844-1fdee92f82bd" providerId="ADAL" clId="{618A3DA0-3935-40E7-9F8C-32BA4B509B42}" dt="2023-10-23T18:10:45.908" v="3609" actId="1037"/>
          <ac:spMkLst>
            <pc:docMk/>
            <pc:sldMk cId="3668557721" sldId="2147472423"/>
            <ac:spMk id="3" creationId="{90478002-9B31-34EE-5909-81FD83C6487A}"/>
          </ac:spMkLst>
        </pc:spChg>
        <pc:spChg chg="del">
          <ac:chgData name="Rene van den Bedem" userId="45d79a91-5a04-4f34-9844-1fdee92f82bd" providerId="ADAL" clId="{618A3DA0-3935-40E7-9F8C-32BA4B509B42}" dt="2023-10-23T17:31:26.375" v="3030" actId="478"/>
          <ac:spMkLst>
            <pc:docMk/>
            <pc:sldMk cId="3668557721" sldId="2147472423"/>
            <ac:spMk id="6" creationId="{C36AC63B-A9CD-05CB-B371-9F6D7949DAB1}"/>
          </ac:spMkLst>
        </pc:spChg>
        <pc:spChg chg="add mod">
          <ac:chgData name="Rene van den Bedem" userId="45d79a91-5a04-4f34-9844-1fdee92f82bd" providerId="ADAL" clId="{618A3DA0-3935-40E7-9F8C-32BA4B509B42}" dt="2023-10-23T18:10:45.908" v="3609" actId="1037"/>
          <ac:spMkLst>
            <pc:docMk/>
            <pc:sldMk cId="3668557721" sldId="2147472423"/>
            <ac:spMk id="11" creationId="{1FAEC7B8-7CD4-943A-AD20-29A25392137C}"/>
          </ac:spMkLst>
        </pc:spChg>
        <pc:spChg chg="add mod">
          <ac:chgData name="Rene van den Bedem" userId="45d79a91-5a04-4f34-9844-1fdee92f82bd" providerId="ADAL" clId="{618A3DA0-3935-40E7-9F8C-32BA4B509B42}" dt="2023-10-23T18:10:45.908" v="3609" actId="1037"/>
          <ac:spMkLst>
            <pc:docMk/>
            <pc:sldMk cId="3668557721" sldId="2147472423"/>
            <ac:spMk id="13" creationId="{1EA89753-A94C-7DAB-67DA-DB79C4B2A4C9}"/>
          </ac:spMkLst>
        </pc:spChg>
        <pc:spChg chg="add mod">
          <ac:chgData name="Rene van den Bedem" userId="45d79a91-5a04-4f34-9844-1fdee92f82bd" providerId="ADAL" clId="{618A3DA0-3935-40E7-9F8C-32BA4B509B42}" dt="2023-10-23T18:10:45.908" v="3609" actId="1037"/>
          <ac:spMkLst>
            <pc:docMk/>
            <pc:sldMk cId="3668557721" sldId="2147472423"/>
            <ac:spMk id="15" creationId="{3D77D537-B852-B24A-99E6-B2139E267772}"/>
          </ac:spMkLst>
        </pc:spChg>
        <pc:spChg chg="add mod">
          <ac:chgData name="Rene van den Bedem" userId="45d79a91-5a04-4f34-9844-1fdee92f82bd" providerId="ADAL" clId="{618A3DA0-3935-40E7-9F8C-32BA4B509B42}" dt="2023-10-23T18:10:45.908" v="3609" actId="1037"/>
          <ac:spMkLst>
            <pc:docMk/>
            <pc:sldMk cId="3668557721" sldId="2147472423"/>
            <ac:spMk id="17" creationId="{EF03E299-EACD-92D8-D0B4-2DBF6D97DF2B}"/>
          </ac:spMkLst>
        </pc:spChg>
        <pc:spChg chg="add mod">
          <ac:chgData name="Rene van den Bedem" userId="45d79a91-5a04-4f34-9844-1fdee92f82bd" providerId="ADAL" clId="{618A3DA0-3935-40E7-9F8C-32BA4B509B42}" dt="2023-10-23T18:10:45.908" v="3609" actId="1037"/>
          <ac:spMkLst>
            <pc:docMk/>
            <pc:sldMk cId="3668557721" sldId="2147472423"/>
            <ac:spMk id="19" creationId="{F756C08E-98CD-3DF8-439E-FF7F674641DD}"/>
          </ac:spMkLst>
        </pc:spChg>
        <pc:spChg chg="add mod ord">
          <ac:chgData name="Rene van den Bedem" userId="45d79a91-5a04-4f34-9844-1fdee92f82bd" providerId="ADAL" clId="{618A3DA0-3935-40E7-9F8C-32BA4B509B42}" dt="2023-10-25T13:35:42.011" v="5838" actId="14100"/>
          <ac:spMkLst>
            <pc:docMk/>
            <pc:sldMk cId="3668557721" sldId="2147472423"/>
            <ac:spMk id="20" creationId="{B3CED0A6-D274-BB16-8CC6-4C2358B73783}"/>
          </ac:spMkLst>
        </pc:spChg>
        <pc:spChg chg="add mod">
          <ac:chgData name="Rene van den Bedem" userId="45d79a91-5a04-4f34-9844-1fdee92f82bd" providerId="ADAL" clId="{618A3DA0-3935-40E7-9F8C-32BA4B509B42}" dt="2023-10-23T18:10:45.908" v="3609" actId="1037"/>
          <ac:spMkLst>
            <pc:docMk/>
            <pc:sldMk cId="3668557721" sldId="2147472423"/>
            <ac:spMk id="21" creationId="{3F5EC2C9-3CD2-1E1D-AE85-458C51D4EEFF}"/>
          </ac:spMkLst>
        </pc:spChg>
        <pc:spChg chg="add mod">
          <ac:chgData name="Rene van den Bedem" userId="45d79a91-5a04-4f34-9844-1fdee92f82bd" providerId="ADAL" clId="{618A3DA0-3935-40E7-9F8C-32BA4B509B42}" dt="2023-10-23T18:10:45.908" v="3609" actId="1037"/>
          <ac:spMkLst>
            <pc:docMk/>
            <pc:sldMk cId="3668557721" sldId="2147472423"/>
            <ac:spMk id="23" creationId="{3603D276-F305-EE68-B489-8A8FB64EB42F}"/>
          </ac:spMkLst>
        </pc:spChg>
        <pc:spChg chg="add mod">
          <ac:chgData name="Rene van den Bedem" userId="45d79a91-5a04-4f34-9844-1fdee92f82bd" providerId="ADAL" clId="{618A3DA0-3935-40E7-9F8C-32BA4B509B42}" dt="2023-10-23T18:10:45.908" v="3609" actId="1037"/>
          <ac:spMkLst>
            <pc:docMk/>
            <pc:sldMk cId="3668557721" sldId="2147472423"/>
            <ac:spMk id="27" creationId="{A93A7658-9171-D7A7-DF7C-6FACFC014506}"/>
          </ac:spMkLst>
        </pc:spChg>
        <pc:spChg chg="add mod">
          <ac:chgData name="Rene van den Bedem" userId="45d79a91-5a04-4f34-9844-1fdee92f82bd" providerId="ADAL" clId="{618A3DA0-3935-40E7-9F8C-32BA4B509B42}" dt="2023-10-23T18:12:05.255" v="3641" actId="1076"/>
          <ac:spMkLst>
            <pc:docMk/>
            <pc:sldMk cId="3668557721" sldId="2147472423"/>
            <ac:spMk id="30" creationId="{0BCFFCA4-B40D-54FC-75F0-A51F99C26CA4}"/>
          </ac:spMkLst>
        </pc:spChg>
        <pc:spChg chg="add mod">
          <ac:chgData name="Rene van den Bedem" userId="45d79a91-5a04-4f34-9844-1fdee92f82bd" providerId="ADAL" clId="{618A3DA0-3935-40E7-9F8C-32BA4B509B42}" dt="2023-10-23T18:13:54.766" v="3646" actId="1076"/>
          <ac:spMkLst>
            <pc:docMk/>
            <pc:sldMk cId="3668557721" sldId="2147472423"/>
            <ac:spMk id="35" creationId="{A49637BA-2AC6-D822-3C1B-05819AB7FA22}"/>
          </ac:spMkLst>
        </pc:spChg>
        <pc:spChg chg="add mod">
          <ac:chgData name="Rene van den Bedem" userId="45d79a91-5a04-4f34-9844-1fdee92f82bd" providerId="ADAL" clId="{618A3DA0-3935-40E7-9F8C-32BA4B509B42}" dt="2023-10-23T18:12:27.398" v="3644" actId="1076"/>
          <ac:spMkLst>
            <pc:docMk/>
            <pc:sldMk cId="3668557721" sldId="2147472423"/>
            <ac:spMk id="41" creationId="{524150DF-904E-9656-1986-261275B212B6}"/>
          </ac:spMkLst>
        </pc:spChg>
        <pc:spChg chg="mod">
          <ac:chgData name="Rene van den Bedem" userId="45d79a91-5a04-4f34-9844-1fdee92f82bd" providerId="ADAL" clId="{618A3DA0-3935-40E7-9F8C-32BA4B509B42}" dt="2023-10-23T17:31:19.631" v="3029" actId="20577"/>
          <ac:spMkLst>
            <pc:docMk/>
            <pc:sldMk cId="3668557721" sldId="2147472423"/>
            <ac:spMk id="52" creationId="{3AB2F3C3-4AF2-7287-5CF9-46738B9F8620}"/>
          </ac:spMkLst>
        </pc:spChg>
        <pc:spChg chg="del mod topLvl">
          <ac:chgData name="Rene van den Bedem" userId="45d79a91-5a04-4f34-9844-1fdee92f82bd" providerId="ADAL" clId="{618A3DA0-3935-40E7-9F8C-32BA4B509B42}" dt="2023-10-23T17:51:50.342" v="3362" actId="478"/>
          <ac:spMkLst>
            <pc:docMk/>
            <pc:sldMk cId="3668557721" sldId="2147472423"/>
            <ac:spMk id="53" creationId="{872B9292-B789-9700-8D6C-E653AC1159C2}"/>
          </ac:spMkLst>
        </pc:spChg>
        <pc:spChg chg="mod topLvl">
          <ac:chgData name="Rene van den Bedem" userId="45d79a91-5a04-4f34-9844-1fdee92f82bd" providerId="ADAL" clId="{618A3DA0-3935-40E7-9F8C-32BA4B509B42}" dt="2023-10-23T18:10:45.908" v="3609" actId="1037"/>
          <ac:spMkLst>
            <pc:docMk/>
            <pc:sldMk cId="3668557721" sldId="2147472423"/>
            <ac:spMk id="54" creationId="{B63B29AB-26E3-0B50-963E-B90C28AFB60D}"/>
          </ac:spMkLst>
        </pc:spChg>
        <pc:spChg chg="mod topLvl">
          <ac:chgData name="Rene van den Bedem" userId="45d79a91-5a04-4f34-9844-1fdee92f82bd" providerId="ADAL" clId="{618A3DA0-3935-40E7-9F8C-32BA4B509B42}" dt="2023-10-23T18:10:45.908" v="3609" actId="1037"/>
          <ac:spMkLst>
            <pc:docMk/>
            <pc:sldMk cId="3668557721" sldId="2147472423"/>
            <ac:spMk id="56" creationId="{DFA36608-C62A-5DDC-A9E0-1329414FE480}"/>
          </ac:spMkLst>
        </pc:spChg>
        <pc:spChg chg="mod topLvl">
          <ac:chgData name="Rene van den Bedem" userId="45d79a91-5a04-4f34-9844-1fdee92f82bd" providerId="ADAL" clId="{618A3DA0-3935-40E7-9F8C-32BA4B509B42}" dt="2023-10-23T18:10:45.908" v="3609" actId="1037"/>
          <ac:spMkLst>
            <pc:docMk/>
            <pc:sldMk cId="3668557721" sldId="2147472423"/>
            <ac:spMk id="59" creationId="{F0F1D12B-D456-649F-804F-2F586A2A170C}"/>
          </ac:spMkLst>
        </pc:spChg>
        <pc:spChg chg="mod topLvl">
          <ac:chgData name="Rene van den Bedem" userId="45d79a91-5a04-4f34-9844-1fdee92f82bd" providerId="ADAL" clId="{618A3DA0-3935-40E7-9F8C-32BA4B509B42}" dt="2023-10-23T18:10:45.908" v="3609" actId="1037"/>
          <ac:spMkLst>
            <pc:docMk/>
            <pc:sldMk cId="3668557721" sldId="2147472423"/>
            <ac:spMk id="62" creationId="{8BBF59FC-C469-2391-29C7-F3C15376F509}"/>
          </ac:spMkLst>
        </pc:spChg>
        <pc:spChg chg="mod topLvl">
          <ac:chgData name="Rene van den Bedem" userId="45d79a91-5a04-4f34-9844-1fdee92f82bd" providerId="ADAL" clId="{618A3DA0-3935-40E7-9F8C-32BA4B509B42}" dt="2023-10-23T18:10:45.908" v="3609" actId="1037"/>
          <ac:spMkLst>
            <pc:docMk/>
            <pc:sldMk cId="3668557721" sldId="2147472423"/>
            <ac:spMk id="64" creationId="{63B4F57C-A69A-1CD3-5372-C17B802BE4F5}"/>
          </ac:spMkLst>
        </pc:spChg>
        <pc:spChg chg="mod ord topLvl">
          <ac:chgData name="Rene van den Bedem" userId="45d79a91-5a04-4f34-9844-1fdee92f82bd" providerId="ADAL" clId="{618A3DA0-3935-40E7-9F8C-32BA4B509B42}" dt="2023-10-23T18:10:45.908" v="3609" actId="1037"/>
          <ac:spMkLst>
            <pc:docMk/>
            <pc:sldMk cId="3668557721" sldId="2147472423"/>
            <ac:spMk id="68" creationId="{6AFA9C6E-2A8B-2736-5221-116B3B290464}"/>
          </ac:spMkLst>
        </pc:spChg>
        <pc:spChg chg="del topLvl">
          <ac:chgData name="Rene van den Bedem" userId="45d79a91-5a04-4f34-9844-1fdee92f82bd" providerId="ADAL" clId="{618A3DA0-3935-40E7-9F8C-32BA4B509B42}" dt="2023-10-23T17:31:47.964" v="3033" actId="478"/>
          <ac:spMkLst>
            <pc:docMk/>
            <pc:sldMk cId="3668557721" sldId="2147472423"/>
            <ac:spMk id="73" creationId="{46677E57-C525-48D7-9731-E036C8EC08DE}"/>
          </ac:spMkLst>
        </pc:spChg>
        <pc:spChg chg="del topLvl">
          <ac:chgData name="Rene van den Bedem" userId="45d79a91-5a04-4f34-9844-1fdee92f82bd" providerId="ADAL" clId="{618A3DA0-3935-40E7-9F8C-32BA4B509B42}" dt="2023-10-23T17:31:47.964" v="3033" actId="478"/>
          <ac:spMkLst>
            <pc:docMk/>
            <pc:sldMk cId="3668557721" sldId="2147472423"/>
            <ac:spMk id="74" creationId="{95987B73-5441-D6BC-7410-6EC9D189D69C}"/>
          </ac:spMkLst>
        </pc:spChg>
        <pc:spChg chg="del topLvl">
          <ac:chgData name="Rene van den Bedem" userId="45d79a91-5a04-4f34-9844-1fdee92f82bd" providerId="ADAL" clId="{618A3DA0-3935-40E7-9F8C-32BA4B509B42}" dt="2023-10-23T17:32:02.239" v="3037" actId="478"/>
          <ac:spMkLst>
            <pc:docMk/>
            <pc:sldMk cId="3668557721" sldId="2147472423"/>
            <ac:spMk id="75" creationId="{D0CD3FD1-20B1-5F76-E3AE-F71F58D12CE4}"/>
          </ac:spMkLst>
        </pc:spChg>
        <pc:spChg chg="del topLvl">
          <ac:chgData name="Rene van den Bedem" userId="45d79a91-5a04-4f34-9844-1fdee92f82bd" providerId="ADAL" clId="{618A3DA0-3935-40E7-9F8C-32BA4B509B42}" dt="2023-10-23T17:31:58.517" v="3036" actId="478"/>
          <ac:spMkLst>
            <pc:docMk/>
            <pc:sldMk cId="3668557721" sldId="2147472423"/>
            <ac:spMk id="77" creationId="{06CFDA1E-0D0A-924D-4028-C6BE84898991}"/>
          </ac:spMkLst>
        </pc:spChg>
        <pc:spChg chg="del topLvl">
          <ac:chgData name="Rene van den Bedem" userId="45d79a91-5a04-4f34-9844-1fdee92f82bd" providerId="ADAL" clId="{618A3DA0-3935-40E7-9F8C-32BA4B509B42}" dt="2023-10-23T17:32:05.583" v="3038" actId="478"/>
          <ac:spMkLst>
            <pc:docMk/>
            <pc:sldMk cId="3668557721" sldId="2147472423"/>
            <ac:spMk id="78" creationId="{7CE667F3-81C6-FFE5-FA66-C1D8AB16252D}"/>
          </ac:spMkLst>
        </pc:spChg>
        <pc:spChg chg="del topLvl">
          <ac:chgData name="Rene van den Bedem" userId="45d79a91-5a04-4f34-9844-1fdee92f82bd" providerId="ADAL" clId="{618A3DA0-3935-40E7-9F8C-32BA4B509B42}" dt="2023-10-23T17:31:47.964" v="3033" actId="478"/>
          <ac:spMkLst>
            <pc:docMk/>
            <pc:sldMk cId="3668557721" sldId="2147472423"/>
            <ac:spMk id="79" creationId="{6F074D09-7858-9F29-8C94-0BB2BAD76203}"/>
          </ac:spMkLst>
        </pc:spChg>
        <pc:spChg chg="del topLvl">
          <ac:chgData name="Rene van den Bedem" userId="45d79a91-5a04-4f34-9844-1fdee92f82bd" providerId="ADAL" clId="{618A3DA0-3935-40E7-9F8C-32BA4B509B42}" dt="2023-10-23T17:31:53.448" v="3035" actId="478"/>
          <ac:spMkLst>
            <pc:docMk/>
            <pc:sldMk cId="3668557721" sldId="2147472423"/>
            <ac:spMk id="80" creationId="{25D3764A-D8E2-0707-5C88-93922AB5ECE5}"/>
          </ac:spMkLst>
        </pc:spChg>
        <pc:spChg chg="del topLvl">
          <ac:chgData name="Rene van den Bedem" userId="45d79a91-5a04-4f34-9844-1fdee92f82bd" providerId="ADAL" clId="{618A3DA0-3935-40E7-9F8C-32BA4B509B42}" dt="2023-10-23T17:31:49.332" v="3034" actId="478"/>
          <ac:spMkLst>
            <pc:docMk/>
            <pc:sldMk cId="3668557721" sldId="2147472423"/>
            <ac:spMk id="81" creationId="{FB6FE2D2-EBAD-2DFC-D0AA-AF4CBAFE1273}"/>
          </ac:spMkLst>
        </pc:spChg>
        <pc:spChg chg="add mod">
          <ac:chgData name="Rene van den Bedem" userId="45d79a91-5a04-4f34-9844-1fdee92f82bd" providerId="ADAL" clId="{618A3DA0-3935-40E7-9F8C-32BA4B509B42}" dt="2023-10-23T18:11:36.919" v="3638" actId="1076"/>
          <ac:spMkLst>
            <pc:docMk/>
            <pc:sldMk cId="3668557721" sldId="2147472423"/>
            <ac:spMk id="88" creationId="{B91CADC1-E76E-21DE-F552-D4293A403926}"/>
          </ac:spMkLst>
        </pc:spChg>
        <pc:grpChg chg="del topLvl">
          <ac:chgData name="Rene van den Bedem" userId="45d79a91-5a04-4f34-9844-1fdee92f82bd" providerId="ADAL" clId="{618A3DA0-3935-40E7-9F8C-32BA4B509B42}" dt="2023-10-23T17:31:47.964" v="3033" actId="478"/>
          <ac:grpSpMkLst>
            <pc:docMk/>
            <pc:sldMk cId="3668557721" sldId="2147472423"/>
            <ac:grpSpMk id="69" creationId="{DE528F80-0750-09BA-1463-61E47B763E64}"/>
          </ac:grpSpMkLst>
        </pc:grpChg>
        <pc:grpChg chg="del">
          <ac:chgData name="Rene van den Bedem" userId="45d79a91-5a04-4f34-9844-1fdee92f82bd" providerId="ADAL" clId="{618A3DA0-3935-40E7-9F8C-32BA4B509B42}" dt="2023-10-23T17:31:40.701" v="3032" actId="165"/>
          <ac:grpSpMkLst>
            <pc:docMk/>
            <pc:sldMk cId="3668557721" sldId="2147472423"/>
            <ac:grpSpMk id="82" creationId="{DE88CB07-5DFC-1D01-C24B-42F75162B548}"/>
          </ac:grpSpMkLst>
        </pc:grpChg>
        <pc:picChg chg="del">
          <ac:chgData name="Rene van den Bedem" userId="45d79a91-5a04-4f34-9844-1fdee92f82bd" providerId="ADAL" clId="{618A3DA0-3935-40E7-9F8C-32BA4B509B42}" dt="2023-10-23T17:31:26.375" v="3030" actId="478"/>
          <ac:picMkLst>
            <pc:docMk/>
            <pc:sldMk cId="3668557721" sldId="2147472423"/>
            <ac:picMk id="4" creationId="{99468E50-DBD7-A00F-23F2-399A9DC4C796}"/>
          </ac:picMkLst>
        </pc:picChg>
        <pc:picChg chg="mod topLvl">
          <ac:chgData name="Rene van den Bedem" userId="45d79a91-5a04-4f34-9844-1fdee92f82bd" providerId="ADAL" clId="{618A3DA0-3935-40E7-9F8C-32BA4B509B42}" dt="2023-10-23T18:10:45.908" v="3609" actId="1037"/>
          <ac:picMkLst>
            <pc:docMk/>
            <pc:sldMk cId="3668557721" sldId="2147472423"/>
            <ac:picMk id="5" creationId="{B2883441-BD26-FBDB-8628-42975E68E1F7}"/>
          </ac:picMkLst>
        </pc:picChg>
        <pc:picChg chg="add mod">
          <ac:chgData name="Rene van den Bedem" userId="45d79a91-5a04-4f34-9844-1fdee92f82bd" providerId="ADAL" clId="{618A3DA0-3935-40E7-9F8C-32BA4B509B42}" dt="2023-10-23T18:10:45.908" v="3609" actId="1037"/>
          <ac:picMkLst>
            <pc:docMk/>
            <pc:sldMk cId="3668557721" sldId="2147472423"/>
            <ac:picMk id="10" creationId="{A206B402-4F9D-24B4-C016-E5ACBD98A469}"/>
          </ac:picMkLst>
        </pc:picChg>
        <pc:picChg chg="add mod">
          <ac:chgData name="Rene van den Bedem" userId="45d79a91-5a04-4f34-9844-1fdee92f82bd" providerId="ADAL" clId="{618A3DA0-3935-40E7-9F8C-32BA4B509B42}" dt="2023-10-23T18:10:45.908" v="3609" actId="1037"/>
          <ac:picMkLst>
            <pc:docMk/>
            <pc:sldMk cId="3668557721" sldId="2147472423"/>
            <ac:picMk id="12" creationId="{96601E75-62E0-41CF-8B4B-D285D205340B}"/>
          </ac:picMkLst>
        </pc:picChg>
        <pc:picChg chg="add mod">
          <ac:chgData name="Rene van den Bedem" userId="45d79a91-5a04-4f34-9844-1fdee92f82bd" providerId="ADAL" clId="{618A3DA0-3935-40E7-9F8C-32BA4B509B42}" dt="2023-10-23T18:10:45.908" v="3609" actId="1037"/>
          <ac:picMkLst>
            <pc:docMk/>
            <pc:sldMk cId="3668557721" sldId="2147472423"/>
            <ac:picMk id="14" creationId="{31376784-F9F2-FCB9-E35D-9909A19699EF}"/>
          </ac:picMkLst>
        </pc:picChg>
        <pc:picChg chg="add mod">
          <ac:chgData name="Rene van den Bedem" userId="45d79a91-5a04-4f34-9844-1fdee92f82bd" providerId="ADAL" clId="{618A3DA0-3935-40E7-9F8C-32BA4B509B42}" dt="2023-10-23T18:10:45.908" v="3609" actId="1037"/>
          <ac:picMkLst>
            <pc:docMk/>
            <pc:sldMk cId="3668557721" sldId="2147472423"/>
            <ac:picMk id="16" creationId="{C799B6C9-C845-C3CC-CD12-11D4D596FDEE}"/>
          </ac:picMkLst>
        </pc:picChg>
        <pc:picChg chg="add mod">
          <ac:chgData name="Rene van den Bedem" userId="45d79a91-5a04-4f34-9844-1fdee92f82bd" providerId="ADAL" clId="{618A3DA0-3935-40E7-9F8C-32BA4B509B42}" dt="2023-10-23T18:10:45.908" v="3609" actId="1037"/>
          <ac:picMkLst>
            <pc:docMk/>
            <pc:sldMk cId="3668557721" sldId="2147472423"/>
            <ac:picMk id="18" creationId="{1A9FCF8B-B6BA-7184-52CC-B882F03C3F75}"/>
          </ac:picMkLst>
        </pc:picChg>
        <pc:picChg chg="add mod">
          <ac:chgData name="Rene van den Bedem" userId="45d79a91-5a04-4f34-9844-1fdee92f82bd" providerId="ADAL" clId="{618A3DA0-3935-40E7-9F8C-32BA4B509B42}" dt="2023-10-23T18:10:45.908" v="3609" actId="1037"/>
          <ac:picMkLst>
            <pc:docMk/>
            <pc:sldMk cId="3668557721" sldId="2147472423"/>
            <ac:picMk id="22" creationId="{857E295F-2FEA-28A8-B3E7-E150ADEEBFBC}"/>
          </ac:picMkLst>
        </pc:picChg>
        <pc:picChg chg="add mod">
          <ac:chgData name="Rene van den Bedem" userId="45d79a91-5a04-4f34-9844-1fdee92f82bd" providerId="ADAL" clId="{618A3DA0-3935-40E7-9F8C-32BA4B509B42}" dt="2023-10-23T18:10:45.908" v="3609" actId="1037"/>
          <ac:picMkLst>
            <pc:docMk/>
            <pc:sldMk cId="3668557721" sldId="2147472423"/>
            <ac:picMk id="39" creationId="{57CBD026-3770-662E-E1E7-18BF8C4A5AAA}"/>
          </ac:picMkLst>
        </pc:picChg>
        <pc:picChg chg="del mod topLvl">
          <ac:chgData name="Rene van den Bedem" userId="45d79a91-5a04-4f34-9844-1fdee92f82bd" providerId="ADAL" clId="{618A3DA0-3935-40E7-9F8C-32BA4B509B42}" dt="2023-10-23T17:51:50.342" v="3362" actId="478"/>
          <ac:picMkLst>
            <pc:docMk/>
            <pc:sldMk cId="3668557721" sldId="2147472423"/>
            <ac:picMk id="51" creationId="{EE2A9005-F56C-DF8D-70F6-6E038D78099A}"/>
          </ac:picMkLst>
        </pc:picChg>
        <pc:picChg chg="mod topLvl">
          <ac:chgData name="Rene van den Bedem" userId="45d79a91-5a04-4f34-9844-1fdee92f82bd" providerId="ADAL" clId="{618A3DA0-3935-40E7-9F8C-32BA4B509B42}" dt="2023-10-23T18:10:45.908" v="3609" actId="1037"/>
          <ac:picMkLst>
            <pc:docMk/>
            <pc:sldMk cId="3668557721" sldId="2147472423"/>
            <ac:picMk id="55" creationId="{ED14D17F-8B36-4777-B9F4-57F4D138CBF8}"/>
          </ac:picMkLst>
        </pc:picChg>
        <pc:picChg chg="mod topLvl">
          <ac:chgData name="Rene van den Bedem" userId="45d79a91-5a04-4f34-9844-1fdee92f82bd" providerId="ADAL" clId="{618A3DA0-3935-40E7-9F8C-32BA4B509B42}" dt="2023-10-23T18:10:45.908" v="3609" actId="1037"/>
          <ac:picMkLst>
            <pc:docMk/>
            <pc:sldMk cId="3668557721" sldId="2147472423"/>
            <ac:picMk id="57" creationId="{D42A4063-1733-278D-9E3D-CD7060641D78}"/>
          </ac:picMkLst>
        </pc:picChg>
        <pc:picChg chg="mod topLvl">
          <ac:chgData name="Rene van den Bedem" userId="45d79a91-5a04-4f34-9844-1fdee92f82bd" providerId="ADAL" clId="{618A3DA0-3935-40E7-9F8C-32BA4B509B42}" dt="2023-10-23T18:10:45.908" v="3609" actId="1037"/>
          <ac:picMkLst>
            <pc:docMk/>
            <pc:sldMk cId="3668557721" sldId="2147472423"/>
            <ac:picMk id="60" creationId="{E906681D-F4CA-63DA-15B9-F40755EDB3CD}"/>
          </ac:picMkLst>
        </pc:picChg>
        <pc:picChg chg="mod topLvl">
          <ac:chgData name="Rene van den Bedem" userId="45d79a91-5a04-4f34-9844-1fdee92f82bd" providerId="ADAL" clId="{618A3DA0-3935-40E7-9F8C-32BA4B509B42}" dt="2023-10-23T18:10:45.908" v="3609" actId="1037"/>
          <ac:picMkLst>
            <pc:docMk/>
            <pc:sldMk cId="3668557721" sldId="2147472423"/>
            <ac:picMk id="61" creationId="{47E50398-E439-C318-5422-33116253CEA5}"/>
          </ac:picMkLst>
        </pc:picChg>
        <pc:picChg chg="mod topLvl">
          <ac:chgData name="Rene van den Bedem" userId="45d79a91-5a04-4f34-9844-1fdee92f82bd" providerId="ADAL" clId="{618A3DA0-3935-40E7-9F8C-32BA4B509B42}" dt="2023-10-23T18:10:45.908" v="3609" actId="1037"/>
          <ac:picMkLst>
            <pc:docMk/>
            <pc:sldMk cId="3668557721" sldId="2147472423"/>
            <ac:picMk id="63" creationId="{369D2F6E-6A5F-75AA-5233-417AE0B193FE}"/>
          </ac:picMkLst>
        </pc:picChg>
        <pc:picChg chg="del topLvl">
          <ac:chgData name="Rene van den Bedem" userId="45d79a91-5a04-4f34-9844-1fdee92f82bd" providerId="ADAL" clId="{618A3DA0-3935-40E7-9F8C-32BA4B509B42}" dt="2023-10-23T17:32:02.239" v="3037" actId="478"/>
          <ac:picMkLst>
            <pc:docMk/>
            <pc:sldMk cId="3668557721" sldId="2147472423"/>
            <ac:picMk id="76" creationId="{33F1D1DE-E261-F66E-CEE1-690B8E16895D}"/>
          </ac:picMkLst>
        </pc:picChg>
        <pc:cxnChg chg="del mod">
          <ac:chgData name="Rene van den Bedem" userId="45d79a91-5a04-4f34-9844-1fdee92f82bd" providerId="ADAL" clId="{618A3DA0-3935-40E7-9F8C-32BA4B509B42}" dt="2023-10-23T17:31:27.477" v="3031" actId="478"/>
          <ac:cxnSpMkLst>
            <pc:docMk/>
            <pc:sldMk cId="3668557721" sldId="2147472423"/>
            <ac:cxnSpMk id="7" creationId="{B70AFDAB-8065-882B-7471-DA921FD2575B}"/>
          </ac:cxnSpMkLst>
        </pc:cxnChg>
        <pc:cxnChg chg="add mod">
          <ac:chgData name="Rene van den Bedem" userId="45d79a91-5a04-4f34-9844-1fdee92f82bd" providerId="ADAL" clId="{618A3DA0-3935-40E7-9F8C-32BA4B509B42}" dt="2023-10-23T18:10:45.908" v="3609" actId="1037"/>
          <ac:cxnSpMkLst>
            <pc:docMk/>
            <pc:sldMk cId="3668557721" sldId="2147472423"/>
            <ac:cxnSpMk id="24" creationId="{36A3B951-D393-B492-F1C9-BDC35F741FC0}"/>
          </ac:cxnSpMkLst>
        </pc:cxnChg>
        <pc:cxnChg chg="add mod">
          <ac:chgData name="Rene van den Bedem" userId="45d79a91-5a04-4f34-9844-1fdee92f82bd" providerId="ADAL" clId="{618A3DA0-3935-40E7-9F8C-32BA4B509B42}" dt="2023-10-23T18:10:45.908" v="3609" actId="1037"/>
          <ac:cxnSpMkLst>
            <pc:docMk/>
            <pc:sldMk cId="3668557721" sldId="2147472423"/>
            <ac:cxnSpMk id="28" creationId="{DDDE819C-679D-EA1E-0238-88E015FA5ADC}"/>
          </ac:cxnSpMkLst>
        </pc:cxnChg>
        <pc:cxnChg chg="add mod">
          <ac:chgData name="Rene van den Bedem" userId="45d79a91-5a04-4f34-9844-1fdee92f82bd" providerId="ADAL" clId="{618A3DA0-3935-40E7-9F8C-32BA4B509B42}" dt="2023-10-23T18:12:13.669" v="3643" actId="14100"/>
          <ac:cxnSpMkLst>
            <pc:docMk/>
            <pc:sldMk cId="3668557721" sldId="2147472423"/>
            <ac:cxnSpMk id="31" creationId="{E36A9D44-771B-C462-A3B1-3210182ED097}"/>
          </ac:cxnSpMkLst>
        </pc:cxnChg>
        <pc:cxnChg chg="add mod">
          <ac:chgData name="Rene van den Bedem" userId="45d79a91-5a04-4f34-9844-1fdee92f82bd" providerId="ADAL" clId="{618A3DA0-3935-40E7-9F8C-32BA4B509B42}" dt="2023-10-23T18:14:00.997" v="3648" actId="14100"/>
          <ac:cxnSpMkLst>
            <pc:docMk/>
            <pc:sldMk cId="3668557721" sldId="2147472423"/>
            <ac:cxnSpMk id="36" creationId="{9E9DF518-56AF-9AA5-D6D6-4D49DAF8EA15}"/>
          </ac:cxnSpMkLst>
        </pc:cxnChg>
        <pc:cxnChg chg="add mod">
          <ac:chgData name="Rene van den Bedem" userId="45d79a91-5a04-4f34-9844-1fdee92f82bd" providerId="ADAL" clId="{618A3DA0-3935-40E7-9F8C-32BA4B509B42}" dt="2023-10-23T18:12:29.911" v="3645" actId="14100"/>
          <ac:cxnSpMkLst>
            <pc:docMk/>
            <pc:sldMk cId="3668557721" sldId="2147472423"/>
            <ac:cxnSpMk id="42" creationId="{45B4C884-B5D8-EEF7-D1A3-21C609326033}"/>
          </ac:cxnSpMkLst>
        </pc:cxnChg>
        <pc:cxnChg chg="mod topLvl">
          <ac:chgData name="Rene van den Bedem" userId="45d79a91-5a04-4f34-9844-1fdee92f82bd" providerId="ADAL" clId="{618A3DA0-3935-40E7-9F8C-32BA4B509B42}" dt="2023-10-23T18:10:45.908" v="3609" actId="1037"/>
          <ac:cxnSpMkLst>
            <pc:docMk/>
            <pc:sldMk cId="3668557721" sldId="2147472423"/>
            <ac:cxnSpMk id="58" creationId="{96E7C447-D380-9A1F-1DC0-1EA2274E9D47}"/>
          </ac:cxnSpMkLst>
        </pc:cxnChg>
        <pc:cxnChg chg="mod topLvl">
          <ac:chgData name="Rene van den Bedem" userId="45d79a91-5a04-4f34-9844-1fdee92f82bd" providerId="ADAL" clId="{618A3DA0-3935-40E7-9F8C-32BA4B509B42}" dt="2023-10-23T18:10:45.908" v="3609" actId="1037"/>
          <ac:cxnSpMkLst>
            <pc:docMk/>
            <pc:sldMk cId="3668557721" sldId="2147472423"/>
            <ac:cxnSpMk id="65" creationId="{C8B503DF-A7A6-8E68-7A56-8C4BE823D665}"/>
          </ac:cxnSpMkLst>
        </pc:cxnChg>
        <pc:cxnChg chg="mod topLvl">
          <ac:chgData name="Rene van den Bedem" userId="45d79a91-5a04-4f34-9844-1fdee92f82bd" providerId="ADAL" clId="{618A3DA0-3935-40E7-9F8C-32BA4B509B42}" dt="2023-10-23T18:10:45.908" v="3609" actId="1037"/>
          <ac:cxnSpMkLst>
            <pc:docMk/>
            <pc:sldMk cId="3668557721" sldId="2147472423"/>
            <ac:cxnSpMk id="66" creationId="{FF9A742B-99AC-8AFA-A18C-562C732B11EE}"/>
          </ac:cxnSpMkLst>
        </pc:cxnChg>
        <pc:cxnChg chg="del topLvl">
          <ac:chgData name="Rene van den Bedem" userId="45d79a91-5a04-4f34-9844-1fdee92f82bd" providerId="ADAL" clId="{618A3DA0-3935-40E7-9F8C-32BA4B509B42}" dt="2023-10-23T17:31:47.964" v="3033" actId="478"/>
          <ac:cxnSpMkLst>
            <pc:docMk/>
            <pc:sldMk cId="3668557721" sldId="2147472423"/>
            <ac:cxnSpMk id="67" creationId="{D3F1F0B3-6FA7-DC10-CB5A-61818D8553C5}"/>
          </ac:cxnSpMkLst>
        </pc:cxnChg>
        <pc:cxnChg chg="add mod">
          <ac:chgData name="Rene van den Bedem" userId="45d79a91-5a04-4f34-9844-1fdee92f82bd" providerId="ADAL" clId="{618A3DA0-3935-40E7-9F8C-32BA4B509B42}" dt="2023-10-23T18:11:43.128" v="3640" actId="14100"/>
          <ac:cxnSpMkLst>
            <pc:docMk/>
            <pc:sldMk cId="3668557721" sldId="2147472423"/>
            <ac:cxnSpMk id="89" creationId="{EC6F222F-388B-67BA-72A9-EC55A1F659E2}"/>
          </ac:cxnSpMkLst>
        </pc:cxnChg>
        <pc:cxnChg chg="add mod">
          <ac:chgData name="Rene van den Bedem" userId="45d79a91-5a04-4f34-9844-1fdee92f82bd" providerId="ADAL" clId="{618A3DA0-3935-40E7-9F8C-32BA4B509B42}" dt="2023-10-23T18:11:40.408" v="3639" actId="14100"/>
          <ac:cxnSpMkLst>
            <pc:docMk/>
            <pc:sldMk cId="3668557721" sldId="2147472423"/>
            <ac:cxnSpMk id="92" creationId="{FA3D26BB-F8DC-D8D5-9451-7B00E3E062CD}"/>
          </ac:cxnSpMkLst>
        </pc:cxnChg>
      </pc:sldChg>
      <pc:sldChg chg="addSp delSp modSp add del mod ord">
        <pc:chgData name="Rene van den Bedem" userId="45d79a91-5a04-4f34-9844-1fdee92f82bd" providerId="ADAL" clId="{618A3DA0-3935-40E7-9F8C-32BA4B509B42}" dt="2023-10-27T16:56:17.822" v="9994" actId="47"/>
        <pc:sldMkLst>
          <pc:docMk/>
          <pc:sldMk cId="2619574626" sldId="2147472424"/>
        </pc:sldMkLst>
        <pc:spChg chg="add del">
          <ac:chgData name="Rene van den Bedem" userId="45d79a91-5a04-4f34-9844-1fdee92f82bd" providerId="ADAL" clId="{618A3DA0-3935-40E7-9F8C-32BA4B509B42}" dt="2023-10-23T17:47:32.766" v="3280" actId="478"/>
          <ac:spMkLst>
            <pc:docMk/>
            <pc:sldMk cId="2619574626" sldId="2147472424"/>
            <ac:spMk id="2" creationId="{F82F2A47-EC82-5F5A-0E77-B914B2957C57}"/>
          </ac:spMkLst>
        </pc:spChg>
        <pc:spChg chg="add mod">
          <ac:chgData name="Rene van den Bedem" userId="45d79a91-5a04-4f34-9844-1fdee92f82bd" providerId="ADAL" clId="{618A3DA0-3935-40E7-9F8C-32BA4B509B42}" dt="2023-10-25T13:36:15.997" v="5847" actId="692"/>
          <ac:spMkLst>
            <pc:docMk/>
            <pc:sldMk cId="2619574626" sldId="2147472424"/>
            <ac:spMk id="3" creationId="{0335AEF6-80DE-8FE2-438D-1B8D3C172EEB}"/>
          </ac:spMkLst>
        </pc:spChg>
        <pc:spChg chg="add mod">
          <ac:chgData name="Rene van den Bedem" userId="45d79a91-5a04-4f34-9844-1fdee92f82bd" providerId="ADAL" clId="{618A3DA0-3935-40E7-9F8C-32BA4B509B42}" dt="2023-10-25T13:36:48.744" v="5858" actId="113"/>
          <ac:spMkLst>
            <pc:docMk/>
            <pc:sldMk cId="2619574626" sldId="2147472424"/>
            <ac:spMk id="4" creationId="{D761D156-781E-19A3-89B3-4E25A0B32064}"/>
          </ac:spMkLst>
        </pc:spChg>
        <pc:spChg chg="del">
          <ac:chgData name="Rene van den Bedem" userId="45d79a91-5a04-4f34-9844-1fdee92f82bd" providerId="ADAL" clId="{618A3DA0-3935-40E7-9F8C-32BA4B509B42}" dt="2023-10-23T17:47:02.990" v="3278" actId="478"/>
          <ac:spMkLst>
            <pc:docMk/>
            <pc:sldMk cId="2619574626" sldId="2147472424"/>
            <ac:spMk id="89" creationId="{82EAF8B1-D3EA-B759-4D49-3463CC1A3237}"/>
          </ac:spMkLst>
        </pc:spChg>
        <pc:picChg chg="del">
          <ac:chgData name="Rene van den Bedem" userId="45d79a91-5a04-4f34-9844-1fdee92f82bd" providerId="ADAL" clId="{618A3DA0-3935-40E7-9F8C-32BA4B509B42}" dt="2023-10-23T17:47:02.990" v="3278" actId="478"/>
          <ac:picMkLst>
            <pc:docMk/>
            <pc:sldMk cId="2619574626" sldId="2147472424"/>
            <ac:picMk id="88" creationId="{4258AA86-1FAC-9F87-20FC-D1393107E7BF}"/>
          </ac:picMkLst>
        </pc:picChg>
        <pc:cxnChg chg="add mod">
          <ac:chgData name="Rene van den Bedem" userId="45d79a91-5a04-4f34-9844-1fdee92f82bd" providerId="ADAL" clId="{618A3DA0-3935-40E7-9F8C-32BA4B509B42}" dt="2023-10-24T12:17:47.335" v="4315" actId="20577"/>
          <ac:cxnSpMkLst>
            <pc:docMk/>
            <pc:sldMk cId="2619574626" sldId="2147472424"/>
            <ac:cxnSpMk id="87" creationId="{A2A04240-E3B2-FC65-5CA1-16A5906B1ABF}"/>
          </ac:cxnSpMkLst>
        </pc:cxnChg>
        <pc:cxnChg chg="del mod">
          <ac:chgData name="Rene van den Bedem" userId="45d79a91-5a04-4f34-9844-1fdee92f82bd" providerId="ADAL" clId="{618A3DA0-3935-40E7-9F8C-32BA4B509B42}" dt="2023-10-23T17:46:59.875" v="3276" actId="478"/>
          <ac:cxnSpMkLst>
            <pc:docMk/>
            <pc:sldMk cId="2619574626" sldId="2147472424"/>
            <ac:cxnSpMk id="90" creationId="{9E48F429-F6D3-BD51-CD68-4C60B05E56E6}"/>
          </ac:cxnSpMkLst>
        </pc:cxnChg>
        <pc:cxnChg chg="del mod">
          <ac:chgData name="Rene van den Bedem" userId="45d79a91-5a04-4f34-9844-1fdee92f82bd" providerId="ADAL" clId="{618A3DA0-3935-40E7-9F8C-32BA4B509B42}" dt="2023-10-23T17:47:01.085" v="3277" actId="478"/>
          <ac:cxnSpMkLst>
            <pc:docMk/>
            <pc:sldMk cId="2619574626" sldId="2147472424"/>
            <ac:cxnSpMk id="93" creationId="{6F802089-B349-C64C-1A33-12BBF33B8C2F}"/>
          </ac:cxnSpMkLst>
        </pc:cxnChg>
      </pc:sldChg>
      <pc:sldChg chg="addSp modSp add del mod">
        <pc:chgData name="Rene van den Bedem" userId="45d79a91-5a04-4f34-9844-1fdee92f82bd" providerId="ADAL" clId="{618A3DA0-3935-40E7-9F8C-32BA4B509B42}" dt="2023-10-27T16:56:17.822" v="9994" actId="47"/>
        <pc:sldMkLst>
          <pc:docMk/>
          <pc:sldMk cId="3550976220" sldId="2147472425"/>
        </pc:sldMkLst>
        <pc:spChg chg="add mod">
          <ac:chgData name="Rene van den Bedem" userId="45d79a91-5a04-4f34-9844-1fdee92f82bd" providerId="ADAL" clId="{618A3DA0-3935-40E7-9F8C-32BA4B509B42}" dt="2023-10-25T13:36:37.635" v="5857" actId="113"/>
          <ac:spMkLst>
            <pc:docMk/>
            <pc:sldMk cId="3550976220" sldId="2147472425"/>
            <ac:spMk id="2" creationId="{142A5BA6-F2E0-2E47-E268-56A94FAE5DB0}"/>
          </ac:spMkLst>
        </pc:spChg>
        <pc:spChg chg="mod">
          <ac:chgData name="Rene van den Bedem" userId="45d79a91-5a04-4f34-9844-1fdee92f82bd" providerId="ADAL" clId="{618A3DA0-3935-40E7-9F8C-32BA4B509B42}" dt="2023-10-25T13:36:29.526" v="5856" actId="692"/>
          <ac:spMkLst>
            <pc:docMk/>
            <pc:sldMk cId="3550976220" sldId="2147472425"/>
            <ac:spMk id="3" creationId="{0335AEF6-80DE-8FE2-438D-1B8D3C172EEB}"/>
          </ac:spMkLst>
        </pc:spChg>
        <pc:cxnChg chg="add mod">
          <ac:chgData name="Rene van den Bedem" userId="45d79a91-5a04-4f34-9844-1fdee92f82bd" providerId="ADAL" clId="{618A3DA0-3935-40E7-9F8C-32BA4B509B42}" dt="2023-10-24T12:18:20.047" v="4319" actId="14100"/>
          <ac:cxnSpMkLst>
            <pc:docMk/>
            <pc:sldMk cId="3550976220" sldId="2147472425"/>
            <ac:cxnSpMk id="4" creationId="{AD119F37-2D1E-E908-F34F-5A8CC1DEE6AC}"/>
          </ac:cxnSpMkLst>
        </pc:cxnChg>
      </pc:sldChg>
      <pc:sldChg chg="addSp delSp modSp add del mod">
        <pc:chgData name="Rene van den Bedem" userId="45d79a91-5a04-4f34-9844-1fdee92f82bd" providerId="ADAL" clId="{618A3DA0-3935-40E7-9F8C-32BA4B509B42}" dt="2023-10-27T16:56:37.792" v="9995" actId="2696"/>
        <pc:sldMkLst>
          <pc:docMk/>
          <pc:sldMk cId="4049083909" sldId="2147472426"/>
        </pc:sldMkLst>
        <pc:spChg chg="add mod">
          <ac:chgData name="Rene van den Bedem" userId="45d79a91-5a04-4f34-9844-1fdee92f82bd" providerId="ADAL" clId="{618A3DA0-3935-40E7-9F8C-32BA4B509B42}" dt="2023-10-25T18:41:45.836" v="7900" actId="1076"/>
          <ac:spMkLst>
            <pc:docMk/>
            <pc:sldMk cId="4049083909" sldId="2147472426"/>
            <ac:spMk id="4" creationId="{BF7C266E-8909-D646-3F29-DF5E176F87CD}"/>
          </ac:spMkLst>
        </pc:spChg>
        <pc:spChg chg="mod">
          <ac:chgData name="Rene van den Bedem" userId="45d79a91-5a04-4f34-9844-1fdee92f82bd" providerId="ADAL" clId="{618A3DA0-3935-40E7-9F8C-32BA4B509B42}" dt="2023-10-23T19:53:34.301" v="4138" actId="20577"/>
          <ac:spMkLst>
            <pc:docMk/>
            <pc:sldMk cId="4049083909" sldId="2147472426"/>
            <ac:spMk id="5" creationId="{D25D47CE-219E-F14B-12C7-46FCF2AC1BE7}"/>
          </ac:spMkLst>
        </pc:spChg>
        <pc:spChg chg="add mod">
          <ac:chgData name="Rene van den Bedem" userId="45d79a91-5a04-4f34-9844-1fdee92f82bd" providerId="ADAL" clId="{618A3DA0-3935-40E7-9F8C-32BA4B509B42}" dt="2023-10-25T18:40:14.631" v="7815" actId="1076"/>
          <ac:spMkLst>
            <pc:docMk/>
            <pc:sldMk cId="4049083909" sldId="2147472426"/>
            <ac:spMk id="12" creationId="{A47EAB6D-0C4C-C0AC-0798-83022AA61E61}"/>
          </ac:spMkLst>
        </pc:spChg>
        <pc:spChg chg="add mod">
          <ac:chgData name="Rene van den Bedem" userId="45d79a91-5a04-4f34-9844-1fdee92f82bd" providerId="ADAL" clId="{618A3DA0-3935-40E7-9F8C-32BA4B509B42}" dt="2023-10-25T18:41:25.596" v="7896" actId="20577"/>
          <ac:spMkLst>
            <pc:docMk/>
            <pc:sldMk cId="4049083909" sldId="2147472426"/>
            <ac:spMk id="22" creationId="{C8CA75F6-67C4-DAF3-C75B-9EAE50A897C2}"/>
          </ac:spMkLst>
        </pc:spChg>
        <pc:picChg chg="add del mod">
          <ac:chgData name="Rene van den Bedem" userId="45d79a91-5a04-4f34-9844-1fdee92f82bd" providerId="ADAL" clId="{618A3DA0-3935-40E7-9F8C-32BA4B509B42}" dt="2023-10-25T18:39:55.834" v="7812" actId="478"/>
          <ac:picMkLst>
            <pc:docMk/>
            <pc:sldMk cId="4049083909" sldId="2147472426"/>
            <ac:picMk id="3" creationId="{95C0E015-2754-B958-DFAA-54121D6C0110}"/>
          </ac:picMkLst>
        </pc:picChg>
        <pc:picChg chg="add ord">
          <ac:chgData name="Rene van den Bedem" userId="45d79a91-5a04-4f34-9844-1fdee92f82bd" providerId="ADAL" clId="{618A3DA0-3935-40E7-9F8C-32BA4B509B42}" dt="2023-10-25T18:40:03.064" v="7814" actId="167"/>
          <ac:picMkLst>
            <pc:docMk/>
            <pc:sldMk cId="4049083909" sldId="2147472426"/>
            <ac:picMk id="18" creationId="{B7224FE9-F09B-D23E-96CE-9BBA05FE54CF}"/>
          </ac:picMkLst>
        </pc:picChg>
        <pc:cxnChg chg="add mod">
          <ac:chgData name="Rene van den Bedem" userId="45d79a91-5a04-4f34-9844-1fdee92f82bd" providerId="ADAL" clId="{618A3DA0-3935-40E7-9F8C-32BA4B509B42}" dt="2023-10-25T18:41:50.319" v="7901" actId="14100"/>
          <ac:cxnSpMkLst>
            <pc:docMk/>
            <pc:sldMk cId="4049083909" sldId="2147472426"/>
            <ac:cxnSpMk id="6" creationId="{46F34F51-35FD-0040-36C4-59815710DF16}"/>
          </ac:cxnSpMkLst>
        </pc:cxnChg>
        <pc:cxnChg chg="add mod">
          <ac:chgData name="Rene van den Bedem" userId="45d79a91-5a04-4f34-9844-1fdee92f82bd" providerId="ADAL" clId="{618A3DA0-3935-40E7-9F8C-32BA4B509B42}" dt="2023-10-25T18:40:19.434" v="7816" actId="14100"/>
          <ac:cxnSpMkLst>
            <pc:docMk/>
            <pc:sldMk cId="4049083909" sldId="2147472426"/>
            <ac:cxnSpMk id="13" creationId="{A9DCAE7F-3480-57CB-EE9C-F61BCB6AB5DE}"/>
          </ac:cxnSpMkLst>
        </pc:cxnChg>
        <pc:cxnChg chg="add mod">
          <ac:chgData name="Rene van den Bedem" userId="45d79a91-5a04-4f34-9844-1fdee92f82bd" providerId="ADAL" clId="{618A3DA0-3935-40E7-9F8C-32BA4B509B42}" dt="2023-10-25T18:41:35.329" v="7898" actId="14100"/>
          <ac:cxnSpMkLst>
            <pc:docMk/>
            <pc:sldMk cId="4049083909" sldId="2147472426"/>
            <ac:cxnSpMk id="23" creationId="{E21AD39B-42D6-AACD-51D7-338B5DFDCFD1}"/>
          </ac:cxnSpMkLst>
        </pc:cxnChg>
      </pc:sldChg>
      <pc:sldChg chg="add del">
        <pc:chgData name="Rene van den Bedem" userId="45d79a91-5a04-4f34-9844-1fdee92f82bd" providerId="ADAL" clId="{618A3DA0-3935-40E7-9F8C-32BA4B509B42}" dt="2023-10-27T16:56:37.792" v="9995" actId="2696"/>
        <pc:sldMkLst>
          <pc:docMk/>
          <pc:sldMk cId="664417692" sldId="2147472427"/>
        </pc:sldMkLst>
      </pc:sldChg>
      <pc:sldChg chg="addSp delSp modSp add mod">
        <pc:chgData name="Rene van den Bedem" userId="45d79a91-5a04-4f34-9844-1fdee92f82bd" providerId="ADAL" clId="{618A3DA0-3935-40E7-9F8C-32BA4B509B42}" dt="2023-10-26T14:58:03.641" v="9593" actId="20577"/>
        <pc:sldMkLst>
          <pc:docMk/>
          <pc:sldMk cId="1816298071" sldId="2147472428"/>
        </pc:sldMkLst>
        <pc:spChg chg="del">
          <ac:chgData name="Rene van den Bedem" userId="45d79a91-5a04-4f34-9844-1fdee92f82bd" providerId="ADAL" clId="{618A3DA0-3935-40E7-9F8C-32BA4B509B42}" dt="2023-10-23T20:06:43.116" v="4185" actId="478"/>
          <ac:spMkLst>
            <pc:docMk/>
            <pc:sldMk cId="1816298071" sldId="2147472428"/>
            <ac:spMk id="2" creationId="{1D5F97BE-EE7B-B246-E407-BFC88BF36EC0}"/>
          </ac:spMkLst>
        </pc:spChg>
        <pc:spChg chg="mod">
          <ac:chgData name="Rene van den Bedem" userId="45d79a91-5a04-4f34-9844-1fdee92f82bd" providerId="ADAL" clId="{618A3DA0-3935-40E7-9F8C-32BA4B509B42}" dt="2023-10-23T20:07:20.546" v="4229" actId="20577"/>
          <ac:spMkLst>
            <pc:docMk/>
            <pc:sldMk cId="1816298071" sldId="2147472428"/>
            <ac:spMk id="5" creationId="{D25D47CE-219E-F14B-12C7-46FCF2AC1BE7}"/>
          </ac:spMkLst>
        </pc:spChg>
        <pc:spChg chg="add mod">
          <ac:chgData name="Rene van den Bedem" userId="45d79a91-5a04-4f34-9844-1fdee92f82bd" providerId="ADAL" clId="{618A3DA0-3935-40E7-9F8C-32BA4B509B42}" dt="2023-10-26T14:58:03.641" v="9593" actId="20577"/>
          <ac:spMkLst>
            <pc:docMk/>
            <pc:sldMk cId="1816298071" sldId="2147472428"/>
            <ac:spMk id="6" creationId="{F9535EEC-B529-7042-7F97-07DBE04884D9}"/>
          </ac:spMkLst>
        </pc:spChg>
        <pc:spChg chg="del">
          <ac:chgData name="Rene van den Bedem" userId="45d79a91-5a04-4f34-9844-1fdee92f82bd" providerId="ADAL" clId="{618A3DA0-3935-40E7-9F8C-32BA4B509B42}" dt="2023-10-23T20:06:43.116" v="4185" actId="478"/>
          <ac:spMkLst>
            <pc:docMk/>
            <pc:sldMk cId="1816298071" sldId="2147472428"/>
            <ac:spMk id="8" creationId="{DC1EA4D7-5B4E-3954-F021-6C1507291577}"/>
          </ac:spMkLst>
        </pc:spChg>
        <pc:picChg chg="del">
          <ac:chgData name="Rene van den Bedem" userId="45d79a91-5a04-4f34-9844-1fdee92f82bd" providerId="ADAL" clId="{618A3DA0-3935-40E7-9F8C-32BA4B509B42}" dt="2023-10-23T20:06:37.151" v="4184" actId="478"/>
          <ac:picMkLst>
            <pc:docMk/>
            <pc:sldMk cId="1816298071" sldId="2147472428"/>
            <ac:picMk id="4" creationId="{F218EAC6-F329-4F5B-4702-DDA0AEA614A4}"/>
          </ac:picMkLst>
        </pc:picChg>
        <pc:cxnChg chg="del mod">
          <ac:chgData name="Rene van den Bedem" userId="45d79a91-5a04-4f34-9844-1fdee92f82bd" providerId="ADAL" clId="{618A3DA0-3935-40E7-9F8C-32BA4B509B42}" dt="2023-10-23T20:06:43.116" v="4185" actId="478"/>
          <ac:cxnSpMkLst>
            <pc:docMk/>
            <pc:sldMk cId="1816298071" sldId="2147472428"/>
            <ac:cxnSpMk id="3" creationId="{58B434E7-73C5-0079-C4D1-893E2CB7EFFA}"/>
          </ac:cxnSpMkLst>
        </pc:cxnChg>
        <pc:cxnChg chg="del mod">
          <ac:chgData name="Rene van den Bedem" userId="45d79a91-5a04-4f34-9844-1fdee92f82bd" providerId="ADAL" clId="{618A3DA0-3935-40E7-9F8C-32BA4B509B42}" dt="2023-10-23T20:06:43.116" v="4185" actId="478"/>
          <ac:cxnSpMkLst>
            <pc:docMk/>
            <pc:sldMk cId="1816298071" sldId="2147472428"/>
            <ac:cxnSpMk id="9" creationId="{117DA425-CE56-AA83-C34D-F97D74592370}"/>
          </ac:cxnSpMkLst>
        </pc:cxnChg>
      </pc:sldChg>
      <pc:sldChg chg="addSp delSp modSp add mod delAnim modAnim">
        <pc:chgData name="Rene van den Bedem" userId="45d79a91-5a04-4f34-9844-1fdee92f82bd" providerId="ADAL" clId="{618A3DA0-3935-40E7-9F8C-32BA4B509B42}" dt="2023-10-27T16:57:17.868" v="10001" actId="478"/>
        <pc:sldMkLst>
          <pc:docMk/>
          <pc:sldMk cId="155822822" sldId="2147472429"/>
        </pc:sldMkLst>
        <pc:spChg chg="add del mod">
          <ac:chgData name="Rene van den Bedem" userId="45d79a91-5a04-4f34-9844-1fdee92f82bd" providerId="ADAL" clId="{618A3DA0-3935-40E7-9F8C-32BA4B509B42}" dt="2023-10-25T20:45:01.102" v="9112" actId="478"/>
          <ac:spMkLst>
            <pc:docMk/>
            <pc:sldMk cId="155822822" sldId="2147472429"/>
            <ac:spMk id="2" creationId="{6D306DF0-FC64-6533-C072-6871E137EA92}"/>
          </ac:spMkLst>
        </pc:spChg>
        <pc:spChg chg="add del mod">
          <ac:chgData name="Rene van den Bedem" userId="45d79a91-5a04-4f34-9844-1fdee92f82bd" providerId="ADAL" clId="{618A3DA0-3935-40E7-9F8C-32BA4B509B42}" dt="2023-10-25T20:45:01.102" v="9112" actId="478"/>
          <ac:spMkLst>
            <pc:docMk/>
            <pc:sldMk cId="155822822" sldId="2147472429"/>
            <ac:spMk id="4" creationId="{2E06AAF4-31EE-E7FB-92E6-864ECC11F414}"/>
          </ac:spMkLst>
        </pc:spChg>
        <pc:spChg chg="mod">
          <ac:chgData name="Rene van den Bedem" userId="45d79a91-5a04-4f34-9844-1fdee92f82bd" providerId="ADAL" clId="{618A3DA0-3935-40E7-9F8C-32BA4B509B42}" dt="2023-10-25T20:43:42.965" v="9111" actId="14100"/>
          <ac:spMkLst>
            <pc:docMk/>
            <pc:sldMk cId="155822822" sldId="2147472429"/>
            <ac:spMk id="5" creationId="{D25D47CE-219E-F14B-12C7-46FCF2AC1BE7}"/>
          </ac:spMkLst>
        </pc:spChg>
        <pc:spChg chg="add del mod">
          <ac:chgData name="Rene van den Bedem" userId="45d79a91-5a04-4f34-9844-1fdee92f82bd" providerId="ADAL" clId="{618A3DA0-3935-40E7-9F8C-32BA4B509B42}" dt="2023-10-25T20:45:01.102" v="9112" actId="478"/>
          <ac:spMkLst>
            <pc:docMk/>
            <pc:sldMk cId="155822822" sldId="2147472429"/>
            <ac:spMk id="6" creationId="{7FB07D54-B00B-E93E-46AA-B2D8B78D4EB2}"/>
          </ac:spMkLst>
        </pc:spChg>
        <pc:spChg chg="add del mod">
          <ac:chgData name="Rene van den Bedem" userId="45d79a91-5a04-4f34-9844-1fdee92f82bd" providerId="ADAL" clId="{618A3DA0-3935-40E7-9F8C-32BA4B509B42}" dt="2023-10-25T20:45:01.102" v="9112" actId="478"/>
          <ac:spMkLst>
            <pc:docMk/>
            <pc:sldMk cId="155822822" sldId="2147472429"/>
            <ac:spMk id="7" creationId="{4A8DCEF7-03CD-3BA6-F847-046403F3A7F6}"/>
          </ac:spMkLst>
        </pc:spChg>
        <pc:spChg chg="add del mod">
          <ac:chgData name="Rene van den Bedem" userId="45d79a91-5a04-4f34-9844-1fdee92f82bd" providerId="ADAL" clId="{618A3DA0-3935-40E7-9F8C-32BA4B509B42}" dt="2023-10-25T20:45:01.102" v="9112" actId="478"/>
          <ac:spMkLst>
            <pc:docMk/>
            <pc:sldMk cId="155822822" sldId="2147472429"/>
            <ac:spMk id="9" creationId="{EC132B25-0843-7017-7345-1CFF856A27AD}"/>
          </ac:spMkLst>
        </pc:spChg>
        <pc:spChg chg="add del mod">
          <ac:chgData name="Rene van den Bedem" userId="45d79a91-5a04-4f34-9844-1fdee92f82bd" providerId="ADAL" clId="{618A3DA0-3935-40E7-9F8C-32BA4B509B42}" dt="2023-10-25T20:45:01.102" v="9112" actId="478"/>
          <ac:spMkLst>
            <pc:docMk/>
            <pc:sldMk cId="155822822" sldId="2147472429"/>
            <ac:spMk id="10" creationId="{D51EAACE-53D3-A194-C3C5-59E66A87B92A}"/>
          </ac:spMkLst>
        </pc:spChg>
        <pc:spChg chg="add del mod">
          <ac:chgData name="Rene van den Bedem" userId="45d79a91-5a04-4f34-9844-1fdee92f82bd" providerId="ADAL" clId="{618A3DA0-3935-40E7-9F8C-32BA4B509B42}" dt="2023-10-25T20:45:01.102" v="9112" actId="478"/>
          <ac:spMkLst>
            <pc:docMk/>
            <pc:sldMk cId="155822822" sldId="2147472429"/>
            <ac:spMk id="14" creationId="{A1FD58C1-2C26-89E3-F7D6-37D87E6FBDDD}"/>
          </ac:spMkLst>
        </pc:spChg>
        <pc:spChg chg="add del mod">
          <ac:chgData name="Rene van den Bedem" userId="45d79a91-5a04-4f34-9844-1fdee92f82bd" providerId="ADAL" clId="{618A3DA0-3935-40E7-9F8C-32BA4B509B42}" dt="2023-10-25T20:45:01.102" v="9112" actId="478"/>
          <ac:spMkLst>
            <pc:docMk/>
            <pc:sldMk cId="155822822" sldId="2147472429"/>
            <ac:spMk id="15" creationId="{9840D166-FC27-97D6-8AE4-53D293D23E8C}"/>
          </ac:spMkLst>
        </pc:spChg>
        <pc:spChg chg="add del mod">
          <ac:chgData name="Rene van den Bedem" userId="45d79a91-5a04-4f34-9844-1fdee92f82bd" providerId="ADAL" clId="{618A3DA0-3935-40E7-9F8C-32BA4B509B42}" dt="2023-10-25T20:45:01.102" v="9112" actId="478"/>
          <ac:spMkLst>
            <pc:docMk/>
            <pc:sldMk cId="155822822" sldId="2147472429"/>
            <ac:spMk id="16" creationId="{8224871F-8441-EE25-7CB1-8CBFC6203953}"/>
          </ac:spMkLst>
        </pc:spChg>
        <pc:spChg chg="add del mod">
          <ac:chgData name="Rene van den Bedem" userId="45d79a91-5a04-4f34-9844-1fdee92f82bd" providerId="ADAL" clId="{618A3DA0-3935-40E7-9F8C-32BA4B509B42}" dt="2023-10-25T20:45:01.102" v="9112" actId="478"/>
          <ac:spMkLst>
            <pc:docMk/>
            <pc:sldMk cId="155822822" sldId="2147472429"/>
            <ac:spMk id="17" creationId="{ED3A78A6-AFD3-EF4C-1654-DF621D6653E4}"/>
          </ac:spMkLst>
        </pc:spChg>
        <pc:spChg chg="add del mod">
          <ac:chgData name="Rene van den Bedem" userId="45d79a91-5a04-4f34-9844-1fdee92f82bd" providerId="ADAL" clId="{618A3DA0-3935-40E7-9F8C-32BA4B509B42}" dt="2023-10-25T20:45:01.102" v="9112" actId="478"/>
          <ac:spMkLst>
            <pc:docMk/>
            <pc:sldMk cId="155822822" sldId="2147472429"/>
            <ac:spMk id="21" creationId="{04401534-0268-6824-1DE0-F2D06D99629B}"/>
          </ac:spMkLst>
        </pc:spChg>
        <pc:spChg chg="add del mod">
          <ac:chgData name="Rene van den Bedem" userId="45d79a91-5a04-4f34-9844-1fdee92f82bd" providerId="ADAL" clId="{618A3DA0-3935-40E7-9F8C-32BA4B509B42}" dt="2023-10-25T20:45:01.102" v="9112" actId="478"/>
          <ac:spMkLst>
            <pc:docMk/>
            <pc:sldMk cId="155822822" sldId="2147472429"/>
            <ac:spMk id="24" creationId="{35B26B51-729D-8BCF-6780-55D5BB0B1202}"/>
          </ac:spMkLst>
        </pc:spChg>
        <pc:spChg chg="add del mod">
          <ac:chgData name="Rene van den Bedem" userId="45d79a91-5a04-4f34-9844-1fdee92f82bd" providerId="ADAL" clId="{618A3DA0-3935-40E7-9F8C-32BA4B509B42}" dt="2023-10-25T20:45:01.102" v="9112" actId="478"/>
          <ac:spMkLst>
            <pc:docMk/>
            <pc:sldMk cId="155822822" sldId="2147472429"/>
            <ac:spMk id="25" creationId="{99F7AE51-FCF0-844E-057A-37876D4DE783}"/>
          </ac:spMkLst>
        </pc:spChg>
        <pc:spChg chg="add del mod">
          <ac:chgData name="Rene van den Bedem" userId="45d79a91-5a04-4f34-9844-1fdee92f82bd" providerId="ADAL" clId="{618A3DA0-3935-40E7-9F8C-32BA4B509B42}" dt="2023-10-25T20:45:01.102" v="9112" actId="478"/>
          <ac:spMkLst>
            <pc:docMk/>
            <pc:sldMk cId="155822822" sldId="2147472429"/>
            <ac:spMk id="26" creationId="{F6B5D489-C1A6-1CBD-7863-C7C2FA265707}"/>
          </ac:spMkLst>
        </pc:spChg>
        <pc:spChg chg="add del mod">
          <ac:chgData name="Rene van den Bedem" userId="45d79a91-5a04-4f34-9844-1fdee92f82bd" providerId="ADAL" clId="{618A3DA0-3935-40E7-9F8C-32BA4B509B42}" dt="2023-10-25T20:45:01.102" v="9112" actId="478"/>
          <ac:spMkLst>
            <pc:docMk/>
            <pc:sldMk cId="155822822" sldId="2147472429"/>
            <ac:spMk id="28" creationId="{C1D520A7-4A5D-D399-2DDF-11BF31C7CFDF}"/>
          </ac:spMkLst>
        </pc:spChg>
        <pc:spChg chg="add del mod">
          <ac:chgData name="Rene van den Bedem" userId="45d79a91-5a04-4f34-9844-1fdee92f82bd" providerId="ADAL" clId="{618A3DA0-3935-40E7-9F8C-32BA4B509B42}" dt="2023-10-25T20:45:01.102" v="9112" actId="478"/>
          <ac:spMkLst>
            <pc:docMk/>
            <pc:sldMk cId="155822822" sldId="2147472429"/>
            <ac:spMk id="29" creationId="{10F1296F-2EEB-D713-82C6-3ADAE89D2597}"/>
          </ac:spMkLst>
        </pc:spChg>
        <pc:spChg chg="add del mod">
          <ac:chgData name="Rene van den Bedem" userId="45d79a91-5a04-4f34-9844-1fdee92f82bd" providerId="ADAL" clId="{618A3DA0-3935-40E7-9F8C-32BA4B509B42}" dt="2023-10-25T20:45:01.102" v="9112" actId="478"/>
          <ac:spMkLst>
            <pc:docMk/>
            <pc:sldMk cId="155822822" sldId="2147472429"/>
            <ac:spMk id="30" creationId="{057934B5-5404-F139-3CA2-FFBCD4710FFB}"/>
          </ac:spMkLst>
        </pc:spChg>
        <pc:spChg chg="add del mod">
          <ac:chgData name="Rene van den Bedem" userId="45d79a91-5a04-4f34-9844-1fdee92f82bd" providerId="ADAL" clId="{618A3DA0-3935-40E7-9F8C-32BA4B509B42}" dt="2023-10-25T20:45:01.102" v="9112" actId="478"/>
          <ac:spMkLst>
            <pc:docMk/>
            <pc:sldMk cId="155822822" sldId="2147472429"/>
            <ac:spMk id="31" creationId="{F532D34C-44F2-C7DD-E3B3-2E6C28E5449F}"/>
          </ac:spMkLst>
        </pc:spChg>
        <pc:spChg chg="add del mod">
          <ac:chgData name="Rene van den Bedem" userId="45d79a91-5a04-4f34-9844-1fdee92f82bd" providerId="ADAL" clId="{618A3DA0-3935-40E7-9F8C-32BA4B509B42}" dt="2023-10-25T20:45:01.102" v="9112" actId="478"/>
          <ac:spMkLst>
            <pc:docMk/>
            <pc:sldMk cId="155822822" sldId="2147472429"/>
            <ac:spMk id="35" creationId="{15ED84C3-6DA8-416A-5387-6034600C541E}"/>
          </ac:spMkLst>
        </pc:spChg>
        <pc:spChg chg="add del mod">
          <ac:chgData name="Rene van den Bedem" userId="45d79a91-5a04-4f34-9844-1fdee92f82bd" providerId="ADAL" clId="{618A3DA0-3935-40E7-9F8C-32BA4B509B42}" dt="2023-10-25T20:45:01.102" v="9112" actId="478"/>
          <ac:spMkLst>
            <pc:docMk/>
            <pc:sldMk cId="155822822" sldId="2147472429"/>
            <ac:spMk id="37" creationId="{B2DBDFD8-BF1C-6888-39DA-353508A3CF17}"/>
          </ac:spMkLst>
        </pc:spChg>
        <pc:spChg chg="add del mod">
          <ac:chgData name="Rene van den Bedem" userId="45d79a91-5a04-4f34-9844-1fdee92f82bd" providerId="ADAL" clId="{618A3DA0-3935-40E7-9F8C-32BA4B509B42}" dt="2023-10-25T20:45:01.102" v="9112" actId="478"/>
          <ac:spMkLst>
            <pc:docMk/>
            <pc:sldMk cId="155822822" sldId="2147472429"/>
            <ac:spMk id="41" creationId="{039F73A7-497B-E4FA-286B-964185526F55}"/>
          </ac:spMkLst>
        </pc:spChg>
        <pc:spChg chg="add del mod">
          <ac:chgData name="Rene van den Bedem" userId="45d79a91-5a04-4f34-9844-1fdee92f82bd" providerId="ADAL" clId="{618A3DA0-3935-40E7-9F8C-32BA4B509B42}" dt="2023-10-25T20:45:01.102" v="9112" actId="478"/>
          <ac:spMkLst>
            <pc:docMk/>
            <pc:sldMk cId="155822822" sldId="2147472429"/>
            <ac:spMk id="42" creationId="{4C6BA473-42C8-67B3-0799-53A7BB2B783E}"/>
          </ac:spMkLst>
        </pc:spChg>
        <pc:spChg chg="add del mod">
          <ac:chgData name="Rene van den Bedem" userId="45d79a91-5a04-4f34-9844-1fdee92f82bd" providerId="ADAL" clId="{618A3DA0-3935-40E7-9F8C-32BA4B509B42}" dt="2023-10-25T20:45:01.102" v="9112" actId="478"/>
          <ac:spMkLst>
            <pc:docMk/>
            <pc:sldMk cId="155822822" sldId="2147472429"/>
            <ac:spMk id="45" creationId="{8F0AF583-A6D3-05E4-C036-3E869BC02BBA}"/>
          </ac:spMkLst>
        </pc:spChg>
        <pc:spChg chg="add del mod">
          <ac:chgData name="Rene van den Bedem" userId="45d79a91-5a04-4f34-9844-1fdee92f82bd" providerId="ADAL" clId="{618A3DA0-3935-40E7-9F8C-32BA4B509B42}" dt="2023-10-25T20:45:01.102" v="9112" actId="478"/>
          <ac:spMkLst>
            <pc:docMk/>
            <pc:sldMk cId="155822822" sldId="2147472429"/>
            <ac:spMk id="46" creationId="{49037EB7-112C-CB2C-F630-4871A82FF395}"/>
          </ac:spMkLst>
        </pc:spChg>
        <pc:spChg chg="add del mod">
          <ac:chgData name="Rene van den Bedem" userId="45d79a91-5a04-4f34-9844-1fdee92f82bd" providerId="ADAL" clId="{618A3DA0-3935-40E7-9F8C-32BA4B509B42}" dt="2023-10-25T20:45:01.102" v="9112" actId="478"/>
          <ac:spMkLst>
            <pc:docMk/>
            <pc:sldMk cId="155822822" sldId="2147472429"/>
            <ac:spMk id="47" creationId="{2B988E22-D3EE-2EB4-BE01-3CCEB19AB1FB}"/>
          </ac:spMkLst>
        </pc:spChg>
        <pc:spChg chg="add del mod">
          <ac:chgData name="Rene van den Bedem" userId="45d79a91-5a04-4f34-9844-1fdee92f82bd" providerId="ADAL" clId="{618A3DA0-3935-40E7-9F8C-32BA4B509B42}" dt="2023-10-25T20:45:01.102" v="9112" actId="478"/>
          <ac:spMkLst>
            <pc:docMk/>
            <pc:sldMk cId="155822822" sldId="2147472429"/>
            <ac:spMk id="48" creationId="{72C3A27B-49D7-72D2-C18D-2FC324A695A5}"/>
          </ac:spMkLst>
        </pc:spChg>
        <pc:spChg chg="add del mod">
          <ac:chgData name="Rene van den Bedem" userId="45d79a91-5a04-4f34-9844-1fdee92f82bd" providerId="ADAL" clId="{618A3DA0-3935-40E7-9F8C-32BA4B509B42}" dt="2023-10-25T20:45:01.102" v="9112" actId="478"/>
          <ac:spMkLst>
            <pc:docMk/>
            <pc:sldMk cId="155822822" sldId="2147472429"/>
            <ac:spMk id="50" creationId="{664486C3-1124-9CE6-4EB0-683AE839BD11}"/>
          </ac:spMkLst>
        </pc:spChg>
        <pc:spChg chg="mod">
          <ac:chgData name="Rene van den Bedem" userId="45d79a91-5a04-4f34-9844-1fdee92f82bd" providerId="ADAL" clId="{618A3DA0-3935-40E7-9F8C-32BA4B509B42}" dt="2023-10-24T19:33:56.975" v="5792"/>
          <ac:spMkLst>
            <pc:docMk/>
            <pc:sldMk cId="155822822" sldId="2147472429"/>
            <ac:spMk id="58" creationId="{F8493441-E590-FFC8-E882-7BBC23E9717B}"/>
          </ac:spMkLst>
        </pc:spChg>
        <pc:spChg chg="mod">
          <ac:chgData name="Rene van den Bedem" userId="45d79a91-5a04-4f34-9844-1fdee92f82bd" providerId="ADAL" clId="{618A3DA0-3935-40E7-9F8C-32BA4B509B42}" dt="2023-10-24T19:33:56.975" v="5792"/>
          <ac:spMkLst>
            <pc:docMk/>
            <pc:sldMk cId="155822822" sldId="2147472429"/>
            <ac:spMk id="59" creationId="{48075C57-6F1F-DB14-E120-3988D6C2B2DC}"/>
          </ac:spMkLst>
        </pc:spChg>
        <pc:spChg chg="mod">
          <ac:chgData name="Rene van den Bedem" userId="45d79a91-5a04-4f34-9844-1fdee92f82bd" providerId="ADAL" clId="{618A3DA0-3935-40E7-9F8C-32BA4B509B42}" dt="2023-10-24T19:33:56.975" v="5792"/>
          <ac:spMkLst>
            <pc:docMk/>
            <pc:sldMk cId="155822822" sldId="2147472429"/>
            <ac:spMk id="60" creationId="{3250E923-C4D5-2547-506D-FBDD8E6B26E0}"/>
          </ac:spMkLst>
        </pc:spChg>
        <pc:spChg chg="mod">
          <ac:chgData name="Rene van den Bedem" userId="45d79a91-5a04-4f34-9844-1fdee92f82bd" providerId="ADAL" clId="{618A3DA0-3935-40E7-9F8C-32BA4B509B42}" dt="2023-10-24T19:33:56.975" v="5792"/>
          <ac:spMkLst>
            <pc:docMk/>
            <pc:sldMk cId="155822822" sldId="2147472429"/>
            <ac:spMk id="61" creationId="{8DAFE9DF-9FA0-2860-12F1-292B034550F6}"/>
          </ac:spMkLst>
        </pc:spChg>
        <pc:spChg chg="mod">
          <ac:chgData name="Rene van den Bedem" userId="45d79a91-5a04-4f34-9844-1fdee92f82bd" providerId="ADAL" clId="{618A3DA0-3935-40E7-9F8C-32BA4B509B42}" dt="2023-10-24T19:33:56.975" v="5792"/>
          <ac:spMkLst>
            <pc:docMk/>
            <pc:sldMk cId="155822822" sldId="2147472429"/>
            <ac:spMk id="62" creationId="{970BA6D5-C9DF-46D6-6BC1-306890E61252}"/>
          </ac:spMkLst>
        </pc:spChg>
        <pc:spChg chg="mod">
          <ac:chgData name="Rene van den Bedem" userId="45d79a91-5a04-4f34-9844-1fdee92f82bd" providerId="ADAL" clId="{618A3DA0-3935-40E7-9F8C-32BA4B509B42}" dt="2023-10-24T19:33:56.975" v="5792"/>
          <ac:spMkLst>
            <pc:docMk/>
            <pc:sldMk cId="155822822" sldId="2147472429"/>
            <ac:spMk id="63" creationId="{968E4ADC-D28F-B42B-F38B-6862F45C1EBD}"/>
          </ac:spMkLst>
        </pc:spChg>
        <pc:spChg chg="mod">
          <ac:chgData name="Rene van den Bedem" userId="45d79a91-5a04-4f34-9844-1fdee92f82bd" providerId="ADAL" clId="{618A3DA0-3935-40E7-9F8C-32BA4B509B42}" dt="2023-10-24T19:33:56.975" v="5792"/>
          <ac:spMkLst>
            <pc:docMk/>
            <pc:sldMk cId="155822822" sldId="2147472429"/>
            <ac:spMk id="64" creationId="{348ED4E6-FE1A-F667-9C50-12EBE8FB9553}"/>
          </ac:spMkLst>
        </pc:spChg>
        <pc:spChg chg="mod">
          <ac:chgData name="Rene van den Bedem" userId="45d79a91-5a04-4f34-9844-1fdee92f82bd" providerId="ADAL" clId="{618A3DA0-3935-40E7-9F8C-32BA4B509B42}" dt="2023-10-24T19:33:56.975" v="5792"/>
          <ac:spMkLst>
            <pc:docMk/>
            <pc:sldMk cId="155822822" sldId="2147472429"/>
            <ac:spMk id="65" creationId="{DD1C6580-4A60-31A1-017D-7FA3B9A79346}"/>
          </ac:spMkLst>
        </pc:spChg>
        <pc:spChg chg="mod">
          <ac:chgData name="Rene van den Bedem" userId="45d79a91-5a04-4f34-9844-1fdee92f82bd" providerId="ADAL" clId="{618A3DA0-3935-40E7-9F8C-32BA4B509B42}" dt="2023-10-24T19:33:56.975" v="5792"/>
          <ac:spMkLst>
            <pc:docMk/>
            <pc:sldMk cId="155822822" sldId="2147472429"/>
            <ac:spMk id="66" creationId="{1B39C7E1-6700-88B1-8128-0DBB2C1156F0}"/>
          </ac:spMkLst>
        </pc:spChg>
        <pc:spChg chg="mod">
          <ac:chgData name="Rene van den Bedem" userId="45d79a91-5a04-4f34-9844-1fdee92f82bd" providerId="ADAL" clId="{618A3DA0-3935-40E7-9F8C-32BA4B509B42}" dt="2023-10-24T19:33:56.975" v="5792"/>
          <ac:spMkLst>
            <pc:docMk/>
            <pc:sldMk cId="155822822" sldId="2147472429"/>
            <ac:spMk id="67" creationId="{1AED23FC-7694-0C85-8659-9D7D5FFB3F3B}"/>
          </ac:spMkLst>
        </pc:spChg>
        <pc:spChg chg="mod">
          <ac:chgData name="Rene van den Bedem" userId="45d79a91-5a04-4f34-9844-1fdee92f82bd" providerId="ADAL" clId="{618A3DA0-3935-40E7-9F8C-32BA4B509B42}" dt="2023-10-24T19:33:56.975" v="5792"/>
          <ac:spMkLst>
            <pc:docMk/>
            <pc:sldMk cId="155822822" sldId="2147472429"/>
            <ac:spMk id="68" creationId="{2C1EE8F6-39F3-0B9C-071A-AE00AA25E141}"/>
          </ac:spMkLst>
        </pc:spChg>
        <pc:spChg chg="mod">
          <ac:chgData name="Rene van den Bedem" userId="45d79a91-5a04-4f34-9844-1fdee92f82bd" providerId="ADAL" clId="{618A3DA0-3935-40E7-9F8C-32BA4B509B42}" dt="2023-10-24T19:33:56.975" v="5792"/>
          <ac:spMkLst>
            <pc:docMk/>
            <pc:sldMk cId="155822822" sldId="2147472429"/>
            <ac:spMk id="69" creationId="{5CD39C29-C33B-1258-76D0-D5296921101E}"/>
          </ac:spMkLst>
        </pc:spChg>
        <pc:spChg chg="mod">
          <ac:chgData name="Rene van den Bedem" userId="45d79a91-5a04-4f34-9844-1fdee92f82bd" providerId="ADAL" clId="{618A3DA0-3935-40E7-9F8C-32BA4B509B42}" dt="2023-10-24T19:33:56.975" v="5792"/>
          <ac:spMkLst>
            <pc:docMk/>
            <pc:sldMk cId="155822822" sldId="2147472429"/>
            <ac:spMk id="70" creationId="{86B9D257-2749-CC05-63D7-E9B61EF6C5F7}"/>
          </ac:spMkLst>
        </pc:spChg>
        <pc:spChg chg="mod">
          <ac:chgData name="Rene van den Bedem" userId="45d79a91-5a04-4f34-9844-1fdee92f82bd" providerId="ADAL" clId="{618A3DA0-3935-40E7-9F8C-32BA4B509B42}" dt="2023-10-24T19:33:56.975" v="5792"/>
          <ac:spMkLst>
            <pc:docMk/>
            <pc:sldMk cId="155822822" sldId="2147472429"/>
            <ac:spMk id="71" creationId="{CFF92500-2715-0B34-C9DF-5BAF0F3218CC}"/>
          </ac:spMkLst>
        </pc:spChg>
        <pc:spChg chg="mod">
          <ac:chgData name="Rene van den Bedem" userId="45d79a91-5a04-4f34-9844-1fdee92f82bd" providerId="ADAL" clId="{618A3DA0-3935-40E7-9F8C-32BA4B509B42}" dt="2023-10-24T19:33:56.975" v="5792"/>
          <ac:spMkLst>
            <pc:docMk/>
            <pc:sldMk cId="155822822" sldId="2147472429"/>
            <ac:spMk id="72" creationId="{AB06D9C6-9709-9D42-A026-152072158F00}"/>
          </ac:spMkLst>
        </pc:spChg>
        <pc:spChg chg="mod">
          <ac:chgData name="Rene van den Bedem" userId="45d79a91-5a04-4f34-9844-1fdee92f82bd" providerId="ADAL" clId="{618A3DA0-3935-40E7-9F8C-32BA4B509B42}" dt="2023-10-24T19:33:56.975" v="5792"/>
          <ac:spMkLst>
            <pc:docMk/>
            <pc:sldMk cId="155822822" sldId="2147472429"/>
            <ac:spMk id="73" creationId="{0E1BE6AD-F2A3-2C04-90E5-D6E8214FAE98}"/>
          </ac:spMkLst>
        </pc:spChg>
        <pc:spChg chg="mod">
          <ac:chgData name="Rene van den Bedem" userId="45d79a91-5a04-4f34-9844-1fdee92f82bd" providerId="ADAL" clId="{618A3DA0-3935-40E7-9F8C-32BA4B509B42}" dt="2023-10-24T19:33:56.975" v="5792"/>
          <ac:spMkLst>
            <pc:docMk/>
            <pc:sldMk cId="155822822" sldId="2147472429"/>
            <ac:spMk id="74" creationId="{FE80F831-C365-533E-13CC-E490426D744B}"/>
          </ac:spMkLst>
        </pc:spChg>
        <pc:spChg chg="mod">
          <ac:chgData name="Rene van den Bedem" userId="45d79a91-5a04-4f34-9844-1fdee92f82bd" providerId="ADAL" clId="{618A3DA0-3935-40E7-9F8C-32BA4B509B42}" dt="2023-10-24T19:33:56.975" v="5792"/>
          <ac:spMkLst>
            <pc:docMk/>
            <pc:sldMk cId="155822822" sldId="2147472429"/>
            <ac:spMk id="75" creationId="{14F9153C-AC4F-7FF1-E993-82896702A05E}"/>
          </ac:spMkLst>
        </pc:spChg>
        <pc:spChg chg="mod">
          <ac:chgData name="Rene van den Bedem" userId="45d79a91-5a04-4f34-9844-1fdee92f82bd" providerId="ADAL" clId="{618A3DA0-3935-40E7-9F8C-32BA4B509B42}" dt="2023-10-24T19:33:56.975" v="5792"/>
          <ac:spMkLst>
            <pc:docMk/>
            <pc:sldMk cId="155822822" sldId="2147472429"/>
            <ac:spMk id="76" creationId="{3B48036F-E476-E20C-8026-F78DED1ABAB9}"/>
          </ac:spMkLst>
        </pc:spChg>
        <pc:spChg chg="mod">
          <ac:chgData name="Rene van den Bedem" userId="45d79a91-5a04-4f34-9844-1fdee92f82bd" providerId="ADAL" clId="{618A3DA0-3935-40E7-9F8C-32BA4B509B42}" dt="2023-10-24T19:33:56.975" v="5792"/>
          <ac:spMkLst>
            <pc:docMk/>
            <pc:sldMk cId="155822822" sldId="2147472429"/>
            <ac:spMk id="77" creationId="{BACA1D4B-80A1-D92E-4985-0AF3297F79AB}"/>
          </ac:spMkLst>
        </pc:spChg>
        <pc:spChg chg="mod">
          <ac:chgData name="Rene van den Bedem" userId="45d79a91-5a04-4f34-9844-1fdee92f82bd" providerId="ADAL" clId="{618A3DA0-3935-40E7-9F8C-32BA4B509B42}" dt="2023-10-24T19:33:56.975" v="5792"/>
          <ac:spMkLst>
            <pc:docMk/>
            <pc:sldMk cId="155822822" sldId="2147472429"/>
            <ac:spMk id="79" creationId="{C1F79796-A64C-AB31-DA30-D38F3C58A0DD}"/>
          </ac:spMkLst>
        </pc:spChg>
        <pc:spChg chg="mod">
          <ac:chgData name="Rene van den Bedem" userId="45d79a91-5a04-4f34-9844-1fdee92f82bd" providerId="ADAL" clId="{618A3DA0-3935-40E7-9F8C-32BA4B509B42}" dt="2023-10-24T19:33:56.975" v="5792"/>
          <ac:spMkLst>
            <pc:docMk/>
            <pc:sldMk cId="155822822" sldId="2147472429"/>
            <ac:spMk id="80" creationId="{E095B23D-E85A-68FE-CB66-F6E24216575C}"/>
          </ac:spMkLst>
        </pc:spChg>
        <pc:spChg chg="mod">
          <ac:chgData name="Rene van den Bedem" userId="45d79a91-5a04-4f34-9844-1fdee92f82bd" providerId="ADAL" clId="{618A3DA0-3935-40E7-9F8C-32BA4B509B42}" dt="2023-10-24T19:33:56.975" v="5792"/>
          <ac:spMkLst>
            <pc:docMk/>
            <pc:sldMk cId="155822822" sldId="2147472429"/>
            <ac:spMk id="81" creationId="{1DC96B16-A678-9AF3-ED5D-403E3C127C48}"/>
          </ac:spMkLst>
        </pc:spChg>
        <pc:spChg chg="mod">
          <ac:chgData name="Rene van den Bedem" userId="45d79a91-5a04-4f34-9844-1fdee92f82bd" providerId="ADAL" clId="{618A3DA0-3935-40E7-9F8C-32BA4B509B42}" dt="2023-10-24T19:33:56.975" v="5792"/>
          <ac:spMkLst>
            <pc:docMk/>
            <pc:sldMk cId="155822822" sldId="2147472429"/>
            <ac:spMk id="82" creationId="{58CDCE77-98C0-0A01-AA44-B5819D718FF1}"/>
          </ac:spMkLst>
        </pc:spChg>
        <pc:spChg chg="add mod">
          <ac:chgData name="Rene van den Bedem" userId="45d79a91-5a04-4f34-9844-1fdee92f82bd" providerId="ADAL" clId="{618A3DA0-3935-40E7-9F8C-32BA4B509B42}" dt="2023-10-26T14:01:50.808" v="9241"/>
          <ac:spMkLst>
            <pc:docMk/>
            <pc:sldMk cId="155822822" sldId="2147472429"/>
            <ac:spMk id="84" creationId="{F78D59D7-1CD1-53F5-1967-EE43CD2C0F12}"/>
          </ac:spMkLst>
        </pc:spChg>
        <pc:spChg chg="add mod">
          <ac:chgData name="Rene van den Bedem" userId="45d79a91-5a04-4f34-9844-1fdee92f82bd" providerId="ADAL" clId="{618A3DA0-3935-40E7-9F8C-32BA4B509B42}" dt="2023-10-26T14:01:50.808" v="9241"/>
          <ac:spMkLst>
            <pc:docMk/>
            <pc:sldMk cId="155822822" sldId="2147472429"/>
            <ac:spMk id="86" creationId="{3C285B2B-86A5-BF37-04C6-798AE7CFF4CD}"/>
          </ac:spMkLst>
        </pc:spChg>
        <pc:spChg chg="add mod">
          <ac:chgData name="Rene van den Bedem" userId="45d79a91-5a04-4f34-9844-1fdee92f82bd" providerId="ADAL" clId="{618A3DA0-3935-40E7-9F8C-32BA4B509B42}" dt="2023-10-26T14:01:50.808" v="9241"/>
          <ac:spMkLst>
            <pc:docMk/>
            <pc:sldMk cId="155822822" sldId="2147472429"/>
            <ac:spMk id="87" creationId="{21AF250F-28C8-213E-5D61-FBE654272637}"/>
          </ac:spMkLst>
        </pc:spChg>
        <pc:spChg chg="add mod">
          <ac:chgData name="Rene van den Bedem" userId="45d79a91-5a04-4f34-9844-1fdee92f82bd" providerId="ADAL" clId="{618A3DA0-3935-40E7-9F8C-32BA4B509B42}" dt="2023-10-26T14:01:50.808" v="9241"/>
          <ac:spMkLst>
            <pc:docMk/>
            <pc:sldMk cId="155822822" sldId="2147472429"/>
            <ac:spMk id="88" creationId="{245A4658-0AE5-4FB1-4118-9FA1186CED7F}"/>
          </ac:spMkLst>
        </pc:spChg>
        <pc:spChg chg="add mod">
          <ac:chgData name="Rene van den Bedem" userId="45d79a91-5a04-4f34-9844-1fdee92f82bd" providerId="ADAL" clId="{618A3DA0-3935-40E7-9F8C-32BA4B509B42}" dt="2023-10-26T14:01:50.808" v="9241"/>
          <ac:spMkLst>
            <pc:docMk/>
            <pc:sldMk cId="155822822" sldId="2147472429"/>
            <ac:spMk id="90" creationId="{3B52D9AB-C83D-8A7B-6CB1-3890F34036C6}"/>
          </ac:spMkLst>
        </pc:spChg>
        <pc:spChg chg="add mod">
          <ac:chgData name="Rene van den Bedem" userId="45d79a91-5a04-4f34-9844-1fdee92f82bd" providerId="ADAL" clId="{618A3DA0-3935-40E7-9F8C-32BA4B509B42}" dt="2023-10-26T14:01:50.808" v="9241"/>
          <ac:spMkLst>
            <pc:docMk/>
            <pc:sldMk cId="155822822" sldId="2147472429"/>
            <ac:spMk id="91" creationId="{8D19ACFB-A89C-90E3-12BB-3AF9882599BC}"/>
          </ac:spMkLst>
        </pc:spChg>
        <pc:spChg chg="add mod">
          <ac:chgData name="Rene van den Bedem" userId="45d79a91-5a04-4f34-9844-1fdee92f82bd" providerId="ADAL" clId="{618A3DA0-3935-40E7-9F8C-32BA4B509B42}" dt="2023-10-26T14:01:50.808" v="9241"/>
          <ac:spMkLst>
            <pc:docMk/>
            <pc:sldMk cId="155822822" sldId="2147472429"/>
            <ac:spMk id="92" creationId="{2C9B3B47-6245-8FFC-63A3-10062802099F}"/>
          </ac:spMkLst>
        </pc:spChg>
        <pc:spChg chg="add mod">
          <ac:chgData name="Rene van den Bedem" userId="45d79a91-5a04-4f34-9844-1fdee92f82bd" providerId="ADAL" clId="{618A3DA0-3935-40E7-9F8C-32BA4B509B42}" dt="2023-10-26T14:01:50.808" v="9241"/>
          <ac:spMkLst>
            <pc:docMk/>
            <pc:sldMk cId="155822822" sldId="2147472429"/>
            <ac:spMk id="93" creationId="{C5151F90-3898-4228-C84C-169EA78527AF}"/>
          </ac:spMkLst>
        </pc:spChg>
        <pc:spChg chg="add del mod">
          <ac:chgData name="Rene van den Bedem" userId="45d79a91-5a04-4f34-9844-1fdee92f82bd" providerId="ADAL" clId="{618A3DA0-3935-40E7-9F8C-32BA4B509B42}" dt="2023-10-26T14:11:59.704" v="9255" actId="478"/>
          <ac:spMkLst>
            <pc:docMk/>
            <pc:sldMk cId="155822822" sldId="2147472429"/>
            <ac:spMk id="94" creationId="{C63E794B-778E-2656-27F0-020F24BB54D5}"/>
          </ac:spMkLst>
        </pc:spChg>
        <pc:spChg chg="add mod">
          <ac:chgData name="Rene van den Bedem" userId="45d79a91-5a04-4f34-9844-1fdee92f82bd" providerId="ADAL" clId="{618A3DA0-3935-40E7-9F8C-32BA4B509B42}" dt="2023-10-26T14:01:50.808" v="9241"/>
          <ac:spMkLst>
            <pc:docMk/>
            <pc:sldMk cId="155822822" sldId="2147472429"/>
            <ac:spMk id="98" creationId="{E7D17F01-0A85-6447-3ABB-DA25026A6D09}"/>
          </ac:spMkLst>
        </pc:spChg>
        <pc:spChg chg="add mod">
          <ac:chgData name="Rene van den Bedem" userId="45d79a91-5a04-4f34-9844-1fdee92f82bd" providerId="ADAL" clId="{618A3DA0-3935-40E7-9F8C-32BA4B509B42}" dt="2023-10-26T14:01:50.808" v="9241"/>
          <ac:spMkLst>
            <pc:docMk/>
            <pc:sldMk cId="155822822" sldId="2147472429"/>
            <ac:spMk id="99" creationId="{87AA0156-B4EA-B6DD-867F-651F648C3CAD}"/>
          </ac:spMkLst>
        </pc:spChg>
        <pc:spChg chg="add del mod">
          <ac:chgData name="Rene van den Bedem" userId="45d79a91-5a04-4f34-9844-1fdee92f82bd" providerId="ADAL" clId="{618A3DA0-3935-40E7-9F8C-32BA4B509B42}" dt="2023-10-26T14:14:58.910" v="9302" actId="478"/>
          <ac:spMkLst>
            <pc:docMk/>
            <pc:sldMk cId="155822822" sldId="2147472429"/>
            <ac:spMk id="104" creationId="{D8E1DD51-79FB-AFE3-0836-7A12DC0D3F65}"/>
          </ac:spMkLst>
        </pc:spChg>
        <pc:spChg chg="add mod">
          <ac:chgData name="Rene van den Bedem" userId="45d79a91-5a04-4f34-9844-1fdee92f82bd" providerId="ADAL" clId="{618A3DA0-3935-40E7-9F8C-32BA4B509B42}" dt="2023-10-26T14:01:50.808" v="9241"/>
          <ac:spMkLst>
            <pc:docMk/>
            <pc:sldMk cId="155822822" sldId="2147472429"/>
            <ac:spMk id="105" creationId="{BC8D1009-1B92-51B1-B0E2-8502B367E76F}"/>
          </ac:spMkLst>
        </pc:spChg>
        <pc:spChg chg="add mod">
          <ac:chgData name="Rene van den Bedem" userId="45d79a91-5a04-4f34-9844-1fdee92f82bd" providerId="ADAL" clId="{618A3DA0-3935-40E7-9F8C-32BA4B509B42}" dt="2023-10-26T14:01:50.808" v="9241"/>
          <ac:spMkLst>
            <pc:docMk/>
            <pc:sldMk cId="155822822" sldId="2147472429"/>
            <ac:spMk id="107" creationId="{5DE8A35D-C4EF-2412-8B21-2051C0B54882}"/>
          </ac:spMkLst>
        </pc:spChg>
        <pc:spChg chg="add mod">
          <ac:chgData name="Rene van den Bedem" userId="45d79a91-5a04-4f34-9844-1fdee92f82bd" providerId="ADAL" clId="{618A3DA0-3935-40E7-9F8C-32BA4B509B42}" dt="2023-10-26T14:01:50.808" v="9241"/>
          <ac:spMkLst>
            <pc:docMk/>
            <pc:sldMk cId="155822822" sldId="2147472429"/>
            <ac:spMk id="111" creationId="{A1FF2B55-A61A-887E-7AB5-861CD38D118C}"/>
          </ac:spMkLst>
        </pc:spChg>
        <pc:spChg chg="add del mod">
          <ac:chgData name="Rene van den Bedem" userId="45d79a91-5a04-4f34-9844-1fdee92f82bd" providerId="ADAL" clId="{618A3DA0-3935-40E7-9F8C-32BA4B509B42}" dt="2023-10-26T14:15:40.433" v="9305" actId="478"/>
          <ac:spMkLst>
            <pc:docMk/>
            <pc:sldMk cId="155822822" sldId="2147472429"/>
            <ac:spMk id="113" creationId="{22E2F219-1D61-7D27-6366-65D6925682FF}"/>
          </ac:spMkLst>
        </pc:spChg>
        <pc:spChg chg="add mod">
          <ac:chgData name="Rene van den Bedem" userId="45d79a91-5a04-4f34-9844-1fdee92f82bd" providerId="ADAL" clId="{618A3DA0-3935-40E7-9F8C-32BA4B509B42}" dt="2023-10-26T14:01:50.808" v="9241"/>
          <ac:spMkLst>
            <pc:docMk/>
            <pc:sldMk cId="155822822" sldId="2147472429"/>
            <ac:spMk id="114" creationId="{4F74BB9F-FEC3-80B9-C621-C63462A8DB17}"/>
          </ac:spMkLst>
        </pc:spChg>
        <pc:spChg chg="add mod">
          <ac:chgData name="Rene van den Bedem" userId="45d79a91-5a04-4f34-9844-1fdee92f82bd" providerId="ADAL" clId="{618A3DA0-3935-40E7-9F8C-32BA4B509B42}" dt="2023-10-26T14:01:50.808" v="9241"/>
          <ac:spMkLst>
            <pc:docMk/>
            <pc:sldMk cId="155822822" sldId="2147472429"/>
            <ac:spMk id="116" creationId="{E4450F38-5316-82C1-279A-D88D53FABA85}"/>
          </ac:spMkLst>
        </pc:spChg>
        <pc:spChg chg="add mod">
          <ac:chgData name="Rene van den Bedem" userId="45d79a91-5a04-4f34-9844-1fdee92f82bd" providerId="ADAL" clId="{618A3DA0-3935-40E7-9F8C-32BA4B509B42}" dt="2023-10-26T14:13:15.067" v="9295" actId="20577"/>
          <ac:spMkLst>
            <pc:docMk/>
            <pc:sldMk cId="155822822" sldId="2147472429"/>
            <ac:spMk id="117" creationId="{2D6637C3-ACC4-760C-501C-B64280BCBD0B}"/>
          </ac:spMkLst>
        </pc:spChg>
        <pc:spChg chg="add del mod">
          <ac:chgData name="Rene van den Bedem" userId="45d79a91-5a04-4f34-9844-1fdee92f82bd" providerId="ADAL" clId="{618A3DA0-3935-40E7-9F8C-32BA4B509B42}" dt="2023-10-26T14:15:02.021" v="9303" actId="478"/>
          <ac:spMkLst>
            <pc:docMk/>
            <pc:sldMk cId="155822822" sldId="2147472429"/>
            <ac:spMk id="120" creationId="{38BB66DA-63A8-9F03-0704-3779ECD0C16C}"/>
          </ac:spMkLst>
        </pc:spChg>
        <pc:spChg chg="mod">
          <ac:chgData name="Rene van den Bedem" userId="45d79a91-5a04-4f34-9844-1fdee92f82bd" providerId="ADAL" clId="{618A3DA0-3935-40E7-9F8C-32BA4B509B42}" dt="2023-10-26T14:01:50.808" v="9241"/>
          <ac:spMkLst>
            <pc:docMk/>
            <pc:sldMk cId="155822822" sldId="2147472429"/>
            <ac:spMk id="124" creationId="{BB3A377A-2CE6-D528-E1C1-6C8B03A9BB23}"/>
          </ac:spMkLst>
        </pc:spChg>
        <pc:spChg chg="mod">
          <ac:chgData name="Rene van den Bedem" userId="45d79a91-5a04-4f34-9844-1fdee92f82bd" providerId="ADAL" clId="{618A3DA0-3935-40E7-9F8C-32BA4B509B42}" dt="2023-10-26T14:01:50.808" v="9241"/>
          <ac:spMkLst>
            <pc:docMk/>
            <pc:sldMk cId="155822822" sldId="2147472429"/>
            <ac:spMk id="125" creationId="{3958E43A-78B4-A98E-57B5-EB94FEADBEFC}"/>
          </ac:spMkLst>
        </pc:spChg>
        <pc:spChg chg="mod">
          <ac:chgData name="Rene van den Bedem" userId="45d79a91-5a04-4f34-9844-1fdee92f82bd" providerId="ADAL" clId="{618A3DA0-3935-40E7-9F8C-32BA4B509B42}" dt="2023-10-26T14:01:50.808" v="9241"/>
          <ac:spMkLst>
            <pc:docMk/>
            <pc:sldMk cId="155822822" sldId="2147472429"/>
            <ac:spMk id="126" creationId="{5B281FAB-3EF1-6493-EE43-FEE5E133C8E2}"/>
          </ac:spMkLst>
        </pc:spChg>
        <pc:spChg chg="add mod">
          <ac:chgData name="Rene van den Bedem" userId="45d79a91-5a04-4f34-9844-1fdee92f82bd" providerId="ADAL" clId="{618A3DA0-3935-40E7-9F8C-32BA4B509B42}" dt="2023-10-26T14:01:50.808" v="9241"/>
          <ac:spMkLst>
            <pc:docMk/>
            <pc:sldMk cId="155822822" sldId="2147472429"/>
            <ac:spMk id="127" creationId="{A3C2F5A8-8857-8AFD-547A-2BC4CE6BEF79}"/>
          </ac:spMkLst>
        </pc:spChg>
        <pc:spChg chg="add mod">
          <ac:chgData name="Rene van den Bedem" userId="45d79a91-5a04-4f34-9844-1fdee92f82bd" providerId="ADAL" clId="{618A3DA0-3935-40E7-9F8C-32BA4B509B42}" dt="2023-10-26T14:01:50.808" v="9241"/>
          <ac:spMkLst>
            <pc:docMk/>
            <pc:sldMk cId="155822822" sldId="2147472429"/>
            <ac:spMk id="129" creationId="{189891FA-9982-2CBE-CF7D-398060770F63}"/>
          </ac:spMkLst>
        </pc:spChg>
        <pc:spChg chg="add mod">
          <ac:chgData name="Rene van den Bedem" userId="45d79a91-5a04-4f34-9844-1fdee92f82bd" providerId="ADAL" clId="{618A3DA0-3935-40E7-9F8C-32BA4B509B42}" dt="2023-10-26T14:18:01.946" v="9339" actId="20577"/>
          <ac:spMkLst>
            <pc:docMk/>
            <pc:sldMk cId="155822822" sldId="2147472429"/>
            <ac:spMk id="132" creationId="{6F3F651A-D574-8637-F10F-045A0C391097}"/>
          </ac:spMkLst>
        </pc:spChg>
        <pc:spChg chg="add mod">
          <ac:chgData name="Rene van den Bedem" userId="45d79a91-5a04-4f34-9844-1fdee92f82bd" providerId="ADAL" clId="{618A3DA0-3935-40E7-9F8C-32BA4B509B42}" dt="2023-10-26T14:17:59.138" v="9338" actId="20577"/>
          <ac:spMkLst>
            <pc:docMk/>
            <pc:sldMk cId="155822822" sldId="2147472429"/>
            <ac:spMk id="133" creationId="{455981D4-66B8-1A78-B15A-E4CE92B9C804}"/>
          </ac:spMkLst>
        </pc:spChg>
        <pc:spChg chg="add mod">
          <ac:chgData name="Rene van den Bedem" userId="45d79a91-5a04-4f34-9844-1fdee92f82bd" providerId="ADAL" clId="{618A3DA0-3935-40E7-9F8C-32BA4B509B42}" dt="2023-10-26T14:01:50.808" v="9241"/>
          <ac:spMkLst>
            <pc:docMk/>
            <pc:sldMk cId="155822822" sldId="2147472429"/>
            <ac:spMk id="134" creationId="{68A6B206-595A-EE16-CBE5-6D81447C5C7D}"/>
          </ac:spMkLst>
        </pc:spChg>
        <pc:spChg chg="add mod">
          <ac:chgData name="Rene van den Bedem" userId="45d79a91-5a04-4f34-9844-1fdee92f82bd" providerId="ADAL" clId="{618A3DA0-3935-40E7-9F8C-32BA4B509B42}" dt="2023-10-26T14:01:50.808" v="9241"/>
          <ac:spMkLst>
            <pc:docMk/>
            <pc:sldMk cId="155822822" sldId="2147472429"/>
            <ac:spMk id="136" creationId="{5940AEBA-CA61-5FEB-FD33-D967E90BC861}"/>
          </ac:spMkLst>
        </pc:spChg>
        <pc:spChg chg="add mod">
          <ac:chgData name="Rene van den Bedem" userId="45d79a91-5a04-4f34-9844-1fdee92f82bd" providerId="ADAL" clId="{618A3DA0-3935-40E7-9F8C-32BA4B509B42}" dt="2023-10-26T14:01:50.808" v="9241"/>
          <ac:spMkLst>
            <pc:docMk/>
            <pc:sldMk cId="155822822" sldId="2147472429"/>
            <ac:spMk id="137" creationId="{BB7B00D4-84E0-0189-2C68-795D840FAABC}"/>
          </ac:spMkLst>
        </pc:spChg>
        <pc:spChg chg="add del mod">
          <ac:chgData name="Rene van den Bedem" userId="45d79a91-5a04-4f34-9844-1fdee92f82bd" providerId="ADAL" clId="{618A3DA0-3935-40E7-9F8C-32BA4B509B42}" dt="2023-10-26T14:04:24.135" v="9252" actId="478"/>
          <ac:spMkLst>
            <pc:docMk/>
            <pc:sldMk cId="155822822" sldId="2147472429"/>
            <ac:spMk id="141" creationId="{3FDEC1D1-4E6A-59FA-8AFD-A62747AA3E9C}"/>
          </ac:spMkLst>
        </pc:spChg>
        <pc:spChg chg="add del mod">
          <ac:chgData name="Rene van den Bedem" userId="45d79a91-5a04-4f34-9844-1fdee92f82bd" providerId="ADAL" clId="{618A3DA0-3935-40E7-9F8C-32BA4B509B42}" dt="2023-10-26T14:04:26.754" v="9254" actId="478"/>
          <ac:spMkLst>
            <pc:docMk/>
            <pc:sldMk cId="155822822" sldId="2147472429"/>
            <ac:spMk id="142" creationId="{7E3C6F07-51E4-26A9-854F-D5C635E1E93E}"/>
          </ac:spMkLst>
        </pc:spChg>
        <pc:spChg chg="add del mod">
          <ac:chgData name="Rene van den Bedem" userId="45d79a91-5a04-4f34-9844-1fdee92f82bd" providerId="ADAL" clId="{618A3DA0-3935-40E7-9F8C-32BA4B509B42}" dt="2023-10-26T14:04:03.876" v="9249" actId="478"/>
          <ac:spMkLst>
            <pc:docMk/>
            <pc:sldMk cId="155822822" sldId="2147472429"/>
            <ac:spMk id="143" creationId="{AED4BD66-EE8E-6144-B22D-51828DE04148}"/>
          </ac:spMkLst>
        </pc:spChg>
        <pc:spChg chg="add del mod">
          <ac:chgData name="Rene van den Bedem" userId="45d79a91-5a04-4f34-9844-1fdee92f82bd" providerId="ADAL" clId="{618A3DA0-3935-40E7-9F8C-32BA4B509B42}" dt="2023-10-26T14:03:54.713" v="9247" actId="478"/>
          <ac:spMkLst>
            <pc:docMk/>
            <pc:sldMk cId="155822822" sldId="2147472429"/>
            <ac:spMk id="144" creationId="{55D96FDF-DC10-7A80-DDF5-C5363E2939C0}"/>
          </ac:spMkLst>
        </pc:spChg>
        <pc:spChg chg="add del mod">
          <ac:chgData name="Rene van den Bedem" userId="45d79a91-5a04-4f34-9844-1fdee92f82bd" providerId="ADAL" clId="{618A3DA0-3935-40E7-9F8C-32BA4B509B42}" dt="2023-10-26T14:03:52.972" v="9246" actId="478"/>
          <ac:spMkLst>
            <pc:docMk/>
            <pc:sldMk cId="155822822" sldId="2147472429"/>
            <ac:spMk id="145" creationId="{CBA428CF-D240-1D0C-4E68-EDA04F4FE731}"/>
          </ac:spMkLst>
        </pc:spChg>
        <pc:spChg chg="add del mod">
          <ac:chgData name="Rene van den Bedem" userId="45d79a91-5a04-4f34-9844-1fdee92f82bd" providerId="ADAL" clId="{618A3DA0-3935-40E7-9F8C-32BA4B509B42}" dt="2023-10-26T14:03:36.233" v="9242" actId="478"/>
          <ac:spMkLst>
            <pc:docMk/>
            <pc:sldMk cId="155822822" sldId="2147472429"/>
            <ac:spMk id="146" creationId="{6FF9DE6F-8BDE-908F-19DB-7C1DB539E797}"/>
          </ac:spMkLst>
        </pc:spChg>
        <pc:spChg chg="add del mod">
          <ac:chgData name="Rene van den Bedem" userId="45d79a91-5a04-4f34-9844-1fdee92f82bd" providerId="ADAL" clId="{618A3DA0-3935-40E7-9F8C-32BA4B509B42}" dt="2023-10-26T14:03:38.053" v="9243" actId="478"/>
          <ac:spMkLst>
            <pc:docMk/>
            <pc:sldMk cId="155822822" sldId="2147472429"/>
            <ac:spMk id="147" creationId="{0D6506AA-AF86-A823-FED6-CC6CE479C530}"/>
          </ac:spMkLst>
        </pc:spChg>
        <pc:spChg chg="add del mod">
          <ac:chgData name="Rene van den Bedem" userId="45d79a91-5a04-4f34-9844-1fdee92f82bd" providerId="ADAL" clId="{618A3DA0-3935-40E7-9F8C-32BA4B509B42}" dt="2023-10-26T14:04:02.449" v="9248" actId="478"/>
          <ac:spMkLst>
            <pc:docMk/>
            <pc:sldMk cId="155822822" sldId="2147472429"/>
            <ac:spMk id="148" creationId="{1B1AE307-2FF8-7713-FF31-560984C6C81C}"/>
          </ac:spMkLst>
        </pc:spChg>
        <pc:spChg chg="add del mod">
          <ac:chgData name="Rene van den Bedem" userId="45d79a91-5a04-4f34-9844-1fdee92f82bd" providerId="ADAL" clId="{618A3DA0-3935-40E7-9F8C-32BA4B509B42}" dt="2023-10-26T14:03:39.242" v="9244" actId="478"/>
          <ac:spMkLst>
            <pc:docMk/>
            <pc:sldMk cId="155822822" sldId="2147472429"/>
            <ac:spMk id="149" creationId="{53E3BDE3-BDE4-C3CC-63D6-7BDCAA3E49D4}"/>
          </ac:spMkLst>
        </pc:spChg>
        <pc:spChg chg="add mod">
          <ac:chgData name="Rene van den Bedem" userId="45d79a91-5a04-4f34-9844-1fdee92f82bd" providerId="ADAL" clId="{618A3DA0-3935-40E7-9F8C-32BA4B509B42}" dt="2023-10-26T14:13:01.486" v="9283" actId="20577"/>
          <ac:spMkLst>
            <pc:docMk/>
            <pc:sldMk cId="155822822" sldId="2147472429"/>
            <ac:spMk id="151" creationId="{EE55CAA2-17C2-9567-1784-36623B43483E}"/>
          </ac:spMkLst>
        </pc:spChg>
        <pc:spChg chg="add mod">
          <ac:chgData name="Rene van den Bedem" userId="45d79a91-5a04-4f34-9844-1fdee92f82bd" providerId="ADAL" clId="{618A3DA0-3935-40E7-9F8C-32BA4B509B42}" dt="2023-10-26T14:14:11.951" v="9301" actId="1076"/>
          <ac:spMkLst>
            <pc:docMk/>
            <pc:sldMk cId="155822822" sldId="2147472429"/>
            <ac:spMk id="153" creationId="{09E49F40-7A62-9D53-8EEB-C96FF486A45C}"/>
          </ac:spMkLst>
        </pc:spChg>
        <pc:spChg chg="add mod">
          <ac:chgData name="Rene van den Bedem" userId="45d79a91-5a04-4f34-9844-1fdee92f82bd" providerId="ADAL" clId="{618A3DA0-3935-40E7-9F8C-32BA4B509B42}" dt="2023-10-26T14:30:36.846" v="9414" actId="1076"/>
          <ac:spMkLst>
            <pc:docMk/>
            <pc:sldMk cId="155822822" sldId="2147472429"/>
            <ac:spMk id="159" creationId="{7D3FDD26-5264-97EA-ADC0-21AB00CEC6EA}"/>
          </ac:spMkLst>
        </pc:spChg>
        <pc:spChg chg="add mod">
          <ac:chgData name="Rene van den Bedem" userId="45d79a91-5a04-4f34-9844-1fdee92f82bd" providerId="ADAL" clId="{618A3DA0-3935-40E7-9F8C-32BA4B509B42}" dt="2023-10-26T14:31:23.347" v="9419" actId="1076"/>
          <ac:spMkLst>
            <pc:docMk/>
            <pc:sldMk cId="155822822" sldId="2147472429"/>
            <ac:spMk id="160" creationId="{29A03486-467E-70AD-947A-F6206B47D45B}"/>
          </ac:spMkLst>
        </pc:spChg>
        <pc:spChg chg="add mod">
          <ac:chgData name="Rene van den Bedem" userId="45d79a91-5a04-4f34-9844-1fdee92f82bd" providerId="ADAL" clId="{618A3DA0-3935-40E7-9F8C-32BA4B509B42}" dt="2023-10-26T14:34:54.078" v="9423" actId="1076"/>
          <ac:spMkLst>
            <pc:docMk/>
            <pc:sldMk cId="155822822" sldId="2147472429"/>
            <ac:spMk id="163" creationId="{0E005781-73CB-FFC1-6313-DCFC2EC5F3CE}"/>
          </ac:spMkLst>
        </pc:spChg>
        <pc:spChg chg="add mod">
          <ac:chgData name="Rene van den Bedem" userId="45d79a91-5a04-4f34-9844-1fdee92f82bd" providerId="ADAL" clId="{618A3DA0-3935-40E7-9F8C-32BA4B509B42}" dt="2023-10-26T14:42:54.264" v="9471" actId="20577"/>
          <ac:spMkLst>
            <pc:docMk/>
            <pc:sldMk cId="155822822" sldId="2147472429"/>
            <ac:spMk id="167" creationId="{AED23094-F70E-6600-83E3-36A4E93212C6}"/>
          </ac:spMkLst>
        </pc:spChg>
        <pc:spChg chg="add mod">
          <ac:chgData name="Rene van den Bedem" userId="45d79a91-5a04-4f34-9844-1fdee92f82bd" providerId="ADAL" clId="{618A3DA0-3935-40E7-9F8C-32BA4B509B42}" dt="2023-10-26T14:42:47.658" v="9466" actId="20577"/>
          <ac:spMkLst>
            <pc:docMk/>
            <pc:sldMk cId="155822822" sldId="2147472429"/>
            <ac:spMk id="171" creationId="{1F4122C2-0E33-E9FE-9ECF-BA8C669E99D2}"/>
          </ac:spMkLst>
        </pc:spChg>
        <pc:spChg chg="add mod">
          <ac:chgData name="Rene van den Bedem" userId="45d79a91-5a04-4f34-9844-1fdee92f82bd" providerId="ADAL" clId="{618A3DA0-3935-40E7-9F8C-32BA4B509B42}" dt="2023-10-26T14:48:49.598" v="9491" actId="692"/>
          <ac:spMkLst>
            <pc:docMk/>
            <pc:sldMk cId="155822822" sldId="2147472429"/>
            <ac:spMk id="172" creationId="{469BAA77-CEC7-529E-EC77-ED6B2D0264F0}"/>
          </ac:spMkLst>
        </pc:spChg>
        <pc:spChg chg="add mod">
          <ac:chgData name="Rene van den Bedem" userId="45d79a91-5a04-4f34-9844-1fdee92f82bd" providerId="ADAL" clId="{618A3DA0-3935-40E7-9F8C-32BA4B509B42}" dt="2023-10-26T14:49:38.572" v="9493" actId="1076"/>
          <ac:spMkLst>
            <pc:docMk/>
            <pc:sldMk cId="155822822" sldId="2147472429"/>
            <ac:spMk id="173" creationId="{6A098581-71E3-E387-9307-B2E1F7B6F9C4}"/>
          </ac:spMkLst>
        </pc:spChg>
        <pc:spChg chg="add mod">
          <ac:chgData name="Rene van den Bedem" userId="45d79a91-5a04-4f34-9844-1fdee92f82bd" providerId="ADAL" clId="{618A3DA0-3935-40E7-9F8C-32BA4B509B42}" dt="2023-10-26T14:54:01.752" v="9539" actId="14100"/>
          <ac:spMkLst>
            <pc:docMk/>
            <pc:sldMk cId="155822822" sldId="2147472429"/>
            <ac:spMk id="174" creationId="{A537214B-178B-82B4-71D7-1BE3B93CC28B}"/>
          </ac:spMkLst>
        </pc:spChg>
        <pc:spChg chg="add mod">
          <ac:chgData name="Rene van den Bedem" userId="45d79a91-5a04-4f34-9844-1fdee92f82bd" providerId="ADAL" clId="{618A3DA0-3935-40E7-9F8C-32BA4B509B42}" dt="2023-10-26T14:52:53.965" v="9536" actId="20577"/>
          <ac:spMkLst>
            <pc:docMk/>
            <pc:sldMk cId="155822822" sldId="2147472429"/>
            <ac:spMk id="175" creationId="{AA06967E-8CE2-4607-314F-D6302AD291E5}"/>
          </ac:spMkLst>
        </pc:spChg>
        <pc:spChg chg="add del mod">
          <ac:chgData name="Rene van den Bedem" userId="45d79a91-5a04-4f34-9844-1fdee92f82bd" providerId="ADAL" clId="{618A3DA0-3935-40E7-9F8C-32BA4B509B42}" dt="2023-10-27T16:57:17.868" v="10001" actId="478"/>
          <ac:spMkLst>
            <pc:docMk/>
            <pc:sldMk cId="155822822" sldId="2147472429"/>
            <ac:spMk id="176" creationId="{6E7300F6-F59B-F48B-A1EB-EEB80C54EE6D}"/>
          </ac:spMkLst>
        </pc:spChg>
        <pc:grpChg chg="add del mod">
          <ac:chgData name="Rene van den Bedem" userId="45d79a91-5a04-4f34-9844-1fdee92f82bd" providerId="ADAL" clId="{618A3DA0-3935-40E7-9F8C-32BA4B509B42}" dt="2023-10-25T20:45:01.102" v="9112" actId="478"/>
          <ac:grpSpMkLst>
            <pc:docMk/>
            <pc:sldMk cId="155822822" sldId="2147472429"/>
            <ac:grpSpMk id="57" creationId="{11AA2438-CF58-F2C4-DDA1-720822336E06}"/>
          </ac:grpSpMkLst>
        </pc:grpChg>
        <pc:grpChg chg="add del mod">
          <ac:chgData name="Rene van den Bedem" userId="45d79a91-5a04-4f34-9844-1fdee92f82bd" providerId="ADAL" clId="{618A3DA0-3935-40E7-9F8C-32BA4B509B42}" dt="2023-10-25T20:45:01.102" v="9112" actId="478"/>
          <ac:grpSpMkLst>
            <pc:docMk/>
            <pc:sldMk cId="155822822" sldId="2147472429"/>
            <ac:grpSpMk id="78" creationId="{8A95FD50-98AC-8FAF-6384-67A637AD67B1}"/>
          </ac:grpSpMkLst>
        </pc:grpChg>
        <pc:grpChg chg="add mod">
          <ac:chgData name="Rene van den Bedem" userId="45d79a91-5a04-4f34-9844-1fdee92f82bd" providerId="ADAL" clId="{618A3DA0-3935-40E7-9F8C-32BA4B509B42}" dt="2023-10-26T14:01:50.808" v="9241"/>
          <ac:grpSpMkLst>
            <pc:docMk/>
            <pc:sldMk cId="155822822" sldId="2147472429"/>
            <ac:grpSpMk id="123" creationId="{6B94923F-4DA1-7593-E962-AC2347776AC2}"/>
          </ac:grpSpMkLst>
        </pc:grpChg>
        <pc:grpChg chg="add mod">
          <ac:chgData name="Rene van den Bedem" userId="45d79a91-5a04-4f34-9844-1fdee92f82bd" providerId="ADAL" clId="{618A3DA0-3935-40E7-9F8C-32BA4B509B42}" dt="2023-10-26T14:41:14.407" v="9446" actId="1076"/>
          <ac:grpSpMkLst>
            <pc:docMk/>
            <pc:sldMk cId="155822822" sldId="2147472429"/>
            <ac:grpSpMk id="166" creationId="{D41FFD06-80CA-8782-35A0-E5CB0C64A9D4}"/>
          </ac:grpSpMkLst>
        </pc:grpChg>
        <pc:grpChg chg="add mod">
          <ac:chgData name="Rene van den Bedem" userId="45d79a91-5a04-4f34-9844-1fdee92f82bd" providerId="ADAL" clId="{618A3DA0-3935-40E7-9F8C-32BA4B509B42}" dt="2023-10-26T14:42:03.441" v="9456" actId="1076"/>
          <ac:grpSpMkLst>
            <pc:docMk/>
            <pc:sldMk cId="155822822" sldId="2147472429"/>
            <ac:grpSpMk id="168" creationId="{BF271622-3FEC-0E3E-98BE-77DD42B5DA67}"/>
          </ac:grpSpMkLst>
        </pc:grpChg>
        <pc:grpChg chg="add del">
          <ac:chgData name="Rene van den Bedem" userId="45d79a91-5a04-4f34-9844-1fdee92f82bd" providerId="ADAL" clId="{618A3DA0-3935-40E7-9F8C-32BA4B509B42}" dt="2023-10-27T16:57:15.394" v="9999" actId="478"/>
          <ac:grpSpMkLst>
            <pc:docMk/>
            <pc:sldMk cId="155822822" sldId="2147472429"/>
            <ac:grpSpMk id="177" creationId="{4CA5843D-1885-94D7-4161-7C82864ECE4C}"/>
          </ac:grpSpMkLst>
        </pc:grpChg>
        <pc:grpChg chg="add del">
          <ac:chgData name="Rene van den Bedem" userId="45d79a91-5a04-4f34-9844-1fdee92f82bd" providerId="ADAL" clId="{618A3DA0-3935-40E7-9F8C-32BA4B509B42}" dt="2023-10-27T16:57:16.502" v="10000" actId="478"/>
          <ac:grpSpMkLst>
            <pc:docMk/>
            <pc:sldMk cId="155822822" sldId="2147472429"/>
            <ac:grpSpMk id="178" creationId="{B5030BE6-74D1-453C-D0EE-4C7D447D34FE}"/>
          </ac:grpSpMkLst>
        </pc:grpChg>
        <pc:picChg chg="add del mod">
          <ac:chgData name="Rene van den Bedem" userId="45d79a91-5a04-4f34-9844-1fdee92f82bd" providerId="ADAL" clId="{618A3DA0-3935-40E7-9F8C-32BA4B509B42}" dt="2023-10-25T20:45:01.102" v="9112" actId="478"/>
          <ac:picMkLst>
            <pc:docMk/>
            <pc:sldMk cId="155822822" sldId="2147472429"/>
            <ac:picMk id="3" creationId="{E2C470FD-45B4-81D9-BCA0-C1080B185B65}"/>
          </ac:picMkLst>
        </pc:picChg>
        <pc:picChg chg="add del mod">
          <ac:chgData name="Rene van den Bedem" userId="45d79a91-5a04-4f34-9844-1fdee92f82bd" providerId="ADAL" clId="{618A3DA0-3935-40E7-9F8C-32BA4B509B42}" dt="2023-10-25T20:45:01.102" v="9112" actId="478"/>
          <ac:picMkLst>
            <pc:docMk/>
            <pc:sldMk cId="155822822" sldId="2147472429"/>
            <ac:picMk id="8" creationId="{DD597D9B-ABC4-8111-F227-C42874518631}"/>
          </ac:picMkLst>
        </pc:picChg>
        <pc:picChg chg="add del mod">
          <ac:chgData name="Rene van den Bedem" userId="45d79a91-5a04-4f34-9844-1fdee92f82bd" providerId="ADAL" clId="{618A3DA0-3935-40E7-9F8C-32BA4B509B42}" dt="2023-10-25T20:45:01.102" v="9112" actId="478"/>
          <ac:picMkLst>
            <pc:docMk/>
            <pc:sldMk cId="155822822" sldId="2147472429"/>
            <ac:picMk id="11" creationId="{2DEC75FD-AD9E-5303-98F2-6541B2D22EE1}"/>
          </ac:picMkLst>
        </pc:picChg>
        <pc:picChg chg="add del mod">
          <ac:chgData name="Rene van den Bedem" userId="45d79a91-5a04-4f34-9844-1fdee92f82bd" providerId="ADAL" clId="{618A3DA0-3935-40E7-9F8C-32BA4B509B42}" dt="2023-10-25T20:45:01.102" v="9112" actId="478"/>
          <ac:picMkLst>
            <pc:docMk/>
            <pc:sldMk cId="155822822" sldId="2147472429"/>
            <ac:picMk id="12" creationId="{567F6968-1851-7FF6-5F4E-817A93FD671A}"/>
          </ac:picMkLst>
        </pc:picChg>
        <pc:picChg chg="add del mod">
          <ac:chgData name="Rene van den Bedem" userId="45d79a91-5a04-4f34-9844-1fdee92f82bd" providerId="ADAL" clId="{618A3DA0-3935-40E7-9F8C-32BA4B509B42}" dt="2023-10-25T20:45:01.102" v="9112" actId="478"/>
          <ac:picMkLst>
            <pc:docMk/>
            <pc:sldMk cId="155822822" sldId="2147472429"/>
            <ac:picMk id="13" creationId="{40F5C071-2F11-9732-67A1-DF49D3BA4385}"/>
          </ac:picMkLst>
        </pc:picChg>
        <pc:picChg chg="add del mod">
          <ac:chgData name="Rene van den Bedem" userId="45d79a91-5a04-4f34-9844-1fdee92f82bd" providerId="ADAL" clId="{618A3DA0-3935-40E7-9F8C-32BA4B509B42}" dt="2023-10-25T20:45:01.102" v="9112" actId="478"/>
          <ac:picMkLst>
            <pc:docMk/>
            <pc:sldMk cId="155822822" sldId="2147472429"/>
            <ac:picMk id="18" creationId="{CFA2E765-7AA6-3999-BB06-23C7F8AFD2EE}"/>
          </ac:picMkLst>
        </pc:picChg>
        <pc:picChg chg="add del mod">
          <ac:chgData name="Rene van den Bedem" userId="45d79a91-5a04-4f34-9844-1fdee92f82bd" providerId="ADAL" clId="{618A3DA0-3935-40E7-9F8C-32BA4B509B42}" dt="2023-10-25T20:45:01.102" v="9112" actId="478"/>
          <ac:picMkLst>
            <pc:docMk/>
            <pc:sldMk cId="155822822" sldId="2147472429"/>
            <ac:picMk id="19" creationId="{23B334DA-1F5C-04C8-7864-1BE380DE9E91}"/>
          </ac:picMkLst>
        </pc:picChg>
        <pc:picChg chg="add del mod">
          <ac:chgData name="Rene van den Bedem" userId="45d79a91-5a04-4f34-9844-1fdee92f82bd" providerId="ADAL" clId="{618A3DA0-3935-40E7-9F8C-32BA4B509B42}" dt="2023-10-25T20:45:01.102" v="9112" actId="478"/>
          <ac:picMkLst>
            <pc:docMk/>
            <pc:sldMk cId="155822822" sldId="2147472429"/>
            <ac:picMk id="20" creationId="{EAC4B96E-F900-F044-A5F1-4536923C2C63}"/>
          </ac:picMkLst>
        </pc:picChg>
        <pc:picChg chg="add del mod">
          <ac:chgData name="Rene van den Bedem" userId="45d79a91-5a04-4f34-9844-1fdee92f82bd" providerId="ADAL" clId="{618A3DA0-3935-40E7-9F8C-32BA4B509B42}" dt="2023-10-25T20:45:01.102" v="9112" actId="478"/>
          <ac:picMkLst>
            <pc:docMk/>
            <pc:sldMk cId="155822822" sldId="2147472429"/>
            <ac:picMk id="22" creationId="{F9E51776-E4A3-3309-209D-E1CC5770D426}"/>
          </ac:picMkLst>
        </pc:picChg>
        <pc:picChg chg="add del mod">
          <ac:chgData name="Rene van den Bedem" userId="45d79a91-5a04-4f34-9844-1fdee92f82bd" providerId="ADAL" clId="{618A3DA0-3935-40E7-9F8C-32BA4B509B42}" dt="2023-10-25T20:45:01.102" v="9112" actId="478"/>
          <ac:picMkLst>
            <pc:docMk/>
            <pc:sldMk cId="155822822" sldId="2147472429"/>
            <ac:picMk id="23" creationId="{03ACE65A-6F90-72B5-B725-0C8F88E6699F}"/>
          </ac:picMkLst>
        </pc:picChg>
        <pc:picChg chg="add del mod">
          <ac:chgData name="Rene van den Bedem" userId="45d79a91-5a04-4f34-9844-1fdee92f82bd" providerId="ADAL" clId="{618A3DA0-3935-40E7-9F8C-32BA4B509B42}" dt="2023-10-25T20:45:01.102" v="9112" actId="478"/>
          <ac:picMkLst>
            <pc:docMk/>
            <pc:sldMk cId="155822822" sldId="2147472429"/>
            <ac:picMk id="27" creationId="{684380FD-E5BE-7789-75DE-AA7E79F56A74}"/>
          </ac:picMkLst>
        </pc:picChg>
        <pc:picChg chg="add del mod">
          <ac:chgData name="Rene van den Bedem" userId="45d79a91-5a04-4f34-9844-1fdee92f82bd" providerId="ADAL" clId="{618A3DA0-3935-40E7-9F8C-32BA4B509B42}" dt="2023-10-25T20:45:01.102" v="9112" actId="478"/>
          <ac:picMkLst>
            <pc:docMk/>
            <pc:sldMk cId="155822822" sldId="2147472429"/>
            <ac:picMk id="32" creationId="{EDF54816-44A6-2A03-6B14-C2548BCF772A}"/>
          </ac:picMkLst>
        </pc:picChg>
        <pc:picChg chg="add del mod">
          <ac:chgData name="Rene van den Bedem" userId="45d79a91-5a04-4f34-9844-1fdee92f82bd" providerId="ADAL" clId="{618A3DA0-3935-40E7-9F8C-32BA4B509B42}" dt="2023-10-25T20:45:01.102" v="9112" actId="478"/>
          <ac:picMkLst>
            <pc:docMk/>
            <pc:sldMk cId="155822822" sldId="2147472429"/>
            <ac:picMk id="36" creationId="{6E4E2588-380F-0F28-1099-CA5E79BE6D27}"/>
          </ac:picMkLst>
        </pc:picChg>
        <pc:picChg chg="add del mod">
          <ac:chgData name="Rene van den Bedem" userId="45d79a91-5a04-4f34-9844-1fdee92f82bd" providerId="ADAL" clId="{618A3DA0-3935-40E7-9F8C-32BA4B509B42}" dt="2023-10-25T20:45:01.102" v="9112" actId="478"/>
          <ac:picMkLst>
            <pc:docMk/>
            <pc:sldMk cId="155822822" sldId="2147472429"/>
            <ac:picMk id="39" creationId="{CA70861E-272A-E615-8754-C0FE16A74E4E}"/>
          </ac:picMkLst>
        </pc:picChg>
        <pc:picChg chg="add del mod">
          <ac:chgData name="Rene van den Bedem" userId="45d79a91-5a04-4f34-9844-1fdee92f82bd" providerId="ADAL" clId="{618A3DA0-3935-40E7-9F8C-32BA4B509B42}" dt="2023-10-25T20:45:01.102" v="9112" actId="478"/>
          <ac:picMkLst>
            <pc:docMk/>
            <pc:sldMk cId="155822822" sldId="2147472429"/>
            <ac:picMk id="40" creationId="{B958C796-1673-AD7F-9475-36141AB0046D}"/>
          </ac:picMkLst>
        </pc:picChg>
        <pc:picChg chg="add del mod">
          <ac:chgData name="Rene van den Bedem" userId="45d79a91-5a04-4f34-9844-1fdee92f82bd" providerId="ADAL" clId="{618A3DA0-3935-40E7-9F8C-32BA4B509B42}" dt="2023-10-25T20:45:01.102" v="9112" actId="478"/>
          <ac:picMkLst>
            <pc:docMk/>
            <pc:sldMk cId="155822822" sldId="2147472429"/>
            <ac:picMk id="43" creationId="{1C4529AA-03A6-0415-A803-53F25E0C8806}"/>
          </ac:picMkLst>
        </pc:picChg>
        <pc:picChg chg="add del mod">
          <ac:chgData name="Rene van den Bedem" userId="45d79a91-5a04-4f34-9844-1fdee92f82bd" providerId="ADAL" clId="{618A3DA0-3935-40E7-9F8C-32BA4B509B42}" dt="2023-10-25T20:45:01.102" v="9112" actId="478"/>
          <ac:picMkLst>
            <pc:docMk/>
            <pc:sldMk cId="155822822" sldId="2147472429"/>
            <ac:picMk id="44" creationId="{BC7DC11D-712B-588F-5FA2-D682BACCB60C}"/>
          </ac:picMkLst>
        </pc:picChg>
        <pc:picChg chg="add del mod">
          <ac:chgData name="Rene van den Bedem" userId="45d79a91-5a04-4f34-9844-1fdee92f82bd" providerId="ADAL" clId="{618A3DA0-3935-40E7-9F8C-32BA4B509B42}" dt="2023-10-25T20:45:01.102" v="9112" actId="478"/>
          <ac:picMkLst>
            <pc:docMk/>
            <pc:sldMk cId="155822822" sldId="2147472429"/>
            <ac:picMk id="49" creationId="{A97F86A1-1565-F90B-2272-CD0ACDB6850B}"/>
          </ac:picMkLst>
        </pc:picChg>
        <pc:picChg chg="add del mod">
          <ac:chgData name="Rene van den Bedem" userId="45d79a91-5a04-4f34-9844-1fdee92f82bd" providerId="ADAL" clId="{618A3DA0-3935-40E7-9F8C-32BA4B509B42}" dt="2023-10-25T20:45:01.102" v="9112" actId="478"/>
          <ac:picMkLst>
            <pc:docMk/>
            <pc:sldMk cId="155822822" sldId="2147472429"/>
            <ac:picMk id="51" creationId="{9598294A-5AC2-160A-76C0-7D115C262C66}"/>
          </ac:picMkLst>
        </pc:picChg>
        <pc:picChg chg="add del mod">
          <ac:chgData name="Rene van den Bedem" userId="45d79a91-5a04-4f34-9844-1fdee92f82bd" providerId="ADAL" clId="{618A3DA0-3935-40E7-9F8C-32BA4B509B42}" dt="2023-10-25T20:45:01.102" v="9112" actId="478"/>
          <ac:picMkLst>
            <pc:docMk/>
            <pc:sldMk cId="155822822" sldId="2147472429"/>
            <ac:picMk id="52" creationId="{1AAF643C-ED0F-CEC1-49C2-EA72CAFFDE57}"/>
          </ac:picMkLst>
        </pc:picChg>
        <pc:picChg chg="add del mod">
          <ac:chgData name="Rene van den Bedem" userId="45d79a91-5a04-4f34-9844-1fdee92f82bd" providerId="ADAL" clId="{618A3DA0-3935-40E7-9F8C-32BA4B509B42}" dt="2023-10-25T20:45:01.102" v="9112" actId="478"/>
          <ac:picMkLst>
            <pc:docMk/>
            <pc:sldMk cId="155822822" sldId="2147472429"/>
            <ac:picMk id="53" creationId="{30BF98A5-2F6E-67A6-162C-CD4E528A44D8}"/>
          </ac:picMkLst>
        </pc:picChg>
        <pc:picChg chg="add del mod">
          <ac:chgData name="Rene van den Bedem" userId="45d79a91-5a04-4f34-9844-1fdee92f82bd" providerId="ADAL" clId="{618A3DA0-3935-40E7-9F8C-32BA4B509B42}" dt="2023-10-25T20:45:01.102" v="9112" actId="478"/>
          <ac:picMkLst>
            <pc:docMk/>
            <pc:sldMk cId="155822822" sldId="2147472429"/>
            <ac:picMk id="54" creationId="{26839737-CD71-67B5-DA2D-296E39442544}"/>
          </ac:picMkLst>
        </pc:picChg>
        <pc:picChg chg="add del mod">
          <ac:chgData name="Rene van den Bedem" userId="45d79a91-5a04-4f34-9844-1fdee92f82bd" providerId="ADAL" clId="{618A3DA0-3935-40E7-9F8C-32BA4B509B42}" dt="2023-10-25T20:45:01.102" v="9112" actId="478"/>
          <ac:picMkLst>
            <pc:docMk/>
            <pc:sldMk cId="155822822" sldId="2147472429"/>
            <ac:picMk id="55" creationId="{BD667E5C-6F0A-6C0E-D8CF-8DC552F812C4}"/>
          </ac:picMkLst>
        </pc:picChg>
        <pc:picChg chg="add del mod">
          <ac:chgData name="Rene van den Bedem" userId="45d79a91-5a04-4f34-9844-1fdee92f82bd" providerId="ADAL" clId="{618A3DA0-3935-40E7-9F8C-32BA4B509B42}" dt="2023-10-25T20:45:01.102" v="9112" actId="478"/>
          <ac:picMkLst>
            <pc:docMk/>
            <pc:sldMk cId="155822822" sldId="2147472429"/>
            <ac:picMk id="56" creationId="{291A989E-4191-B0D9-FC19-EDC7DB415708}"/>
          </ac:picMkLst>
        </pc:picChg>
        <pc:picChg chg="add del mod">
          <ac:chgData name="Rene van den Bedem" userId="45d79a91-5a04-4f34-9844-1fdee92f82bd" providerId="ADAL" clId="{618A3DA0-3935-40E7-9F8C-32BA4B509B42}" dt="2023-10-25T20:45:01.102" v="9112" actId="478"/>
          <ac:picMkLst>
            <pc:docMk/>
            <pc:sldMk cId="155822822" sldId="2147472429"/>
            <ac:picMk id="83" creationId="{AB41432C-A1E8-CFE8-F6FF-ECEA9A899786}"/>
          </ac:picMkLst>
        </pc:picChg>
        <pc:picChg chg="add mod">
          <ac:chgData name="Rene van den Bedem" userId="45d79a91-5a04-4f34-9844-1fdee92f82bd" providerId="ADAL" clId="{618A3DA0-3935-40E7-9F8C-32BA4B509B42}" dt="2023-10-26T14:01:50.808" v="9241"/>
          <ac:picMkLst>
            <pc:docMk/>
            <pc:sldMk cId="155822822" sldId="2147472429"/>
            <ac:picMk id="85" creationId="{8ABD20F7-30C5-9660-B704-44186F21FF5C}"/>
          </ac:picMkLst>
        </pc:picChg>
        <pc:picChg chg="add mod">
          <ac:chgData name="Rene van den Bedem" userId="45d79a91-5a04-4f34-9844-1fdee92f82bd" providerId="ADAL" clId="{618A3DA0-3935-40E7-9F8C-32BA4B509B42}" dt="2023-10-26T14:01:50.808" v="9241"/>
          <ac:picMkLst>
            <pc:docMk/>
            <pc:sldMk cId="155822822" sldId="2147472429"/>
            <ac:picMk id="89" creationId="{A2E4A1D0-6962-EC94-9B16-FA3DF9651D7B}"/>
          </ac:picMkLst>
        </pc:picChg>
        <pc:picChg chg="add mod">
          <ac:chgData name="Rene van den Bedem" userId="45d79a91-5a04-4f34-9844-1fdee92f82bd" providerId="ADAL" clId="{618A3DA0-3935-40E7-9F8C-32BA4B509B42}" dt="2023-10-26T14:01:50.808" v="9241"/>
          <ac:picMkLst>
            <pc:docMk/>
            <pc:sldMk cId="155822822" sldId="2147472429"/>
            <ac:picMk id="95" creationId="{7F171FF8-13DC-626A-8B7A-9FB73E02C711}"/>
          </ac:picMkLst>
        </pc:picChg>
        <pc:picChg chg="add del mod">
          <ac:chgData name="Rene van den Bedem" userId="45d79a91-5a04-4f34-9844-1fdee92f82bd" providerId="ADAL" clId="{618A3DA0-3935-40E7-9F8C-32BA4B509B42}" dt="2023-10-26T14:11:59.704" v="9255" actId="478"/>
          <ac:picMkLst>
            <pc:docMk/>
            <pc:sldMk cId="155822822" sldId="2147472429"/>
            <ac:picMk id="96" creationId="{9F4141C8-BB7C-5A29-A9B1-39961C09422B}"/>
          </ac:picMkLst>
        </pc:picChg>
        <pc:picChg chg="add mod">
          <ac:chgData name="Rene van den Bedem" userId="45d79a91-5a04-4f34-9844-1fdee92f82bd" providerId="ADAL" clId="{618A3DA0-3935-40E7-9F8C-32BA4B509B42}" dt="2023-10-26T14:01:50.808" v="9241"/>
          <ac:picMkLst>
            <pc:docMk/>
            <pc:sldMk cId="155822822" sldId="2147472429"/>
            <ac:picMk id="97" creationId="{235EDF33-6EE2-4ED9-54E4-437C979B1901}"/>
          </ac:picMkLst>
        </pc:picChg>
        <pc:picChg chg="add mod">
          <ac:chgData name="Rene van den Bedem" userId="45d79a91-5a04-4f34-9844-1fdee92f82bd" providerId="ADAL" clId="{618A3DA0-3935-40E7-9F8C-32BA4B509B42}" dt="2023-10-26T14:01:50.808" v="9241"/>
          <ac:picMkLst>
            <pc:docMk/>
            <pc:sldMk cId="155822822" sldId="2147472429"/>
            <ac:picMk id="100" creationId="{56DB9742-C203-0C2F-6B53-BBE1954209F8}"/>
          </ac:picMkLst>
        </pc:picChg>
        <pc:picChg chg="add mod">
          <ac:chgData name="Rene van den Bedem" userId="45d79a91-5a04-4f34-9844-1fdee92f82bd" providerId="ADAL" clId="{618A3DA0-3935-40E7-9F8C-32BA4B509B42}" dt="2023-10-26T14:01:50.808" v="9241"/>
          <ac:picMkLst>
            <pc:docMk/>
            <pc:sldMk cId="155822822" sldId="2147472429"/>
            <ac:picMk id="102" creationId="{9ABEB4A5-49E1-1ABF-6761-84AC4C8CC07B}"/>
          </ac:picMkLst>
        </pc:picChg>
        <pc:picChg chg="add del mod">
          <ac:chgData name="Rene van den Bedem" userId="45d79a91-5a04-4f34-9844-1fdee92f82bd" providerId="ADAL" clId="{618A3DA0-3935-40E7-9F8C-32BA4B509B42}" dt="2023-10-26T14:14:58.910" v="9302" actId="478"/>
          <ac:picMkLst>
            <pc:docMk/>
            <pc:sldMk cId="155822822" sldId="2147472429"/>
            <ac:picMk id="103" creationId="{8A16D6DB-3D05-4E37-5A4D-6C841552D9C1}"/>
          </ac:picMkLst>
        </pc:picChg>
        <pc:picChg chg="add mod">
          <ac:chgData name="Rene van den Bedem" userId="45d79a91-5a04-4f34-9844-1fdee92f82bd" providerId="ADAL" clId="{618A3DA0-3935-40E7-9F8C-32BA4B509B42}" dt="2023-10-26T14:01:50.808" v="9241"/>
          <ac:picMkLst>
            <pc:docMk/>
            <pc:sldMk cId="155822822" sldId="2147472429"/>
            <ac:picMk id="106" creationId="{6E558229-87F7-CBD7-C91E-283A3025DD2E}"/>
          </ac:picMkLst>
        </pc:picChg>
        <pc:picChg chg="add mod">
          <ac:chgData name="Rene van den Bedem" userId="45d79a91-5a04-4f34-9844-1fdee92f82bd" providerId="ADAL" clId="{618A3DA0-3935-40E7-9F8C-32BA4B509B42}" dt="2023-10-26T14:01:50.808" v="9241"/>
          <ac:picMkLst>
            <pc:docMk/>
            <pc:sldMk cId="155822822" sldId="2147472429"/>
            <ac:picMk id="108" creationId="{218BE515-AF20-32F8-D5D7-EAE8C717940D}"/>
          </ac:picMkLst>
        </pc:picChg>
        <pc:picChg chg="add mod">
          <ac:chgData name="Rene van den Bedem" userId="45d79a91-5a04-4f34-9844-1fdee92f82bd" providerId="ADAL" clId="{618A3DA0-3935-40E7-9F8C-32BA4B509B42}" dt="2023-10-26T14:01:50.808" v="9241"/>
          <ac:picMkLst>
            <pc:docMk/>
            <pc:sldMk cId="155822822" sldId="2147472429"/>
            <ac:picMk id="112" creationId="{66353AA1-E11D-DCF0-1D77-3946120A0A53}"/>
          </ac:picMkLst>
        </pc:picChg>
        <pc:picChg chg="add mod">
          <ac:chgData name="Rene van den Bedem" userId="45d79a91-5a04-4f34-9844-1fdee92f82bd" providerId="ADAL" clId="{618A3DA0-3935-40E7-9F8C-32BA4B509B42}" dt="2023-10-26T14:01:50.808" v="9241"/>
          <ac:picMkLst>
            <pc:docMk/>
            <pc:sldMk cId="155822822" sldId="2147472429"/>
            <ac:picMk id="115" creationId="{6B444A98-61FF-7CFF-D4DF-6845540B6081}"/>
          </ac:picMkLst>
        </pc:picChg>
        <pc:picChg chg="add mod">
          <ac:chgData name="Rene van den Bedem" userId="45d79a91-5a04-4f34-9844-1fdee92f82bd" providerId="ADAL" clId="{618A3DA0-3935-40E7-9F8C-32BA4B509B42}" dt="2023-10-26T14:01:50.808" v="9241"/>
          <ac:picMkLst>
            <pc:docMk/>
            <pc:sldMk cId="155822822" sldId="2147472429"/>
            <ac:picMk id="118" creationId="{DA2CFF71-B4D8-CC6A-AC18-33CA63F08AAD}"/>
          </ac:picMkLst>
        </pc:picChg>
        <pc:picChg chg="add del mod">
          <ac:chgData name="Rene van den Bedem" userId="45d79a91-5a04-4f34-9844-1fdee92f82bd" providerId="ADAL" clId="{618A3DA0-3935-40E7-9F8C-32BA4B509B42}" dt="2023-10-26T14:15:02.021" v="9303" actId="478"/>
          <ac:picMkLst>
            <pc:docMk/>
            <pc:sldMk cId="155822822" sldId="2147472429"/>
            <ac:picMk id="119" creationId="{3EE43E8B-4FF7-1E0A-14CC-927D1BDBFDB5}"/>
          </ac:picMkLst>
        </pc:picChg>
        <pc:picChg chg="add mod">
          <ac:chgData name="Rene van den Bedem" userId="45d79a91-5a04-4f34-9844-1fdee92f82bd" providerId="ADAL" clId="{618A3DA0-3935-40E7-9F8C-32BA4B509B42}" dt="2023-10-26T14:01:50.808" v="9241"/>
          <ac:picMkLst>
            <pc:docMk/>
            <pc:sldMk cId="155822822" sldId="2147472429"/>
            <ac:picMk id="128" creationId="{C5F1D5FA-77EF-988E-B184-1BEFF512823D}"/>
          </ac:picMkLst>
        </pc:picChg>
        <pc:picChg chg="add mod">
          <ac:chgData name="Rene van den Bedem" userId="45d79a91-5a04-4f34-9844-1fdee92f82bd" providerId="ADAL" clId="{618A3DA0-3935-40E7-9F8C-32BA4B509B42}" dt="2023-10-26T14:01:50.808" v="9241"/>
          <ac:picMkLst>
            <pc:docMk/>
            <pc:sldMk cId="155822822" sldId="2147472429"/>
            <ac:picMk id="138" creationId="{907CA89B-71B6-E54F-5C99-0DE875F97C3B}"/>
          </ac:picMkLst>
        </pc:picChg>
        <pc:picChg chg="add del mod">
          <ac:chgData name="Rene van den Bedem" userId="45d79a91-5a04-4f34-9844-1fdee92f82bd" providerId="ADAL" clId="{618A3DA0-3935-40E7-9F8C-32BA4B509B42}" dt="2023-10-26T14:04:22.351" v="9251" actId="478"/>
          <ac:picMkLst>
            <pc:docMk/>
            <pc:sldMk cId="155822822" sldId="2147472429"/>
            <ac:picMk id="139" creationId="{B886124F-81DF-EDFD-E076-A49AAD77CE0D}"/>
          </ac:picMkLst>
        </pc:picChg>
        <pc:picChg chg="add del mod">
          <ac:chgData name="Rene van den Bedem" userId="45d79a91-5a04-4f34-9844-1fdee92f82bd" providerId="ADAL" clId="{618A3DA0-3935-40E7-9F8C-32BA4B509B42}" dt="2023-10-26T14:04:25.248" v="9253" actId="478"/>
          <ac:picMkLst>
            <pc:docMk/>
            <pc:sldMk cId="155822822" sldId="2147472429"/>
            <ac:picMk id="140" creationId="{340A5897-9EAE-6763-A32A-DB162EDE2C46}"/>
          </ac:picMkLst>
        </pc:picChg>
        <pc:picChg chg="add mod">
          <ac:chgData name="Rene van den Bedem" userId="45d79a91-5a04-4f34-9844-1fdee92f82bd" providerId="ADAL" clId="{618A3DA0-3935-40E7-9F8C-32BA4B509B42}" dt="2023-10-26T14:12:37.583" v="9257" actId="1076"/>
          <ac:picMkLst>
            <pc:docMk/>
            <pc:sldMk cId="155822822" sldId="2147472429"/>
            <ac:picMk id="150" creationId="{B069F38D-3817-A539-80E8-2A6C3DF1D647}"/>
          </ac:picMkLst>
        </pc:picChg>
        <pc:picChg chg="add del mod">
          <ac:chgData name="Rene van den Bedem" userId="45d79a91-5a04-4f34-9844-1fdee92f82bd" providerId="ADAL" clId="{618A3DA0-3935-40E7-9F8C-32BA4B509B42}" dt="2023-10-26T14:29:01.834" v="9381" actId="478"/>
          <ac:picMkLst>
            <pc:docMk/>
            <pc:sldMk cId="155822822" sldId="2147472429"/>
            <ac:picMk id="156" creationId="{F86D41E3-4021-8AE4-B3E3-77F75908A1EF}"/>
          </ac:picMkLst>
        </pc:picChg>
        <pc:picChg chg="add mod">
          <ac:chgData name="Rene van den Bedem" userId="45d79a91-5a04-4f34-9844-1fdee92f82bd" providerId="ADAL" clId="{618A3DA0-3935-40E7-9F8C-32BA4B509B42}" dt="2023-10-26T14:29:57.224" v="9408" actId="1076"/>
          <ac:picMkLst>
            <pc:docMk/>
            <pc:sldMk cId="155822822" sldId="2147472429"/>
            <ac:picMk id="158" creationId="{959B3B43-A058-8F8D-DE6E-C36EEF524795}"/>
          </ac:picMkLst>
        </pc:picChg>
        <pc:picChg chg="add mod">
          <ac:chgData name="Rene van den Bedem" userId="45d79a91-5a04-4f34-9844-1fdee92f82bd" providerId="ADAL" clId="{618A3DA0-3935-40E7-9F8C-32BA4B509B42}" dt="2023-10-26T14:31:23.347" v="9419" actId="1076"/>
          <ac:picMkLst>
            <pc:docMk/>
            <pc:sldMk cId="155822822" sldId="2147472429"/>
            <ac:picMk id="161" creationId="{F5659B6F-F23F-569A-4428-33F5E49A46EB}"/>
          </ac:picMkLst>
        </pc:picChg>
        <pc:picChg chg="add mod">
          <ac:chgData name="Rene van den Bedem" userId="45d79a91-5a04-4f34-9844-1fdee92f82bd" providerId="ADAL" clId="{618A3DA0-3935-40E7-9F8C-32BA4B509B42}" dt="2023-10-26T14:34:54.078" v="9423" actId="1076"/>
          <ac:picMkLst>
            <pc:docMk/>
            <pc:sldMk cId="155822822" sldId="2147472429"/>
            <ac:picMk id="162" creationId="{3234707D-AFB6-41F8-12FD-A2F46625F25A}"/>
          </ac:picMkLst>
        </pc:picChg>
        <pc:picChg chg="add mod">
          <ac:chgData name="Rene van den Bedem" userId="45d79a91-5a04-4f34-9844-1fdee92f82bd" providerId="ADAL" clId="{618A3DA0-3935-40E7-9F8C-32BA4B509B42}" dt="2023-10-26T14:40:33.252" v="9442"/>
          <ac:picMkLst>
            <pc:docMk/>
            <pc:sldMk cId="155822822" sldId="2147472429"/>
            <ac:picMk id="164" creationId="{98506577-F56C-4B14-FBD1-C9301DB8AC6C}"/>
          </ac:picMkLst>
        </pc:picChg>
        <pc:picChg chg="add mod">
          <ac:chgData name="Rene van den Bedem" userId="45d79a91-5a04-4f34-9844-1fdee92f82bd" providerId="ADAL" clId="{618A3DA0-3935-40E7-9F8C-32BA4B509B42}" dt="2023-10-26T14:40:33.252" v="9442"/>
          <ac:picMkLst>
            <pc:docMk/>
            <pc:sldMk cId="155822822" sldId="2147472429"/>
            <ac:picMk id="165" creationId="{123FC3B2-8138-CCF3-A391-43BB247D79BA}"/>
          </ac:picMkLst>
        </pc:picChg>
        <pc:picChg chg="mod">
          <ac:chgData name="Rene van den Bedem" userId="45d79a91-5a04-4f34-9844-1fdee92f82bd" providerId="ADAL" clId="{618A3DA0-3935-40E7-9F8C-32BA4B509B42}" dt="2023-10-26T14:41:48.195" v="9455"/>
          <ac:picMkLst>
            <pc:docMk/>
            <pc:sldMk cId="155822822" sldId="2147472429"/>
            <ac:picMk id="169" creationId="{30D58A89-4DE9-C5B9-A662-7C4ACE0EB786}"/>
          </ac:picMkLst>
        </pc:picChg>
        <pc:picChg chg="mod">
          <ac:chgData name="Rene van den Bedem" userId="45d79a91-5a04-4f34-9844-1fdee92f82bd" providerId="ADAL" clId="{618A3DA0-3935-40E7-9F8C-32BA4B509B42}" dt="2023-10-26T14:41:48.195" v="9455"/>
          <ac:picMkLst>
            <pc:docMk/>
            <pc:sldMk cId="155822822" sldId="2147472429"/>
            <ac:picMk id="170" creationId="{F549F088-FB96-7F64-8572-AECF690A0453}"/>
          </ac:picMkLst>
        </pc:picChg>
        <pc:cxnChg chg="add del mod">
          <ac:chgData name="Rene van den Bedem" userId="45d79a91-5a04-4f34-9844-1fdee92f82bd" providerId="ADAL" clId="{618A3DA0-3935-40E7-9F8C-32BA4B509B42}" dt="2023-10-25T20:45:01.102" v="9112" actId="478"/>
          <ac:cxnSpMkLst>
            <pc:docMk/>
            <pc:sldMk cId="155822822" sldId="2147472429"/>
            <ac:cxnSpMk id="33" creationId="{7B9CA375-0147-CFBC-9302-C5E14D533196}"/>
          </ac:cxnSpMkLst>
        </pc:cxnChg>
        <pc:cxnChg chg="add del mod">
          <ac:chgData name="Rene van den Bedem" userId="45d79a91-5a04-4f34-9844-1fdee92f82bd" providerId="ADAL" clId="{618A3DA0-3935-40E7-9F8C-32BA4B509B42}" dt="2023-10-25T20:45:01.102" v="9112" actId="478"/>
          <ac:cxnSpMkLst>
            <pc:docMk/>
            <pc:sldMk cId="155822822" sldId="2147472429"/>
            <ac:cxnSpMk id="34" creationId="{E081A2DB-8959-6949-8730-E2374B9569F0}"/>
          </ac:cxnSpMkLst>
        </pc:cxnChg>
        <pc:cxnChg chg="add del mod">
          <ac:chgData name="Rene van den Bedem" userId="45d79a91-5a04-4f34-9844-1fdee92f82bd" providerId="ADAL" clId="{618A3DA0-3935-40E7-9F8C-32BA4B509B42}" dt="2023-10-25T20:45:01.102" v="9112" actId="478"/>
          <ac:cxnSpMkLst>
            <pc:docMk/>
            <pc:sldMk cId="155822822" sldId="2147472429"/>
            <ac:cxnSpMk id="38" creationId="{BF4C753A-6609-D41E-0CA2-A851AD8213CB}"/>
          </ac:cxnSpMkLst>
        </pc:cxnChg>
        <pc:cxnChg chg="add mod">
          <ac:chgData name="Rene van den Bedem" userId="45d79a91-5a04-4f34-9844-1fdee92f82bd" providerId="ADAL" clId="{618A3DA0-3935-40E7-9F8C-32BA4B509B42}" dt="2023-10-26T14:01:50.808" v="9241"/>
          <ac:cxnSpMkLst>
            <pc:docMk/>
            <pc:sldMk cId="155822822" sldId="2147472429"/>
            <ac:cxnSpMk id="101" creationId="{014D98B3-5E89-D0AA-6FBB-936411362C49}"/>
          </ac:cxnSpMkLst>
        </pc:cxnChg>
        <pc:cxnChg chg="add mod">
          <ac:chgData name="Rene van den Bedem" userId="45d79a91-5a04-4f34-9844-1fdee92f82bd" providerId="ADAL" clId="{618A3DA0-3935-40E7-9F8C-32BA4B509B42}" dt="2023-10-26T14:01:50.808" v="9241"/>
          <ac:cxnSpMkLst>
            <pc:docMk/>
            <pc:sldMk cId="155822822" sldId="2147472429"/>
            <ac:cxnSpMk id="109" creationId="{656B20C0-4C65-B1A9-660E-FA61000C2524}"/>
          </ac:cxnSpMkLst>
        </pc:cxnChg>
        <pc:cxnChg chg="add del mod">
          <ac:chgData name="Rene van den Bedem" userId="45d79a91-5a04-4f34-9844-1fdee92f82bd" providerId="ADAL" clId="{618A3DA0-3935-40E7-9F8C-32BA4B509B42}" dt="2023-10-26T14:15:38.329" v="9304" actId="478"/>
          <ac:cxnSpMkLst>
            <pc:docMk/>
            <pc:sldMk cId="155822822" sldId="2147472429"/>
            <ac:cxnSpMk id="110" creationId="{C5919383-5800-DFA7-4A20-327A90459FA7}"/>
          </ac:cxnSpMkLst>
        </pc:cxnChg>
        <pc:cxnChg chg="add mod">
          <ac:chgData name="Rene van den Bedem" userId="45d79a91-5a04-4f34-9844-1fdee92f82bd" providerId="ADAL" clId="{618A3DA0-3935-40E7-9F8C-32BA4B509B42}" dt="2023-10-26T14:01:50.808" v="9241"/>
          <ac:cxnSpMkLst>
            <pc:docMk/>
            <pc:sldMk cId="155822822" sldId="2147472429"/>
            <ac:cxnSpMk id="121" creationId="{C6640EEF-F989-DD30-E47F-622A6827BF8D}"/>
          </ac:cxnSpMkLst>
        </pc:cxnChg>
        <pc:cxnChg chg="add del mod">
          <ac:chgData name="Rene van den Bedem" userId="45d79a91-5a04-4f34-9844-1fdee92f82bd" providerId="ADAL" clId="{618A3DA0-3935-40E7-9F8C-32BA4B509B42}" dt="2023-10-26T14:04:19.264" v="9250" actId="478"/>
          <ac:cxnSpMkLst>
            <pc:docMk/>
            <pc:sldMk cId="155822822" sldId="2147472429"/>
            <ac:cxnSpMk id="122" creationId="{9F2C3BA1-FB23-37B5-3A8F-D86847ED6121}"/>
          </ac:cxnSpMkLst>
        </pc:cxnChg>
        <pc:cxnChg chg="add del mod">
          <ac:chgData name="Rene van den Bedem" userId="45d79a91-5a04-4f34-9844-1fdee92f82bd" providerId="ADAL" clId="{618A3DA0-3935-40E7-9F8C-32BA4B509B42}" dt="2023-10-26T14:03:50.469" v="9245" actId="478"/>
          <ac:cxnSpMkLst>
            <pc:docMk/>
            <pc:sldMk cId="155822822" sldId="2147472429"/>
            <ac:cxnSpMk id="130" creationId="{B1F6083D-3A91-B55F-5F5F-E6BAB0D496DA}"/>
          </ac:cxnSpMkLst>
        </pc:cxnChg>
        <pc:cxnChg chg="add mod">
          <ac:chgData name="Rene van den Bedem" userId="45d79a91-5a04-4f34-9844-1fdee92f82bd" providerId="ADAL" clId="{618A3DA0-3935-40E7-9F8C-32BA4B509B42}" dt="2023-10-26T14:01:50.808" v="9241"/>
          <ac:cxnSpMkLst>
            <pc:docMk/>
            <pc:sldMk cId="155822822" sldId="2147472429"/>
            <ac:cxnSpMk id="131" creationId="{2EE4CF9B-2A95-0EC8-97D9-93EB24D64EDF}"/>
          </ac:cxnSpMkLst>
        </pc:cxnChg>
        <pc:cxnChg chg="add mod">
          <ac:chgData name="Rene van den Bedem" userId="45d79a91-5a04-4f34-9844-1fdee92f82bd" providerId="ADAL" clId="{618A3DA0-3935-40E7-9F8C-32BA4B509B42}" dt="2023-10-26T14:01:50.808" v="9241"/>
          <ac:cxnSpMkLst>
            <pc:docMk/>
            <pc:sldMk cId="155822822" sldId="2147472429"/>
            <ac:cxnSpMk id="135" creationId="{B258C62E-D8F2-70C5-BD39-481A575BA00D}"/>
          </ac:cxnSpMkLst>
        </pc:cxnChg>
        <pc:cxnChg chg="add mod">
          <ac:chgData name="Rene van den Bedem" userId="45d79a91-5a04-4f34-9844-1fdee92f82bd" providerId="ADAL" clId="{618A3DA0-3935-40E7-9F8C-32BA4B509B42}" dt="2023-10-26T14:14:03.045" v="9299" actId="14100"/>
          <ac:cxnSpMkLst>
            <pc:docMk/>
            <pc:sldMk cId="155822822" sldId="2147472429"/>
            <ac:cxnSpMk id="152" creationId="{6EF5BEE3-EF2B-8F36-4E30-CC32145094C6}"/>
          </ac:cxnSpMkLst>
        </pc:cxnChg>
      </pc:sldChg>
      <pc:sldChg chg="addSp delSp modSp add mod delAnim modAnim">
        <pc:chgData name="Rene van den Bedem" userId="45d79a91-5a04-4f34-9844-1fdee92f82bd" providerId="ADAL" clId="{618A3DA0-3935-40E7-9F8C-32BA4B509B42}" dt="2023-10-27T17:02:34.665" v="10009" actId="478"/>
        <pc:sldMkLst>
          <pc:docMk/>
          <pc:sldMk cId="979549856" sldId="2147472430"/>
        </pc:sldMkLst>
        <pc:spChg chg="add del mod">
          <ac:chgData name="Rene van den Bedem" userId="45d79a91-5a04-4f34-9844-1fdee92f82bd" providerId="ADAL" clId="{618A3DA0-3935-40E7-9F8C-32BA4B509B42}" dt="2023-10-25T19:10:28.049" v="8319" actId="478"/>
          <ac:spMkLst>
            <pc:docMk/>
            <pc:sldMk cId="979549856" sldId="2147472430"/>
            <ac:spMk id="2" creationId="{9AF4C5D1-6E80-51AB-19E9-84E8CCC9D3E7}"/>
          </ac:spMkLst>
        </pc:spChg>
        <pc:spChg chg="add del mod">
          <ac:chgData name="Rene van den Bedem" userId="45d79a91-5a04-4f34-9844-1fdee92f82bd" providerId="ADAL" clId="{618A3DA0-3935-40E7-9F8C-32BA4B509B42}" dt="2023-10-25T19:10:28.049" v="8319" actId="478"/>
          <ac:spMkLst>
            <pc:docMk/>
            <pc:sldMk cId="979549856" sldId="2147472430"/>
            <ac:spMk id="4" creationId="{3009B85F-BB2F-D758-8A2F-3FF0D8ADF7E3}"/>
          </ac:spMkLst>
        </pc:spChg>
        <pc:spChg chg="mod">
          <ac:chgData name="Rene van den Bedem" userId="45d79a91-5a04-4f34-9844-1fdee92f82bd" providerId="ADAL" clId="{618A3DA0-3935-40E7-9F8C-32BA4B509B42}" dt="2023-10-26T15:00:03.188" v="9634" actId="14100"/>
          <ac:spMkLst>
            <pc:docMk/>
            <pc:sldMk cId="979549856" sldId="2147472430"/>
            <ac:spMk id="5" creationId="{D25D47CE-219E-F14B-12C7-46FCF2AC1BE7}"/>
          </ac:spMkLst>
        </pc:spChg>
        <pc:spChg chg="add del mod">
          <ac:chgData name="Rene van den Bedem" userId="45d79a91-5a04-4f34-9844-1fdee92f82bd" providerId="ADAL" clId="{618A3DA0-3935-40E7-9F8C-32BA4B509B42}" dt="2023-10-25T19:10:28.049" v="8319" actId="478"/>
          <ac:spMkLst>
            <pc:docMk/>
            <pc:sldMk cId="979549856" sldId="2147472430"/>
            <ac:spMk id="6" creationId="{1ECBCC18-5F03-0278-EC3F-7B7246D7D3BC}"/>
          </ac:spMkLst>
        </pc:spChg>
        <pc:spChg chg="add del mod">
          <ac:chgData name="Rene van den Bedem" userId="45d79a91-5a04-4f34-9844-1fdee92f82bd" providerId="ADAL" clId="{618A3DA0-3935-40E7-9F8C-32BA4B509B42}" dt="2023-10-25T19:10:28.049" v="8319" actId="478"/>
          <ac:spMkLst>
            <pc:docMk/>
            <pc:sldMk cId="979549856" sldId="2147472430"/>
            <ac:spMk id="7" creationId="{AE06E157-0B60-6F86-1F9C-9C88E724880E}"/>
          </ac:spMkLst>
        </pc:spChg>
        <pc:spChg chg="add del mod">
          <ac:chgData name="Rene van den Bedem" userId="45d79a91-5a04-4f34-9844-1fdee92f82bd" providerId="ADAL" clId="{618A3DA0-3935-40E7-9F8C-32BA4B509B42}" dt="2023-10-25T19:10:28.049" v="8319" actId="478"/>
          <ac:spMkLst>
            <pc:docMk/>
            <pc:sldMk cId="979549856" sldId="2147472430"/>
            <ac:spMk id="9" creationId="{677543F6-EDA8-869C-6667-FEC1F9502E1E}"/>
          </ac:spMkLst>
        </pc:spChg>
        <pc:spChg chg="add del mod">
          <ac:chgData name="Rene van den Bedem" userId="45d79a91-5a04-4f34-9844-1fdee92f82bd" providerId="ADAL" clId="{618A3DA0-3935-40E7-9F8C-32BA4B509B42}" dt="2023-10-25T19:10:28.049" v="8319" actId="478"/>
          <ac:spMkLst>
            <pc:docMk/>
            <pc:sldMk cId="979549856" sldId="2147472430"/>
            <ac:spMk id="10" creationId="{0D5B383D-B009-FF60-618C-6BA4DF6C4E63}"/>
          </ac:spMkLst>
        </pc:spChg>
        <pc:spChg chg="add del mod">
          <ac:chgData name="Rene van den Bedem" userId="45d79a91-5a04-4f34-9844-1fdee92f82bd" providerId="ADAL" clId="{618A3DA0-3935-40E7-9F8C-32BA4B509B42}" dt="2023-10-25T19:10:28.049" v="8319" actId="478"/>
          <ac:spMkLst>
            <pc:docMk/>
            <pc:sldMk cId="979549856" sldId="2147472430"/>
            <ac:spMk id="14" creationId="{16CF3887-CD58-CE41-7D61-D7D006B850E1}"/>
          </ac:spMkLst>
        </pc:spChg>
        <pc:spChg chg="add del mod">
          <ac:chgData name="Rene van den Bedem" userId="45d79a91-5a04-4f34-9844-1fdee92f82bd" providerId="ADAL" clId="{618A3DA0-3935-40E7-9F8C-32BA4B509B42}" dt="2023-10-25T19:10:28.049" v="8319" actId="478"/>
          <ac:spMkLst>
            <pc:docMk/>
            <pc:sldMk cId="979549856" sldId="2147472430"/>
            <ac:spMk id="15" creationId="{272CF0C0-3CC2-9B84-9D94-4AE3BB5A2064}"/>
          </ac:spMkLst>
        </pc:spChg>
        <pc:spChg chg="add del mod">
          <ac:chgData name="Rene van den Bedem" userId="45d79a91-5a04-4f34-9844-1fdee92f82bd" providerId="ADAL" clId="{618A3DA0-3935-40E7-9F8C-32BA4B509B42}" dt="2023-10-25T19:10:28.049" v="8319" actId="478"/>
          <ac:spMkLst>
            <pc:docMk/>
            <pc:sldMk cId="979549856" sldId="2147472430"/>
            <ac:spMk id="16" creationId="{01A2BDF6-5A89-D524-4EE7-EDFE50CAB675}"/>
          </ac:spMkLst>
        </pc:spChg>
        <pc:spChg chg="add del mod">
          <ac:chgData name="Rene van den Bedem" userId="45d79a91-5a04-4f34-9844-1fdee92f82bd" providerId="ADAL" clId="{618A3DA0-3935-40E7-9F8C-32BA4B509B42}" dt="2023-10-25T19:10:28.049" v="8319" actId="478"/>
          <ac:spMkLst>
            <pc:docMk/>
            <pc:sldMk cId="979549856" sldId="2147472430"/>
            <ac:spMk id="17" creationId="{1511DA94-BC9D-A257-333C-99D6F2AA242C}"/>
          </ac:spMkLst>
        </pc:spChg>
        <pc:spChg chg="add del mod">
          <ac:chgData name="Rene van den Bedem" userId="45d79a91-5a04-4f34-9844-1fdee92f82bd" providerId="ADAL" clId="{618A3DA0-3935-40E7-9F8C-32BA4B509B42}" dt="2023-10-25T19:10:28.049" v="8319" actId="478"/>
          <ac:spMkLst>
            <pc:docMk/>
            <pc:sldMk cId="979549856" sldId="2147472430"/>
            <ac:spMk id="21" creationId="{536E7956-8A22-ADDC-DDAE-0A95C9A9FB1F}"/>
          </ac:spMkLst>
        </pc:spChg>
        <pc:spChg chg="add del mod">
          <ac:chgData name="Rene van den Bedem" userId="45d79a91-5a04-4f34-9844-1fdee92f82bd" providerId="ADAL" clId="{618A3DA0-3935-40E7-9F8C-32BA4B509B42}" dt="2023-10-25T19:10:28.049" v="8319" actId="478"/>
          <ac:spMkLst>
            <pc:docMk/>
            <pc:sldMk cId="979549856" sldId="2147472430"/>
            <ac:spMk id="24" creationId="{0066D769-93A6-01C6-4B22-996225A5D677}"/>
          </ac:spMkLst>
        </pc:spChg>
        <pc:spChg chg="add del mod">
          <ac:chgData name="Rene van den Bedem" userId="45d79a91-5a04-4f34-9844-1fdee92f82bd" providerId="ADAL" clId="{618A3DA0-3935-40E7-9F8C-32BA4B509B42}" dt="2023-10-25T19:10:28.049" v="8319" actId="478"/>
          <ac:spMkLst>
            <pc:docMk/>
            <pc:sldMk cId="979549856" sldId="2147472430"/>
            <ac:spMk id="25" creationId="{85CBF2A7-525A-3D53-CDC4-5F304D8A45C9}"/>
          </ac:spMkLst>
        </pc:spChg>
        <pc:spChg chg="add del mod">
          <ac:chgData name="Rene van den Bedem" userId="45d79a91-5a04-4f34-9844-1fdee92f82bd" providerId="ADAL" clId="{618A3DA0-3935-40E7-9F8C-32BA4B509B42}" dt="2023-10-25T19:10:28.049" v="8319" actId="478"/>
          <ac:spMkLst>
            <pc:docMk/>
            <pc:sldMk cId="979549856" sldId="2147472430"/>
            <ac:spMk id="26" creationId="{0D233660-6A40-5C55-EE09-EAB7DC4069DE}"/>
          </ac:spMkLst>
        </pc:spChg>
        <pc:spChg chg="add del mod">
          <ac:chgData name="Rene van den Bedem" userId="45d79a91-5a04-4f34-9844-1fdee92f82bd" providerId="ADAL" clId="{618A3DA0-3935-40E7-9F8C-32BA4B509B42}" dt="2023-10-25T19:10:28.049" v="8319" actId="478"/>
          <ac:spMkLst>
            <pc:docMk/>
            <pc:sldMk cId="979549856" sldId="2147472430"/>
            <ac:spMk id="28" creationId="{65BEA12C-88FF-D68D-2E0F-3D3D2C30F66E}"/>
          </ac:spMkLst>
        </pc:spChg>
        <pc:spChg chg="add del mod">
          <ac:chgData name="Rene van den Bedem" userId="45d79a91-5a04-4f34-9844-1fdee92f82bd" providerId="ADAL" clId="{618A3DA0-3935-40E7-9F8C-32BA4B509B42}" dt="2023-10-25T19:10:28.049" v="8319" actId="478"/>
          <ac:spMkLst>
            <pc:docMk/>
            <pc:sldMk cId="979549856" sldId="2147472430"/>
            <ac:spMk id="29" creationId="{177F85BE-219F-7BD3-E0CA-6AE691B21A6A}"/>
          </ac:spMkLst>
        </pc:spChg>
        <pc:spChg chg="add del mod">
          <ac:chgData name="Rene van den Bedem" userId="45d79a91-5a04-4f34-9844-1fdee92f82bd" providerId="ADAL" clId="{618A3DA0-3935-40E7-9F8C-32BA4B509B42}" dt="2023-10-25T19:10:28.049" v="8319" actId="478"/>
          <ac:spMkLst>
            <pc:docMk/>
            <pc:sldMk cId="979549856" sldId="2147472430"/>
            <ac:spMk id="30" creationId="{43433E3E-F693-973D-20CB-09BF0C5F934B}"/>
          </ac:spMkLst>
        </pc:spChg>
        <pc:spChg chg="add del mod">
          <ac:chgData name="Rene van den Bedem" userId="45d79a91-5a04-4f34-9844-1fdee92f82bd" providerId="ADAL" clId="{618A3DA0-3935-40E7-9F8C-32BA4B509B42}" dt="2023-10-25T19:10:28.049" v="8319" actId="478"/>
          <ac:spMkLst>
            <pc:docMk/>
            <pc:sldMk cId="979549856" sldId="2147472430"/>
            <ac:spMk id="31" creationId="{05ECE22A-33D0-C195-D322-9A0DE6AD2331}"/>
          </ac:spMkLst>
        </pc:spChg>
        <pc:spChg chg="add del mod">
          <ac:chgData name="Rene van den Bedem" userId="45d79a91-5a04-4f34-9844-1fdee92f82bd" providerId="ADAL" clId="{618A3DA0-3935-40E7-9F8C-32BA4B509B42}" dt="2023-10-25T19:10:28.049" v="8319" actId="478"/>
          <ac:spMkLst>
            <pc:docMk/>
            <pc:sldMk cId="979549856" sldId="2147472430"/>
            <ac:spMk id="35" creationId="{1304E038-8635-84D1-9D1B-0A5DBB71DB66}"/>
          </ac:spMkLst>
        </pc:spChg>
        <pc:spChg chg="add del mod">
          <ac:chgData name="Rene van den Bedem" userId="45d79a91-5a04-4f34-9844-1fdee92f82bd" providerId="ADAL" clId="{618A3DA0-3935-40E7-9F8C-32BA4B509B42}" dt="2023-10-25T19:10:28.049" v="8319" actId="478"/>
          <ac:spMkLst>
            <pc:docMk/>
            <pc:sldMk cId="979549856" sldId="2147472430"/>
            <ac:spMk id="37" creationId="{98F4C3D4-C0A2-80CB-B549-45F9335861F2}"/>
          </ac:spMkLst>
        </pc:spChg>
        <pc:spChg chg="add del mod">
          <ac:chgData name="Rene van den Bedem" userId="45d79a91-5a04-4f34-9844-1fdee92f82bd" providerId="ADAL" clId="{618A3DA0-3935-40E7-9F8C-32BA4B509B42}" dt="2023-10-25T19:10:28.049" v="8319" actId="478"/>
          <ac:spMkLst>
            <pc:docMk/>
            <pc:sldMk cId="979549856" sldId="2147472430"/>
            <ac:spMk id="41" creationId="{A085F58C-A7A0-E697-75EC-FBB05AC7BDF0}"/>
          </ac:spMkLst>
        </pc:spChg>
        <pc:spChg chg="add del mod">
          <ac:chgData name="Rene van den Bedem" userId="45d79a91-5a04-4f34-9844-1fdee92f82bd" providerId="ADAL" clId="{618A3DA0-3935-40E7-9F8C-32BA4B509B42}" dt="2023-10-25T19:10:28.049" v="8319" actId="478"/>
          <ac:spMkLst>
            <pc:docMk/>
            <pc:sldMk cId="979549856" sldId="2147472430"/>
            <ac:spMk id="42" creationId="{4B0867A5-244A-B676-3BD3-7D1888DFA2B8}"/>
          </ac:spMkLst>
        </pc:spChg>
        <pc:spChg chg="add del mod">
          <ac:chgData name="Rene van den Bedem" userId="45d79a91-5a04-4f34-9844-1fdee92f82bd" providerId="ADAL" clId="{618A3DA0-3935-40E7-9F8C-32BA4B509B42}" dt="2023-10-25T19:10:28.049" v="8319" actId="478"/>
          <ac:spMkLst>
            <pc:docMk/>
            <pc:sldMk cId="979549856" sldId="2147472430"/>
            <ac:spMk id="45" creationId="{BDC0066D-452B-8135-C842-BA280CCBB05B}"/>
          </ac:spMkLst>
        </pc:spChg>
        <pc:spChg chg="add del mod">
          <ac:chgData name="Rene van den Bedem" userId="45d79a91-5a04-4f34-9844-1fdee92f82bd" providerId="ADAL" clId="{618A3DA0-3935-40E7-9F8C-32BA4B509B42}" dt="2023-10-25T19:10:28.049" v="8319" actId="478"/>
          <ac:spMkLst>
            <pc:docMk/>
            <pc:sldMk cId="979549856" sldId="2147472430"/>
            <ac:spMk id="46" creationId="{2A748F3A-7EBC-3933-C428-AE7419A5DB5F}"/>
          </ac:spMkLst>
        </pc:spChg>
        <pc:spChg chg="add del mod">
          <ac:chgData name="Rene van den Bedem" userId="45d79a91-5a04-4f34-9844-1fdee92f82bd" providerId="ADAL" clId="{618A3DA0-3935-40E7-9F8C-32BA4B509B42}" dt="2023-10-25T19:10:28.049" v="8319" actId="478"/>
          <ac:spMkLst>
            <pc:docMk/>
            <pc:sldMk cId="979549856" sldId="2147472430"/>
            <ac:spMk id="47" creationId="{6592BBB9-8CFA-83D3-8797-4F7C4D02E94B}"/>
          </ac:spMkLst>
        </pc:spChg>
        <pc:spChg chg="add del mod">
          <ac:chgData name="Rene van den Bedem" userId="45d79a91-5a04-4f34-9844-1fdee92f82bd" providerId="ADAL" clId="{618A3DA0-3935-40E7-9F8C-32BA4B509B42}" dt="2023-10-25T19:10:28.049" v="8319" actId="478"/>
          <ac:spMkLst>
            <pc:docMk/>
            <pc:sldMk cId="979549856" sldId="2147472430"/>
            <ac:spMk id="48" creationId="{6FBD9809-6163-3C57-6B5E-99F8F5A0BFE0}"/>
          </ac:spMkLst>
        </pc:spChg>
        <pc:spChg chg="add del mod">
          <ac:chgData name="Rene van den Bedem" userId="45d79a91-5a04-4f34-9844-1fdee92f82bd" providerId="ADAL" clId="{618A3DA0-3935-40E7-9F8C-32BA4B509B42}" dt="2023-10-25T19:10:28.049" v="8319" actId="478"/>
          <ac:spMkLst>
            <pc:docMk/>
            <pc:sldMk cId="979549856" sldId="2147472430"/>
            <ac:spMk id="50" creationId="{A4BB90D0-DC85-FF76-0C45-878DF5BB25AC}"/>
          </ac:spMkLst>
        </pc:spChg>
        <pc:spChg chg="mod">
          <ac:chgData name="Rene van den Bedem" userId="45d79a91-5a04-4f34-9844-1fdee92f82bd" providerId="ADAL" clId="{618A3DA0-3935-40E7-9F8C-32BA4B509B42}" dt="2023-10-24T19:33:59.037" v="5793"/>
          <ac:spMkLst>
            <pc:docMk/>
            <pc:sldMk cId="979549856" sldId="2147472430"/>
            <ac:spMk id="58" creationId="{4BDCE075-BFAC-580D-7B23-04885AF6144B}"/>
          </ac:spMkLst>
        </pc:spChg>
        <pc:spChg chg="mod">
          <ac:chgData name="Rene van den Bedem" userId="45d79a91-5a04-4f34-9844-1fdee92f82bd" providerId="ADAL" clId="{618A3DA0-3935-40E7-9F8C-32BA4B509B42}" dt="2023-10-24T19:33:59.037" v="5793"/>
          <ac:spMkLst>
            <pc:docMk/>
            <pc:sldMk cId="979549856" sldId="2147472430"/>
            <ac:spMk id="59" creationId="{07016FB2-867E-21A9-FBBF-09909ED866E3}"/>
          </ac:spMkLst>
        </pc:spChg>
        <pc:spChg chg="mod">
          <ac:chgData name="Rene van den Bedem" userId="45d79a91-5a04-4f34-9844-1fdee92f82bd" providerId="ADAL" clId="{618A3DA0-3935-40E7-9F8C-32BA4B509B42}" dt="2023-10-24T19:33:59.037" v="5793"/>
          <ac:spMkLst>
            <pc:docMk/>
            <pc:sldMk cId="979549856" sldId="2147472430"/>
            <ac:spMk id="60" creationId="{36ABA32A-7A0E-0A99-C611-8E3E17F50FE5}"/>
          </ac:spMkLst>
        </pc:spChg>
        <pc:spChg chg="mod">
          <ac:chgData name="Rene van den Bedem" userId="45d79a91-5a04-4f34-9844-1fdee92f82bd" providerId="ADAL" clId="{618A3DA0-3935-40E7-9F8C-32BA4B509B42}" dt="2023-10-24T19:33:59.037" v="5793"/>
          <ac:spMkLst>
            <pc:docMk/>
            <pc:sldMk cId="979549856" sldId="2147472430"/>
            <ac:spMk id="61" creationId="{A2F64994-4AC9-8308-8D36-9E64DA0DFDA4}"/>
          </ac:spMkLst>
        </pc:spChg>
        <pc:spChg chg="mod">
          <ac:chgData name="Rene van den Bedem" userId="45d79a91-5a04-4f34-9844-1fdee92f82bd" providerId="ADAL" clId="{618A3DA0-3935-40E7-9F8C-32BA4B509B42}" dt="2023-10-24T19:33:59.037" v="5793"/>
          <ac:spMkLst>
            <pc:docMk/>
            <pc:sldMk cId="979549856" sldId="2147472430"/>
            <ac:spMk id="62" creationId="{253F06CC-873A-0667-7D67-C6CD44114F9B}"/>
          </ac:spMkLst>
        </pc:spChg>
        <pc:spChg chg="mod">
          <ac:chgData name="Rene van den Bedem" userId="45d79a91-5a04-4f34-9844-1fdee92f82bd" providerId="ADAL" clId="{618A3DA0-3935-40E7-9F8C-32BA4B509B42}" dt="2023-10-24T19:33:59.037" v="5793"/>
          <ac:spMkLst>
            <pc:docMk/>
            <pc:sldMk cId="979549856" sldId="2147472430"/>
            <ac:spMk id="63" creationId="{ADE7ECE3-303A-46E8-CCF0-70F4E1F74C2A}"/>
          </ac:spMkLst>
        </pc:spChg>
        <pc:spChg chg="mod">
          <ac:chgData name="Rene van den Bedem" userId="45d79a91-5a04-4f34-9844-1fdee92f82bd" providerId="ADAL" clId="{618A3DA0-3935-40E7-9F8C-32BA4B509B42}" dt="2023-10-24T19:33:59.037" v="5793"/>
          <ac:spMkLst>
            <pc:docMk/>
            <pc:sldMk cId="979549856" sldId="2147472430"/>
            <ac:spMk id="64" creationId="{614403E3-6E92-4CED-0D00-B367B58C3B66}"/>
          </ac:spMkLst>
        </pc:spChg>
        <pc:spChg chg="mod">
          <ac:chgData name="Rene van den Bedem" userId="45d79a91-5a04-4f34-9844-1fdee92f82bd" providerId="ADAL" clId="{618A3DA0-3935-40E7-9F8C-32BA4B509B42}" dt="2023-10-24T19:33:59.037" v="5793"/>
          <ac:spMkLst>
            <pc:docMk/>
            <pc:sldMk cId="979549856" sldId="2147472430"/>
            <ac:spMk id="65" creationId="{FB591472-1413-1B16-A811-E268267B970F}"/>
          </ac:spMkLst>
        </pc:spChg>
        <pc:spChg chg="mod">
          <ac:chgData name="Rene van den Bedem" userId="45d79a91-5a04-4f34-9844-1fdee92f82bd" providerId="ADAL" clId="{618A3DA0-3935-40E7-9F8C-32BA4B509B42}" dt="2023-10-24T19:33:59.037" v="5793"/>
          <ac:spMkLst>
            <pc:docMk/>
            <pc:sldMk cId="979549856" sldId="2147472430"/>
            <ac:spMk id="66" creationId="{D458C03F-BD4D-8FD3-773B-7FB12EAEB780}"/>
          </ac:spMkLst>
        </pc:spChg>
        <pc:spChg chg="mod">
          <ac:chgData name="Rene van den Bedem" userId="45d79a91-5a04-4f34-9844-1fdee92f82bd" providerId="ADAL" clId="{618A3DA0-3935-40E7-9F8C-32BA4B509B42}" dt="2023-10-24T19:33:59.037" v="5793"/>
          <ac:spMkLst>
            <pc:docMk/>
            <pc:sldMk cId="979549856" sldId="2147472430"/>
            <ac:spMk id="67" creationId="{4C36C781-47FD-9697-3807-D95C4AEEF267}"/>
          </ac:spMkLst>
        </pc:spChg>
        <pc:spChg chg="mod">
          <ac:chgData name="Rene van den Bedem" userId="45d79a91-5a04-4f34-9844-1fdee92f82bd" providerId="ADAL" clId="{618A3DA0-3935-40E7-9F8C-32BA4B509B42}" dt="2023-10-24T19:33:59.037" v="5793"/>
          <ac:spMkLst>
            <pc:docMk/>
            <pc:sldMk cId="979549856" sldId="2147472430"/>
            <ac:spMk id="68" creationId="{C48EB115-BE8E-0698-7C8A-A8334A243930}"/>
          </ac:spMkLst>
        </pc:spChg>
        <pc:spChg chg="mod">
          <ac:chgData name="Rene van den Bedem" userId="45d79a91-5a04-4f34-9844-1fdee92f82bd" providerId="ADAL" clId="{618A3DA0-3935-40E7-9F8C-32BA4B509B42}" dt="2023-10-24T19:33:59.037" v="5793"/>
          <ac:spMkLst>
            <pc:docMk/>
            <pc:sldMk cId="979549856" sldId="2147472430"/>
            <ac:spMk id="69" creationId="{72D3FE7F-16CB-1A72-F091-0E1344699AD5}"/>
          </ac:spMkLst>
        </pc:spChg>
        <pc:spChg chg="mod">
          <ac:chgData name="Rene van den Bedem" userId="45d79a91-5a04-4f34-9844-1fdee92f82bd" providerId="ADAL" clId="{618A3DA0-3935-40E7-9F8C-32BA4B509B42}" dt="2023-10-24T19:33:59.037" v="5793"/>
          <ac:spMkLst>
            <pc:docMk/>
            <pc:sldMk cId="979549856" sldId="2147472430"/>
            <ac:spMk id="70" creationId="{D1C437F5-4E70-D3C7-DC5E-BBD5685D0B95}"/>
          </ac:spMkLst>
        </pc:spChg>
        <pc:spChg chg="mod">
          <ac:chgData name="Rene van den Bedem" userId="45d79a91-5a04-4f34-9844-1fdee92f82bd" providerId="ADAL" clId="{618A3DA0-3935-40E7-9F8C-32BA4B509B42}" dt="2023-10-24T19:33:59.037" v="5793"/>
          <ac:spMkLst>
            <pc:docMk/>
            <pc:sldMk cId="979549856" sldId="2147472430"/>
            <ac:spMk id="71" creationId="{D37F2A13-DB40-C647-0FF1-852C3E0989B3}"/>
          </ac:spMkLst>
        </pc:spChg>
        <pc:spChg chg="mod">
          <ac:chgData name="Rene van den Bedem" userId="45d79a91-5a04-4f34-9844-1fdee92f82bd" providerId="ADAL" clId="{618A3DA0-3935-40E7-9F8C-32BA4B509B42}" dt="2023-10-24T19:33:59.037" v="5793"/>
          <ac:spMkLst>
            <pc:docMk/>
            <pc:sldMk cId="979549856" sldId="2147472430"/>
            <ac:spMk id="72" creationId="{D2054FA2-8C47-F013-51D2-1C6EB3DEF8D4}"/>
          </ac:spMkLst>
        </pc:spChg>
        <pc:spChg chg="mod">
          <ac:chgData name="Rene van den Bedem" userId="45d79a91-5a04-4f34-9844-1fdee92f82bd" providerId="ADAL" clId="{618A3DA0-3935-40E7-9F8C-32BA4B509B42}" dt="2023-10-24T19:33:59.037" v="5793"/>
          <ac:spMkLst>
            <pc:docMk/>
            <pc:sldMk cId="979549856" sldId="2147472430"/>
            <ac:spMk id="73" creationId="{D12D2C36-4A93-0FB8-25FA-B3D5A8C6BC83}"/>
          </ac:spMkLst>
        </pc:spChg>
        <pc:spChg chg="mod">
          <ac:chgData name="Rene van den Bedem" userId="45d79a91-5a04-4f34-9844-1fdee92f82bd" providerId="ADAL" clId="{618A3DA0-3935-40E7-9F8C-32BA4B509B42}" dt="2023-10-24T19:33:59.037" v="5793"/>
          <ac:spMkLst>
            <pc:docMk/>
            <pc:sldMk cId="979549856" sldId="2147472430"/>
            <ac:spMk id="74" creationId="{51086BE9-D7A8-7242-2E5C-01178447805B}"/>
          </ac:spMkLst>
        </pc:spChg>
        <pc:spChg chg="mod">
          <ac:chgData name="Rene van den Bedem" userId="45d79a91-5a04-4f34-9844-1fdee92f82bd" providerId="ADAL" clId="{618A3DA0-3935-40E7-9F8C-32BA4B509B42}" dt="2023-10-24T19:33:59.037" v="5793"/>
          <ac:spMkLst>
            <pc:docMk/>
            <pc:sldMk cId="979549856" sldId="2147472430"/>
            <ac:spMk id="75" creationId="{B7863599-B848-DDB2-3D89-1EEEE8261321}"/>
          </ac:spMkLst>
        </pc:spChg>
        <pc:spChg chg="mod">
          <ac:chgData name="Rene van den Bedem" userId="45d79a91-5a04-4f34-9844-1fdee92f82bd" providerId="ADAL" clId="{618A3DA0-3935-40E7-9F8C-32BA4B509B42}" dt="2023-10-24T19:33:59.037" v="5793"/>
          <ac:spMkLst>
            <pc:docMk/>
            <pc:sldMk cId="979549856" sldId="2147472430"/>
            <ac:spMk id="76" creationId="{2E9F3165-5CFD-92F7-0218-154CA468306E}"/>
          </ac:spMkLst>
        </pc:spChg>
        <pc:spChg chg="mod">
          <ac:chgData name="Rene van den Bedem" userId="45d79a91-5a04-4f34-9844-1fdee92f82bd" providerId="ADAL" clId="{618A3DA0-3935-40E7-9F8C-32BA4B509B42}" dt="2023-10-24T19:33:59.037" v="5793"/>
          <ac:spMkLst>
            <pc:docMk/>
            <pc:sldMk cId="979549856" sldId="2147472430"/>
            <ac:spMk id="77" creationId="{6C3B4A71-03B8-00DD-1291-49D524C3001B}"/>
          </ac:spMkLst>
        </pc:spChg>
        <pc:spChg chg="mod">
          <ac:chgData name="Rene van den Bedem" userId="45d79a91-5a04-4f34-9844-1fdee92f82bd" providerId="ADAL" clId="{618A3DA0-3935-40E7-9F8C-32BA4B509B42}" dt="2023-10-24T19:33:59.037" v="5793"/>
          <ac:spMkLst>
            <pc:docMk/>
            <pc:sldMk cId="979549856" sldId="2147472430"/>
            <ac:spMk id="79" creationId="{D049CB0C-65D9-A83F-3808-290F3DDF5A64}"/>
          </ac:spMkLst>
        </pc:spChg>
        <pc:spChg chg="mod">
          <ac:chgData name="Rene van den Bedem" userId="45d79a91-5a04-4f34-9844-1fdee92f82bd" providerId="ADAL" clId="{618A3DA0-3935-40E7-9F8C-32BA4B509B42}" dt="2023-10-24T19:33:59.037" v="5793"/>
          <ac:spMkLst>
            <pc:docMk/>
            <pc:sldMk cId="979549856" sldId="2147472430"/>
            <ac:spMk id="80" creationId="{B10DB552-E0E1-1D10-6F70-70639C4CD9DD}"/>
          </ac:spMkLst>
        </pc:spChg>
        <pc:spChg chg="mod">
          <ac:chgData name="Rene van den Bedem" userId="45d79a91-5a04-4f34-9844-1fdee92f82bd" providerId="ADAL" clId="{618A3DA0-3935-40E7-9F8C-32BA4B509B42}" dt="2023-10-24T19:33:59.037" v="5793"/>
          <ac:spMkLst>
            <pc:docMk/>
            <pc:sldMk cId="979549856" sldId="2147472430"/>
            <ac:spMk id="81" creationId="{39F4DBFC-C026-A986-D3AA-3E8666674ED1}"/>
          </ac:spMkLst>
        </pc:spChg>
        <pc:spChg chg="mod">
          <ac:chgData name="Rene van den Bedem" userId="45d79a91-5a04-4f34-9844-1fdee92f82bd" providerId="ADAL" clId="{618A3DA0-3935-40E7-9F8C-32BA4B509B42}" dt="2023-10-24T19:33:59.037" v="5793"/>
          <ac:spMkLst>
            <pc:docMk/>
            <pc:sldMk cId="979549856" sldId="2147472430"/>
            <ac:spMk id="82" creationId="{1536A2CE-7D63-2DF2-D0E2-93502C0BF7A6}"/>
          </ac:spMkLst>
        </pc:spChg>
        <pc:spChg chg="add mod">
          <ac:chgData name="Rene van den Bedem" userId="45d79a91-5a04-4f34-9844-1fdee92f82bd" providerId="ADAL" clId="{618A3DA0-3935-40E7-9F8C-32BA4B509B42}" dt="2023-10-26T15:06:34.578" v="9643"/>
          <ac:spMkLst>
            <pc:docMk/>
            <pc:sldMk cId="979549856" sldId="2147472430"/>
            <ac:spMk id="84" creationId="{D42DC9D0-5F5D-A7A4-FBEF-6BDBE9A9DA98}"/>
          </ac:spMkLst>
        </pc:spChg>
        <pc:spChg chg="add mod">
          <ac:chgData name="Rene van den Bedem" userId="45d79a91-5a04-4f34-9844-1fdee92f82bd" providerId="ADAL" clId="{618A3DA0-3935-40E7-9F8C-32BA4B509B42}" dt="2023-10-26T15:06:34.578" v="9643"/>
          <ac:spMkLst>
            <pc:docMk/>
            <pc:sldMk cId="979549856" sldId="2147472430"/>
            <ac:spMk id="86" creationId="{BAB911B0-7551-6396-B079-8B4C4FCCE0D9}"/>
          </ac:spMkLst>
        </pc:spChg>
        <pc:spChg chg="add mod">
          <ac:chgData name="Rene van den Bedem" userId="45d79a91-5a04-4f34-9844-1fdee92f82bd" providerId="ADAL" clId="{618A3DA0-3935-40E7-9F8C-32BA4B509B42}" dt="2023-10-26T15:06:34.578" v="9643"/>
          <ac:spMkLst>
            <pc:docMk/>
            <pc:sldMk cId="979549856" sldId="2147472430"/>
            <ac:spMk id="87" creationId="{1F1E15AC-C5C9-4D54-83D6-51DEB2E28129}"/>
          </ac:spMkLst>
        </pc:spChg>
        <pc:spChg chg="add mod">
          <ac:chgData name="Rene van den Bedem" userId="45d79a91-5a04-4f34-9844-1fdee92f82bd" providerId="ADAL" clId="{618A3DA0-3935-40E7-9F8C-32BA4B509B42}" dt="2023-10-26T15:09:31.015" v="9671" actId="14100"/>
          <ac:spMkLst>
            <pc:docMk/>
            <pc:sldMk cId="979549856" sldId="2147472430"/>
            <ac:spMk id="88" creationId="{0635298A-3EDB-45C1-2A2B-382D78D4A101}"/>
          </ac:spMkLst>
        </pc:spChg>
        <pc:spChg chg="add mod">
          <ac:chgData name="Rene van den Bedem" userId="45d79a91-5a04-4f34-9844-1fdee92f82bd" providerId="ADAL" clId="{618A3DA0-3935-40E7-9F8C-32BA4B509B42}" dt="2023-10-26T15:06:34.578" v="9643"/>
          <ac:spMkLst>
            <pc:docMk/>
            <pc:sldMk cId="979549856" sldId="2147472430"/>
            <ac:spMk id="90" creationId="{42B4A7CA-09A8-7AE9-B1C3-19049AD7D855}"/>
          </ac:spMkLst>
        </pc:spChg>
        <pc:spChg chg="add mod">
          <ac:chgData name="Rene van den Bedem" userId="45d79a91-5a04-4f34-9844-1fdee92f82bd" providerId="ADAL" clId="{618A3DA0-3935-40E7-9F8C-32BA4B509B42}" dt="2023-10-26T15:06:34.578" v="9643"/>
          <ac:spMkLst>
            <pc:docMk/>
            <pc:sldMk cId="979549856" sldId="2147472430"/>
            <ac:spMk id="91" creationId="{24E907D0-C612-37D6-58D5-4D14DE8338B5}"/>
          </ac:spMkLst>
        </pc:spChg>
        <pc:spChg chg="add mod">
          <ac:chgData name="Rene van den Bedem" userId="45d79a91-5a04-4f34-9844-1fdee92f82bd" providerId="ADAL" clId="{618A3DA0-3935-40E7-9F8C-32BA4B509B42}" dt="2023-10-26T15:06:34.578" v="9643"/>
          <ac:spMkLst>
            <pc:docMk/>
            <pc:sldMk cId="979549856" sldId="2147472430"/>
            <ac:spMk id="92" creationId="{1E937A5D-7934-540B-76DB-3D5A803D2A3A}"/>
          </ac:spMkLst>
        </pc:spChg>
        <pc:spChg chg="add mod">
          <ac:chgData name="Rene van den Bedem" userId="45d79a91-5a04-4f34-9844-1fdee92f82bd" providerId="ADAL" clId="{618A3DA0-3935-40E7-9F8C-32BA4B509B42}" dt="2023-10-26T15:06:34.578" v="9643"/>
          <ac:spMkLst>
            <pc:docMk/>
            <pc:sldMk cId="979549856" sldId="2147472430"/>
            <ac:spMk id="93" creationId="{68E078D4-2EA3-2204-1A58-D6EA6A4D80BA}"/>
          </ac:spMkLst>
        </pc:spChg>
        <pc:spChg chg="add mod">
          <ac:chgData name="Rene van den Bedem" userId="45d79a91-5a04-4f34-9844-1fdee92f82bd" providerId="ADAL" clId="{618A3DA0-3935-40E7-9F8C-32BA4B509B42}" dt="2023-10-26T15:06:34.578" v="9643"/>
          <ac:spMkLst>
            <pc:docMk/>
            <pc:sldMk cId="979549856" sldId="2147472430"/>
            <ac:spMk id="94" creationId="{25DEE233-A427-1724-59F0-B03EB4FC21CA}"/>
          </ac:spMkLst>
        </pc:spChg>
        <pc:spChg chg="add mod">
          <ac:chgData name="Rene van den Bedem" userId="45d79a91-5a04-4f34-9844-1fdee92f82bd" providerId="ADAL" clId="{618A3DA0-3935-40E7-9F8C-32BA4B509B42}" dt="2023-10-26T15:06:34.578" v="9643"/>
          <ac:spMkLst>
            <pc:docMk/>
            <pc:sldMk cId="979549856" sldId="2147472430"/>
            <ac:spMk id="98" creationId="{5F507756-4AAA-55DF-19B6-4C7207104EEA}"/>
          </ac:spMkLst>
        </pc:spChg>
        <pc:spChg chg="add mod">
          <ac:chgData name="Rene van den Bedem" userId="45d79a91-5a04-4f34-9844-1fdee92f82bd" providerId="ADAL" clId="{618A3DA0-3935-40E7-9F8C-32BA4B509B42}" dt="2023-10-26T15:06:34.578" v="9643"/>
          <ac:spMkLst>
            <pc:docMk/>
            <pc:sldMk cId="979549856" sldId="2147472430"/>
            <ac:spMk id="99" creationId="{0CDFA737-318B-B653-952F-144343E7D80C}"/>
          </ac:spMkLst>
        </pc:spChg>
        <pc:spChg chg="add mod">
          <ac:chgData name="Rene van den Bedem" userId="45d79a91-5a04-4f34-9844-1fdee92f82bd" providerId="ADAL" clId="{618A3DA0-3935-40E7-9F8C-32BA4B509B42}" dt="2023-10-26T15:06:34.578" v="9643"/>
          <ac:spMkLst>
            <pc:docMk/>
            <pc:sldMk cId="979549856" sldId="2147472430"/>
            <ac:spMk id="104" creationId="{8DB36A44-7904-F51E-8467-261829DE3E57}"/>
          </ac:spMkLst>
        </pc:spChg>
        <pc:spChg chg="add mod">
          <ac:chgData name="Rene van den Bedem" userId="45d79a91-5a04-4f34-9844-1fdee92f82bd" providerId="ADAL" clId="{618A3DA0-3935-40E7-9F8C-32BA4B509B42}" dt="2023-10-26T15:06:34.578" v="9643"/>
          <ac:spMkLst>
            <pc:docMk/>
            <pc:sldMk cId="979549856" sldId="2147472430"/>
            <ac:spMk id="105" creationId="{D7D76F17-4AC6-E65D-13B9-7C4FB3BFE335}"/>
          </ac:spMkLst>
        </pc:spChg>
        <pc:spChg chg="add mod">
          <ac:chgData name="Rene van den Bedem" userId="45d79a91-5a04-4f34-9844-1fdee92f82bd" providerId="ADAL" clId="{618A3DA0-3935-40E7-9F8C-32BA4B509B42}" dt="2023-10-26T15:06:34.578" v="9643"/>
          <ac:spMkLst>
            <pc:docMk/>
            <pc:sldMk cId="979549856" sldId="2147472430"/>
            <ac:spMk id="107" creationId="{9FBBB6E9-CABE-53FD-6372-D813D79258DE}"/>
          </ac:spMkLst>
        </pc:spChg>
        <pc:spChg chg="add mod">
          <ac:chgData name="Rene van den Bedem" userId="45d79a91-5a04-4f34-9844-1fdee92f82bd" providerId="ADAL" clId="{618A3DA0-3935-40E7-9F8C-32BA4B509B42}" dt="2023-10-26T15:06:34.578" v="9643"/>
          <ac:spMkLst>
            <pc:docMk/>
            <pc:sldMk cId="979549856" sldId="2147472430"/>
            <ac:spMk id="111" creationId="{C984CC3A-8FB5-2B2D-89AE-D8504AFF97B1}"/>
          </ac:spMkLst>
        </pc:spChg>
        <pc:spChg chg="add mod">
          <ac:chgData name="Rene van den Bedem" userId="45d79a91-5a04-4f34-9844-1fdee92f82bd" providerId="ADAL" clId="{618A3DA0-3935-40E7-9F8C-32BA4B509B42}" dt="2023-10-26T15:06:34.578" v="9643"/>
          <ac:spMkLst>
            <pc:docMk/>
            <pc:sldMk cId="979549856" sldId="2147472430"/>
            <ac:spMk id="113" creationId="{B50FA090-F7E5-CDAB-A272-507D87301C82}"/>
          </ac:spMkLst>
        </pc:spChg>
        <pc:spChg chg="add mod">
          <ac:chgData name="Rene van den Bedem" userId="45d79a91-5a04-4f34-9844-1fdee92f82bd" providerId="ADAL" clId="{618A3DA0-3935-40E7-9F8C-32BA4B509B42}" dt="2023-10-26T15:06:34.578" v="9643"/>
          <ac:spMkLst>
            <pc:docMk/>
            <pc:sldMk cId="979549856" sldId="2147472430"/>
            <ac:spMk id="114" creationId="{7CD85D7C-8A62-E2E3-91FD-EDBE4A1E7434}"/>
          </ac:spMkLst>
        </pc:spChg>
        <pc:spChg chg="add mod">
          <ac:chgData name="Rene van den Bedem" userId="45d79a91-5a04-4f34-9844-1fdee92f82bd" providerId="ADAL" clId="{618A3DA0-3935-40E7-9F8C-32BA4B509B42}" dt="2023-10-26T15:06:34.578" v="9643"/>
          <ac:spMkLst>
            <pc:docMk/>
            <pc:sldMk cId="979549856" sldId="2147472430"/>
            <ac:spMk id="116" creationId="{765746E8-99EB-2E47-9EAE-05F5E9BE994B}"/>
          </ac:spMkLst>
        </pc:spChg>
        <pc:spChg chg="add mod">
          <ac:chgData name="Rene van den Bedem" userId="45d79a91-5a04-4f34-9844-1fdee92f82bd" providerId="ADAL" clId="{618A3DA0-3935-40E7-9F8C-32BA4B509B42}" dt="2023-10-26T15:06:34.578" v="9643"/>
          <ac:spMkLst>
            <pc:docMk/>
            <pc:sldMk cId="979549856" sldId="2147472430"/>
            <ac:spMk id="117" creationId="{C5670772-9307-07D0-B67F-3B07E7C43FF8}"/>
          </ac:spMkLst>
        </pc:spChg>
        <pc:spChg chg="add mod">
          <ac:chgData name="Rene van den Bedem" userId="45d79a91-5a04-4f34-9844-1fdee92f82bd" providerId="ADAL" clId="{618A3DA0-3935-40E7-9F8C-32BA4B509B42}" dt="2023-10-26T15:06:34.578" v="9643"/>
          <ac:spMkLst>
            <pc:docMk/>
            <pc:sldMk cId="979549856" sldId="2147472430"/>
            <ac:spMk id="120" creationId="{E918803C-8201-5302-E682-BC225C121ED8}"/>
          </ac:spMkLst>
        </pc:spChg>
        <pc:spChg chg="mod">
          <ac:chgData name="Rene van den Bedem" userId="45d79a91-5a04-4f34-9844-1fdee92f82bd" providerId="ADAL" clId="{618A3DA0-3935-40E7-9F8C-32BA4B509B42}" dt="2023-10-26T15:06:34.578" v="9643"/>
          <ac:spMkLst>
            <pc:docMk/>
            <pc:sldMk cId="979549856" sldId="2147472430"/>
            <ac:spMk id="124" creationId="{CEEE26E3-921D-39EB-5B08-1B84B60FBC74}"/>
          </ac:spMkLst>
        </pc:spChg>
        <pc:spChg chg="mod">
          <ac:chgData name="Rene van den Bedem" userId="45d79a91-5a04-4f34-9844-1fdee92f82bd" providerId="ADAL" clId="{618A3DA0-3935-40E7-9F8C-32BA4B509B42}" dt="2023-10-26T15:06:34.578" v="9643"/>
          <ac:spMkLst>
            <pc:docMk/>
            <pc:sldMk cId="979549856" sldId="2147472430"/>
            <ac:spMk id="125" creationId="{C2DB29BE-6C20-7150-07DD-1FEF069F0969}"/>
          </ac:spMkLst>
        </pc:spChg>
        <pc:spChg chg="mod">
          <ac:chgData name="Rene van den Bedem" userId="45d79a91-5a04-4f34-9844-1fdee92f82bd" providerId="ADAL" clId="{618A3DA0-3935-40E7-9F8C-32BA4B509B42}" dt="2023-10-26T15:06:34.578" v="9643"/>
          <ac:spMkLst>
            <pc:docMk/>
            <pc:sldMk cId="979549856" sldId="2147472430"/>
            <ac:spMk id="126" creationId="{8C97394F-B8C4-78BE-E60F-2F852EDFB33A}"/>
          </ac:spMkLst>
        </pc:spChg>
        <pc:spChg chg="add mod">
          <ac:chgData name="Rene van den Bedem" userId="45d79a91-5a04-4f34-9844-1fdee92f82bd" providerId="ADAL" clId="{618A3DA0-3935-40E7-9F8C-32BA4B509B42}" dt="2023-10-26T15:06:34.578" v="9643"/>
          <ac:spMkLst>
            <pc:docMk/>
            <pc:sldMk cId="979549856" sldId="2147472430"/>
            <ac:spMk id="127" creationId="{F87A700D-F8B2-1287-00DE-6400D3587904}"/>
          </ac:spMkLst>
        </pc:spChg>
        <pc:spChg chg="add mod">
          <ac:chgData name="Rene van den Bedem" userId="45d79a91-5a04-4f34-9844-1fdee92f82bd" providerId="ADAL" clId="{618A3DA0-3935-40E7-9F8C-32BA4B509B42}" dt="2023-10-26T15:06:34.578" v="9643"/>
          <ac:spMkLst>
            <pc:docMk/>
            <pc:sldMk cId="979549856" sldId="2147472430"/>
            <ac:spMk id="129" creationId="{586F81F6-1F4D-C78F-7B3E-EAD65549B90C}"/>
          </ac:spMkLst>
        </pc:spChg>
        <pc:spChg chg="add mod">
          <ac:chgData name="Rene van den Bedem" userId="45d79a91-5a04-4f34-9844-1fdee92f82bd" providerId="ADAL" clId="{618A3DA0-3935-40E7-9F8C-32BA4B509B42}" dt="2023-10-26T15:06:34.578" v="9643"/>
          <ac:spMkLst>
            <pc:docMk/>
            <pc:sldMk cId="979549856" sldId="2147472430"/>
            <ac:spMk id="132" creationId="{5FF556F8-9014-5B86-5658-C0E6A722284C}"/>
          </ac:spMkLst>
        </pc:spChg>
        <pc:spChg chg="add mod">
          <ac:chgData name="Rene van den Bedem" userId="45d79a91-5a04-4f34-9844-1fdee92f82bd" providerId="ADAL" clId="{618A3DA0-3935-40E7-9F8C-32BA4B509B42}" dt="2023-10-26T15:06:34.578" v="9643"/>
          <ac:spMkLst>
            <pc:docMk/>
            <pc:sldMk cId="979549856" sldId="2147472430"/>
            <ac:spMk id="133" creationId="{7475B5D1-7D76-29A2-3759-D9C49A11C2C6}"/>
          </ac:spMkLst>
        </pc:spChg>
        <pc:spChg chg="add mod">
          <ac:chgData name="Rene van den Bedem" userId="45d79a91-5a04-4f34-9844-1fdee92f82bd" providerId="ADAL" clId="{618A3DA0-3935-40E7-9F8C-32BA4B509B42}" dt="2023-10-26T15:06:34.578" v="9643"/>
          <ac:spMkLst>
            <pc:docMk/>
            <pc:sldMk cId="979549856" sldId="2147472430"/>
            <ac:spMk id="134" creationId="{F5F9E58C-7B0A-0FE4-F7E3-5923DD0295D6}"/>
          </ac:spMkLst>
        </pc:spChg>
        <pc:spChg chg="add mod">
          <ac:chgData name="Rene van den Bedem" userId="45d79a91-5a04-4f34-9844-1fdee92f82bd" providerId="ADAL" clId="{618A3DA0-3935-40E7-9F8C-32BA4B509B42}" dt="2023-10-26T15:06:34.578" v="9643"/>
          <ac:spMkLst>
            <pc:docMk/>
            <pc:sldMk cId="979549856" sldId="2147472430"/>
            <ac:spMk id="136" creationId="{07CE0C0B-EA2E-84C9-FEF6-04ED748AE2A7}"/>
          </ac:spMkLst>
        </pc:spChg>
        <pc:spChg chg="add mod">
          <ac:chgData name="Rene van den Bedem" userId="45d79a91-5a04-4f34-9844-1fdee92f82bd" providerId="ADAL" clId="{618A3DA0-3935-40E7-9F8C-32BA4B509B42}" dt="2023-10-26T15:06:34.578" v="9643"/>
          <ac:spMkLst>
            <pc:docMk/>
            <pc:sldMk cId="979549856" sldId="2147472430"/>
            <ac:spMk id="137" creationId="{65E9D6C3-5E37-0340-AF47-90EA83FA34EC}"/>
          </ac:spMkLst>
        </pc:spChg>
        <pc:spChg chg="add mod">
          <ac:chgData name="Rene van den Bedem" userId="45d79a91-5a04-4f34-9844-1fdee92f82bd" providerId="ADAL" clId="{618A3DA0-3935-40E7-9F8C-32BA4B509B42}" dt="2023-10-26T15:06:34.578" v="9643"/>
          <ac:spMkLst>
            <pc:docMk/>
            <pc:sldMk cId="979549856" sldId="2147472430"/>
            <ac:spMk id="141" creationId="{80456247-9DB8-2F66-AC00-D67B12E9B390}"/>
          </ac:spMkLst>
        </pc:spChg>
        <pc:spChg chg="add mod">
          <ac:chgData name="Rene van den Bedem" userId="45d79a91-5a04-4f34-9844-1fdee92f82bd" providerId="ADAL" clId="{618A3DA0-3935-40E7-9F8C-32BA4B509B42}" dt="2023-10-26T15:06:34.578" v="9643"/>
          <ac:spMkLst>
            <pc:docMk/>
            <pc:sldMk cId="979549856" sldId="2147472430"/>
            <ac:spMk id="142" creationId="{6A9C2109-B4C9-AE30-4881-BE73A33E6B86}"/>
          </ac:spMkLst>
        </pc:spChg>
        <pc:spChg chg="add mod">
          <ac:chgData name="Rene van den Bedem" userId="45d79a91-5a04-4f34-9844-1fdee92f82bd" providerId="ADAL" clId="{618A3DA0-3935-40E7-9F8C-32BA4B509B42}" dt="2023-10-26T15:06:34.578" v="9643"/>
          <ac:spMkLst>
            <pc:docMk/>
            <pc:sldMk cId="979549856" sldId="2147472430"/>
            <ac:spMk id="143" creationId="{33DDC008-BA41-C9A6-2EFA-2D10A3E3DDD7}"/>
          </ac:spMkLst>
        </pc:spChg>
        <pc:spChg chg="add mod">
          <ac:chgData name="Rene van den Bedem" userId="45d79a91-5a04-4f34-9844-1fdee92f82bd" providerId="ADAL" clId="{618A3DA0-3935-40E7-9F8C-32BA4B509B42}" dt="2023-10-26T15:06:34.578" v="9643"/>
          <ac:spMkLst>
            <pc:docMk/>
            <pc:sldMk cId="979549856" sldId="2147472430"/>
            <ac:spMk id="144" creationId="{00CCD1A7-C031-59C7-E022-BD41B1727110}"/>
          </ac:spMkLst>
        </pc:spChg>
        <pc:spChg chg="add mod">
          <ac:chgData name="Rene van den Bedem" userId="45d79a91-5a04-4f34-9844-1fdee92f82bd" providerId="ADAL" clId="{618A3DA0-3935-40E7-9F8C-32BA4B509B42}" dt="2023-10-26T15:11:35.808" v="9697" actId="1076"/>
          <ac:spMkLst>
            <pc:docMk/>
            <pc:sldMk cId="979549856" sldId="2147472430"/>
            <ac:spMk id="145" creationId="{8B7A0C12-20A2-CA3C-B04B-99F7243DBD0C}"/>
          </ac:spMkLst>
        </pc:spChg>
        <pc:spChg chg="add del mod">
          <ac:chgData name="Rene van den Bedem" userId="45d79a91-5a04-4f34-9844-1fdee92f82bd" providerId="ADAL" clId="{618A3DA0-3935-40E7-9F8C-32BA4B509B42}" dt="2023-10-26T15:07:10.425" v="9644" actId="478"/>
          <ac:spMkLst>
            <pc:docMk/>
            <pc:sldMk cId="979549856" sldId="2147472430"/>
            <ac:spMk id="146" creationId="{CA0D774A-9F84-099F-5E3A-DB759DD9CC26}"/>
          </ac:spMkLst>
        </pc:spChg>
        <pc:spChg chg="add mod">
          <ac:chgData name="Rene van den Bedem" userId="45d79a91-5a04-4f34-9844-1fdee92f82bd" providerId="ADAL" clId="{618A3DA0-3935-40E7-9F8C-32BA4B509B42}" dt="2023-10-26T15:06:34.578" v="9643"/>
          <ac:spMkLst>
            <pc:docMk/>
            <pc:sldMk cId="979549856" sldId="2147472430"/>
            <ac:spMk id="147" creationId="{20B59FD5-4F74-83FD-912C-3CD393FA2B0D}"/>
          </ac:spMkLst>
        </pc:spChg>
        <pc:spChg chg="add mod">
          <ac:chgData name="Rene van den Bedem" userId="45d79a91-5a04-4f34-9844-1fdee92f82bd" providerId="ADAL" clId="{618A3DA0-3935-40E7-9F8C-32BA4B509B42}" dt="2023-10-26T15:06:34.578" v="9643"/>
          <ac:spMkLst>
            <pc:docMk/>
            <pc:sldMk cId="979549856" sldId="2147472430"/>
            <ac:spMk id="148" creationId="{53C56D98-06D6-5E38-4BC3-B44312E5EE04}"/>
          </ac:spMkLst>
        </pc:spChg>
        <pc:spChg chg="add del mod">
          <ac:chgData name="Rene van den Bedem" userId="45d79a91-5a04-4f34-9844-1fdee92f82bd" providerId="ADAL" clId="{618A3DA0-3935-40E7-9F8C-32BA4B509B42}" dt="2023-10-27T16:57:25.925" v="10004" actId="478"/>
          <ac:spMkLst>
            <pc:docMk/>
            <pc:sldMk cId="979549856" sldId="2147472430"/>
            <ac:spMk id="149" creationId="{74BC6CD9-BF01-54D6-9C6C-8EF371FEE407}"/>
          </ac:spMkLst>
        </pc:spChg>
        <pc:spChg chg="mod">
          <ac:chgData name="Rene van den Bedem" userId="45d79a91-5a04-4f34-9844-1fdee92f82bd" providerId="ADAL" clId="{618A3DA0-3935-40E7-9F8C-32BA4B509B42}" dt="2023-10-26T15:09:38.694" v="9673" actId="1076"/>
          <ac:spMkLst>
            <pc:docMk/>
            <pc:sldMk cId="979549856" sldId="2147472430"/>
            <ac:spMk id="151" creationId="{86AEDBEB-709D-B989-4310-23ED445DFB15}"/>
          </ac:spMkLst>
        </pc:spChg>
        <pc:spChg chg="mod">
          <ac:chgData name="Rene van den Bedem" userId="45d79a91-5a04-4f34-9844-1fdee92f82bd" providerId="ADAL" clId="{618A3DA0-3935-40E7-9F8C-32BA4B509B42}" dt="2023-10-26T15:09:38.694" v="9673" actId="1076"/>
          <ac:spMkLst>
            <pc:docMk/>
            <pc:sldMk cId="979549856" sldId="2147472430"/>
            <ac:spMk id="152" creationId="{BD8D37D6-5417-210A-75A4-C4EC5126BD1B}"/>
          </ac:spMkLst>
        </pc:spChg>
        <pc:spChg chg="mod">
          <ac:chgData name="Rene van den Bedem" userId="45d79a91-5a04-4f34-9844-1fdee92f82bd" providerId="ADAL" clId="{618A3DA0-3935-40E7-9F8C-32BA4B509B42}" dt="2023-10-26T15:09:38.694" v="9673" actId="1076"/>
          <ac:spMkLst>
            <pc:docMk/>
            <pc:sldMk cId="979549856" sldId="2147472430"/>
            <ac:spMk id="153" creationId="{733F8F75-F18F-CBE1-5126-E367AF532991}"/>
          </ac:spMkLst>
        </pc:spChg>
        <pc:spChg chg="add mod">
          <ac:chgData name="Rene van den Bedem" userId="45d79a91-5a04-4f34-9844-1fdee92f82bd" providerId="ADAL" clId="{618A3DA0-3935-40E7-9F8C-32BA4B509B42}" dt="2023-10-26T15:08:09.215" v="9670" actId="20577"/>
          <ac:spMkLst>
            <pc:docMk/>
            <pc:sldMk cId="979549856" sldId="2147472430"/>
            <ac:spMk id="154" creationId="{54A7CCA6-DAB2-D781-01D4-1F6FDA72A954}"/>
          </ac:spMkLst>
        </pc:spChg>
        <pc:spChg chg="add mod">
          <ac:chgData name="Rene van den Bedem" userId="45d79a91-5a04-4f34-9844-1fdee92f82bd" providerId="ADAL" clId="{618A3DA0-3935-40E7-9F8C-32BA4B509B42}" dt="2023-10-26T15:10:10.173" v="9676" actId="1076"/>
          <ac:spMkLst>
            <pc:docMk/>
            <pc:sldMk cId="979549856" sldId="2147472430"/>
            <ac:spMk id="163" creationId="{96F18FDE-D71B-CAF0-600D-04589FC4BB59}"/>
          </ac:spMkLst>
        </pc:spChg>
        <pc:spChg chg="add mod">
          <ac:chgData name="Rene van den Bedem" userId="45d79a91-5a04-4f34-9844-1fdee92f82bd" providerId="ADAL" clId="{618A3DA0-3935-40E7-9F8C-32BA4B509B42}" dt="2023-10-26T15:11:22.877" v="9696" actId="1076"/>
          <ac:spMkLst>
            <pc:docMk/>
            <pc:sldMk cId="979549856" sldId="2147472430"/>
            <ac:spMk id="164" creationId="{6A14F59F-35D5-6976-838B-B300D98E5946}"/>
          </ac:spMkLst>
        </pc:spChg>
        <pc:grpChg chg="add del mod">
          <ac:chgData name="Rene van den Bedem" userId="45d79a91-5a04-4f34-9844-1fdee92f82bd" providerId="ADAL" clId="{618A3DA0-3935-40E7-9F8C-32BA4B509B42}" dt="2023-10-25T19:10:28.049" v="8319" actId="478"/>
          <ac:grpSpMkLst>
            <pc:docMk/>
            <pc:sldMk cId="979549856" sldId="2147472430"/>
            <ac:grpSpMk id="57" creationId="{16CD4525-C3D7-227B-8458-951E531E395E}"/>
          </ac:grpSpMkLst>
        </pc:grpChg>
        <pc:grpChg chg="add del mod">
          <ac:chgData name="Rene van den Bedem" userId="45d79a91-5a04-4f34-9844-1fdee92f82bd" providerId="ADAL" clId="{618A3DA0-3935-40E7-9F8C-32BA4B509B42}" dt="2023-10-25T19:10:28.049" v="8319" actId="478"/>
          <ac:grpSpMkLst>
            <pc:docMk/>
            <pc:sldMk cId="979549856" sldId="2147472430"/>
            <ac:grpSpMk id="78" creationId="{97EEA6FF-B663-6A39-246C-9C313E1AA60D}"/>
          </ac:grpSpMkLst>
        </pc:grpChg>
        <pc:grpChg chg="add mod">
          <ac:chgData name="Rene van den Bedem" userId="45d79a91-5a04-4f34-9844-1fdee92f82bd" providerId="ADAL" clId="{618A3DA0-3935-40E7-9F8C-32BA4B509B42}" dt="2023-10-26T15:06:34.578" v="9643"/>
          <ac:grpSpMkLst>
            <pc:docMk/>
            <pc:sldMk cId="979549856" sldId="2147472430"/>
            <ac:grpSpMk id="123" creationId="{5A6A9EF6-08C1-8124-2D1D-7E0DD499185D}"/>
          </ac:grpSpMkLst>
        </pc:grpChg>
        <pc:grpChg chg="add mod">
          <ac:chgData name="Rene van den Bedem" userId="45d79a91-5a04-4f34-9844-1fdee92f82bd" providerId="ADAL" clId="{618A3DA0-3935-40E7-9F8C-32BA4B509B42}" dt="2023-10-26T15:09:38.694" v="9673" actId="1076"/>
          <ac:grpSpMkLst>
            <pc:docMk/>
            <pc:sldMk cId="979549856" sldId="2147472430"/>
            <ac:grpSpMk id="150" creationId="{73B2F97C-740C-2C64-FB62-21A959D3C0B2}"/>
          </ac:grpSpMkLst>
        </pc:grpChg>
        <pc:grpChg chg="add mod">
          <ac:chgData name="Rene van den Bedem" userId="45d79a91-5a04-4f34-9844-1fdee92f82bd" providerId="ADAL" clId="{618A3DA0-3935-40E7-9F8C-32BA4B509B42}" dt="2023-10-26T15:10:00.518" v="9675" actId="1076"/>
          <ac:grpSpMkLst>
            <pc:docMk/>
            <pc:sldMk cId="979549856" sldId="2147472430"/>
            <ac:grpSpMk id="160" creationId="{D6AD18CF-E3F8-3E0F-A4B9-0C3268B9C9EF}"/>
          </ac:grpSpMkLst>
        </pc:grpChg>
        <pc:grpChg chg="add del">
          <ac:chgData name="Rene van den Bedem" userId="45d79a91-5a04-4f34-9844-1fdee92f82bd" providerId="ADAL" clId="{618A3DA0-3935-40E7-9F8C-32BA4B509B42}" dt="2023-10-27T17:02:34.665" v="10009" actId="478"/>
          <ac:grpSpMkLst>
            <pc:docMk/>
            <pc:sldMk cId="979549856" sldId="2147472430"/>
            <ac:grpSpMk id="165" creationId="{7FB358B3-BAD4-4DDB-99AE-77DBFA94D209}"/>
          </ac:grpSpMkLst>
        </pc:grpChg>
        <pc:grpChg chg="add del">
          <ac:chgData name="Rene van den Bedem" userId="45d79a91-5a04-4f34-9844-1fdee92f82bd" providerId="ADAL" clId="{618A3DA0-3935-40E7-9F8C-32BA4B509B42}" dt="2023-10-27T16:57:22.127" v="10002" actId="478"/>
          <ac:grpSpMkLst>
            <pc:docMk/>
            <pc:sldMk cId="979549856" sldId="2147472430"/>
            <ac:grpSpMk id="166" creationId="{5BA43C8B-96B5-1FA7-FADF-7F0A8F9B46E7}"/>
          </ac:grpSpMkLst>
        </pc:grpChg>
        <pc:grpChg chg="add del">
          <ac:chgData name="Rene van den Bedem" userId="45d79a91-5a04-4f34-9844-1fdee92f82bd" providerId="ADAL" clId="{618A3DA0-3935-40E7-9F8C-32BA4B509B42}" dt="2023-10-27T16:57:23.478" v="10003" actId="478"/>
          <ac:grpSpMkLst>
            <pc:docMk/>
            <pc:sldMk cId="979549856" sldId="2147472430"/>
            <ac:grpSpMk id="167" creationId="{F904C068-E372-9868-2C47-BF5BAAD72EAF}"/>
          </ac:grpSpMkLst>
        </pc:grpChg>
        <pc:picChg chg="add del mod">
          <ac:chgData name="Rene van den Bedem" userId="45d79a91-5a04-4f34-9844-1fdee92f82bd" providerId="ADAL" clId="{618A3DA0-3935-40E7-9F8C-32BA4B509B42}" dt="2023-10-25T19:10:28.049" v="8319" actId="478"/>
          <ac:picMkLst>
            <pc:docMk/>
            <pc:sldMk cId="979549856" sldId="2147472430"/>
            <ac:picMk id="3" creationId="{1BA9D7BA-AEB0-830A-4A43-97B9D6D33F79}"/>
          </ac:picMkLst>
        </pc:picChg>
        <pc:picChg chg="add del mod">
          <ac:chgData name="Rene van den Bedem" userId="45d79a91-5a04-4f34-9844-1fdee92f82bd" providerId="ADAL" clId="{618A3DA0-3935-40E7-9F8C-32BA4B509B42}" dt="2023-10-25T19:10:28.049" v="8319" actId="478"/>
          <ac:picMkLst>
            <pc:docMk/>
            <pc:sldMk cId="979549856" sldId="2147472430"/>
            <ac:picMk id="8" creationId="{F5AA64CA-1328-3316-6D83-F29427FAFAE3}"/>
          </ac:picMkLst>
        </pc:picChg>
        <pc:picChg chg="add del mod">
          <ac:chgData name="Rene van den Bedem" userId="45d79a91-5a04-4f34-9844-1fdee92f82bd" providerId="ADAL" clId="{618A3DA0-3935-40E7-9F8C-32BA4B509B42}" dt="2023-10-25T19:10:28.049" v="8319" actId="478"/>
          <ac:picMkLst>
            <pc:docMk/>
            <pc:sldMk cId="979549856" sldId="2147472430"/>
            <ac:picMk id="11" creationId="{CA7C2148-1225-4B6C-838C-C2CBF42333AD}"/>
          </ac:picMkLst>
        </pc:picChg>
        <pc:picChg chg="add del mod">
          <ac:chgData name="Rene van den Bedem" userId="45d79a91-5a04-4f34-9844-1fdee92f82bd" providerId="ADAL" clId="{618A3DA0-3935-40E7-9F8C-32BA4B509B42}" dt="2023-10-25T19:10:28.049" v="8319" actId="478"/>
          <ac:picMkLst>
            <pc:docMk/>
            <pc:sldMk cId="979549856" sldId="2147472430"/>
            <ac:picMk id="12" creationId="{455447CB-F90B-2790-6915-D76F65E9B41D}"/>
          </ac:picMkLst>
        </pc:picChg>
        <pc:picChg chg="add del mod">
          <ac:chgData name="Rene van den Bedem" userId="45d79a91-5a04-4f34-9844-1fdee92f82bd" providerId="ADAL" clId="{618A3DA0-3935-40E7-9F8C-32BA4B509B42}" dt="2023-10-25T19:10:28.049" v="8319" actId="478"/>
          <ac:picMkLst>
            <pc:docMk/>
            <pc:sldMk cId="979549856" sldId="2147472430"/>
            <ac:picMk id="13" creationId="{FDC1E0C7-FF20-1A22-6030-21DB61F6F668}"/>
          </ac:picMkLst>
        </pc:picChg>
        <pc:picChg chg="add del mod">
          <ac:chgData name="Rene van den Bedem" userId="45d79a91-5a04-4f34-9844-1fdee92f82bd" providerId="ADAL" clId="{618A3DA0-3935-40E7-9F8C-32BA4B509B42}" dt="2023-10-25T19:10:28.049" v="8319" actId="478"/>
          <ac:picMkLst>
            <pc:docMk/>
            <pc:sldMk cId="979549856" sldId="2147472430"/>
            <ac:picMk id="18" creationId="{03CC7997-5D34-6D91-D826-FAA0F9072112}"/>
          </ac:picMkLst>
        </pc:picChg>
        <pc:picChg chg="add del mod">
          <ac:chgData name="Rene van den Bedem" userId="45d79a91-5a04-4f34-9844-1fdee92f82bd" providerId="ADAL" clId="{618A3DA0-3935-40E7-9F8C-32BA4B509B42}" dt="2023-10-25T19:10:28.049" v="8319" actId="478"/>
          <ac:picMkLst>
            <pc:docMk/>
            <pc:sldMk cId="979549856" sldId="2147472430"/>
            <ac:picMk id="19" creationId="{B042A9BD-48E4-0940-7D5D-82AD074F5F50}"/>
          </ac:picMkLst>
        </pc:picChg>
        <pc:picChg chg="add del mod">
          <ac:chgData name="Rene van den Bedem" userId="45d79a91-5a04-4f34-9844-1fdee92f82bd" providerId="ADAL" clId="{618A3DA0-3935-40E7-9F8C-32BA4B509B42}" dt="2023-10-25T19:10:28.049" v="8319" actId="478"/>
          <ac:picMkLst>
            <pc:docMk/>
            <pc:sldMk cId="979549856" sldId="2147472430"/>
            <ac:picMk id="20" creationId="{8689196F-B362-DDE0-DC51-1749AD8588AA}"/>
          </ac:picMkLst>
        </pc:picChg>
        <pc:picChg chg="add del mod">
          <ac:chgData name="Rene van den Bedem" userId="45d79a91-5a04-4f34-9844-1fdee92f82bd" providerId="ADAL" clId="{618A3DA0-3935-40E7-9F8C-32BA4B509B42}" dt="2023-10-25T19:10:28.049" v="8319" actId="478"/>
          <ac:picMkLst>
            <pc:docMk/>
            <pc:sldMk cId="979549856" sldId="2147472430"/>
            <ac:picMk id="22" creationId="{435E524B-5B99-3970-5921-30304AD93DC7}"/>
          </ac:picMkLst>
        </pc:picChg>
        <pc:picChg chg="add del mod">
          <ac:chgData name="Rene van den Bedem" userId="45d79a91-5a04-4f34-9844-1fdee92f82bd" providerId="ADAL" clId="{618A3DA0-3935-40E7-9F8C-32BA4B509B42}" dt="2023-10-25T19:10:28.049" v="8319" actId="478"/>
          <ac:picMkLst>
            <pc:docMk/>
            <pc:sldMk cId="979549856" sldId="2147472430"/>
            <ac:picMk id="23" creationId="{D721CA30-8EF9-533E-BA16-68919EB0044E}"/>
          </ac:picMkLst>
        </pc:picChg>
        <pc:picChg chg="add del mod">
          <ac:chgData name="Rene van den Bedem" userId="45d79a91-5a04-4f34-9844-1fdee92f82bd" providerId="ADAL" clId="{618A3DA0-3935-40E7-9F8C-32BA4B509B42}" dt="2023-10-25T19:10:28.049" v="8319" actId="478"/>
          <ac:picMkLst>
            <pc:docMk/>
            <pc:sldMk cId="979549856" sldId="2147472430"/>
            <ac:picMk id="27" creationId="{8EA4269C-CAE9-4641-714E-637F8D28A758}"/>
          </ac:picMkLst>
        </pc:picChg>
        <pc:picChg chg="add del mod">
          <ac:chgData name="Rene van den Bedem" userId="45d79a91-5a04-4f34-9844-1fdee92f82bd" providerId="ADAL" clId="{618A3DA0-3935-40E7-9F8C-32BA4B509B42}" dt="2023-10-25T19:10:28.049" v="8319" actId="478"/>
          <ac:picMkLst>
            <pc:docMk/>
            <pc:sldMk cId="979549856" sldId="2147472430"/>
            <ac:picMk id="32" creationId="{C40D7CED-F991-44C6-CDA7-D699948CE2F5}"/>
          </ac:picMkLst>
        </pc:picChg>
        <pc:picChg chg="add del mod">
          <ac:chgData name="Rene van den Bedem" userId="45d79a91-5a04-4f34-9844-1fdee92f82bd" providerId="ADAL" clId="{618A3DA0-3935-40E7-9F8C-32BA4B509B42}" dt="2023-10-25T19:10:28.049" v="8319" actId="478"/>
          <ac:picMkLst>
            <pc:docMk/>
            <pc:sldMk cId="979549856" sldId="2147472430"/>
            <ac:picMk id="36" creationId="{96C1EDDE-5D11-D443-7BA5-7851BD9FB2C9}"/>
          </ac:picMkLst>
        </pc:picChg>
        <pc:picChg chg="add del mod">
          <ac:chgData name="Rene van den Bedem" userId="45d79a91-5a04-4f34-9844-1fdee92f82bd" providerId="ADAL" clId="{618A3DA0-3935-40E7-9F8C-32BA4B509B42}" dt="2023-10-25T19:10:28.049" v="8319" actId="478"/>
          <ac:picMkLst>
            <pc:docMk/>
            <pc:sldMk cId="979549856" sldId="2147472430"/>
            <ac:picMk id="39" creationId="{218D7A10-9F3D-2F16-6BF0-0DF32C7C2B33}"/>
          </ac:picMkLst>
        </pc:picChg>
        <pc:picChg chg="add del mod">
          <ac:chgData name="Rene van den Bedem" userId="45d79a91-5a04-4f34-9844-1fdee92f82bd" providerId="ADAL" clId="{618A3DA0-3935-40E7-9F8C-32BA4B509B42}" dt="2023-10-25T19:10:28.049" v="8319" actId="478"/>
          <ac:picMkLst>
            <pc:docMk/>
            <pc:sldMk cId="979549856" sldId="2147472430"/>
            <ac:picMk id="40" creationId="{7FC96556-B574-0AB8-DF95-291BE5D25E3F}"/>
          </ac:picMkLst>
        </pc:picChg>
        <pc:picChg chg="add del mod">
          <ac:chgData name="Rene van den Bedem" userId="45d79a91-5a04-4f34-9844-1fdee92f82bd" providerId="ADAL" clId="{618A3DA0-3935-40E7-9F8C-32BA4B509B42}" dt="2023-10-25T19:10:28.049" v="8319" actId="478"/>
          <ac:picMkLst>
            <pc:docMk/>
            <pc:sldMk cId="979549856" sldId="2147472430"/>
            <ac:picMk id="43" creationId="{8BED41C5-F476-1362-D8BF-8DA156C540FD}"/>
          </ac:picMkLst>
        </pc:picChg>
        <pc:picChg chg="add del mod">
          <ac:chgData name="Rene van den Bedem" userId="45d79a91-5a04-4f34-9844-1fdee92f82bd" providerId="ADAL" clId="{618A3DA0-3935-40E7-9F8C-32BA4B509B42}" dt="2023-10-25T19:10:28.049" v="8319" actId="478"/>
          <ac:picMkLst>
            <pc:docMk/>
            <pc:sldMk cId="979549856" sldId="2147472430"/>
            <ac:picMk id="44" creationId="{36843FB1-C548-29AD-90DD-D7BE20D46B6F}"/>
          </ac:picMkLst>
        </pc:picChg>
        <pc:picChg chg="add del mod">
          <ac:chgData name="Rene van den Bedem" userId="45d79a91-5a04-4f34-9844-1fdee92f82bd" providerId="ADAL" clId="{618A3DA0-3935-40E7-9F8C-32BA4B509B42}" dt="2023-10-25T19:10:28.049" v="8319" actId="478"/>
          <ac:picMkLst>
            <pc:docMk/>
            <pc:sldMk cId="979549856" sldId="2147472430"/>
            <ac:picMk id="49" creationId="{ED2A0AFA-A9F4-3A75-9B24-079F51956037}"/>
          </ac:picMkLst>
        </pc:picChg>
        <pc:picChg chg="add del mod">
          <ac:chgData name="Rene van den Bedem" userId="45d79a91-5a04-4f34-9844-1fdee92f82bd" providerId="ADAL" clId="{618A3DA0-3935-40E7-9F8C-32BA4B509B42}" dt="2023-10-25T19:10:28.049" v="8319" actId="478"/>
          <ac:picMkLst>
            <pc:docMk/>
            <pc:sldMk cId="979549856" sldId="2147472430"/>
            <ac:picMk id="51" creationId="{8508AC4A-8416-EB27-9495-D56989777EDF}"/>
          </ac:picMkLst>
        </pc:picChg>
        <pc:picChg chg="add del mod">
          <ac:chgData name="Rene van den Bedem" userId="45d79a91-5a04-4f34-9844-1fdee92f82bd" providerId="ADAL" clId="{618A3DA0-3935-40E7-9F8C-32BA4B509B42}" dt="2023-10-25T19:10:28.049" v="8319" actId="478"/>
          <ac:picMkLst>
            <pc:docMk/>
            <pc:sldMk cId="979549856" sldId="2147472430"/>
            <ac:picMk id="52" creationId="{1B055664-F4D5-1B4A-757F-E9A160BFA1B0}"/>
          </ac:picMkLst>
        </pc:picChg>
        <pc:picChg chg="add del mod">
          <ac:chgData name="Rene van den Bedem" userId="45d79a91-5a04-4f34-9844-1fdee92f82bd" providerId="ADAL" clId="{618A3DA0-3935-40E7-9F8C-32BA4B509B42}" dt="2023-10-25T19:10:28.049" v="8319" actId="478"/>
          <ac:picMkLst>
            <pc:docMk/>
            <pc:sldMk cId="979549856" sldId="2147472430"/>
            <ac:picMk id="53" creationId="{BE680CEF-FA23-845F-954E-B776248DF5BB}"/>
          </ac:picMkLst>
        </pc:picChg>
        <pc:picChg chg="add del mod">
          <ac:chgData name="Rene van den Bedem" userId="45d79a91-5a04-4f34-9844-1fdee92f82bd" providerId="ADAL" clId="{618A3DA0-3935-40E7-9F8C-32BA4B509B42}" dt="2023-10-25T19:10:28.049" v="8319" actId="478"/>
          <ac:picMkLst>
            <pc:docMk/>
            <pc:sldMk cId="979549856" sldId="2147472430"/>
            <ac:picMk id="54" creationId="{FC60C4BC-AB92-5AD5-E004-C8F756EA8696}"/>
          </ac:picMkLst>
        </pc:picChg>
        <pc:picChg chg="add del mod">
          <ac:chgData name="Rene van den Bedem" userId="45d79a91-5a04-4f34-9844-1fdee92f82bd" providerId="ADAL" clId="{618A3DA0-3935-40E7-9F8C-32BA4B509B42}" dt="2023-10-25T19:10:28.049" v="8319" actId="478"/>
          <ac:picMkLst>
            <pc:docMk/>
            <pc:sldMk cId="979549856" sldId="2147472430"/>
            <ac:picMk id="55" creationId="{675E4D50-618B-C737-A487-75E9D48A14AC}"/>
          </ac:picMkLst>
        </pc:picChg>
        <pc:picChg chg="add del mod">
          <ac:chgData name="Rene van den Bedem" userId="45d79a91-5a04-4f34-9844-1fdee92f82bd" providerId="ADAL" clId="{618A3DA0-3935-40E7-9F8C-32BA4B509B42}" dt="2023-10-25T19:10:28.049" v="8319" actId="478"/>
          <ac:picMkLst>
            <pc:docMk/>
            <pc:sldMk cId="979549856" sldId="2147472430"/>
            <ac:picMk id="56" creationId="{63897D9E-40C8-85FA-9300-9614A4485FEE}"/>
          </ac:picMkLst>
        </pc:picChg>
        <pc:picChg chg="add del mod">
          <ac:chgData name="Rene van den Bedem" userId="45d79a91-5a04-4f34-9844-1fdee92f82bd" providerId="ADAL" clId="{618A3DA0-3935-40E7-9F8C-32BA4B509B42}" dt="2023-10-25T19:10:28.049" v="8319" actId="478"/>
          <ac:picMkLst>
            <pc:docMk/>
            <pc:sldMk cId="979549856" sldId="2147472430"/>
            <ac:picMk id="83" creationId="{89BC313A-FECF-6F98-B64F-C94EC41DDEF9}"/>
          </ac:picMkLst>
        </pc:picChg>
        <pc:picChg chg="add mod">
          <ac:chgData name="Rene van den Bedem" userId="45d79a91-5a04-4f34-9844-1fdee92f82bd" providerId="ADAL" clId="{618A3DA0-3935-40E7-9F8C-32BA4B509B42}" dt="2023-10-26T15:06:34.578" v="9643"/>
          <ac:picMkLst>
            <pc:docMk/>
            <pc:sldMk cId="979549856" sldId="2147472430"/>
            <ac:picMk id="85" creationId="{66BB689A-7B3A-1046-B955-8BF6EC403AA1}"/>
          </ac:picMkLst>
        </pc:picChg>
        <pc:picChg chg="add mod">
          <ac:chgData name="Rene van den Bedem" userId="45d79a91-5a04-4f34-9844-1fdee92f82bd" providerId="ADAL" clId="{618A3DA0-3935-40E7-9F8C-32BA4B509B42}" dt="2023-10-26T15:06:34.578" v="9643"/>
          <ac:picMkLst>
            <pc:docMk/>
            <pc:sldMk cId="979549856" sldId="2147472430"/>
            <ac:picMk id="89" creationId="{465462CA-F811-F78B-8608-D057A65A5D27}"/>
          </ac:picMkLst>
        </pc:picChg>
        <pc:picChg chg="add mod">
          <ac:chgData name="Rene van den Bedem" userId="45d79a91-5a04-4f34-9844-1fdee92f82bd" providerId="ADAL" clId="{618A3DA0-3935-40E7-9F8C-32BA4B509B42}" dt="2023-10-26T15:06:34.578" v="9643"/>
          <ac:picMkLst>
            <pc:docMk/>
            <pc:sldMk cId="979549856" sldId="2147472430"/>
            <ac:picMk id="95" creationId="{8CEAF23C-6E76-F46D-B055-F592EA89AC26}"/>
          </ac:picMkLst>
        </pc:picChg>
        <pc:picChg chg="add mod">
          <ac:chgData name="Rene van den Bedem" userId="45d79a91-5a04-4f34-9844-1fdee92f82bd" providerId="ADAL" clId="{618A3DA0-3935-40E7-9F8C-32BA4B509B42}" dt="2023-10-26T15:06:34.578" v="9643"/>
          <ac:picMkLst>
            <pc:docMk/>
            <pc:sldMk cId="979549856" sldId="2147472430"/>
            <ac:picMk id="96" creationId="{DAC5C28D-3D87-1C5A-3395-7994A1728D75}"/>
          </ac:picMkLst>
        </pc:picChg>
        <pc:picChg chg="add mod">
          <ac:chgData name="Rene van den Bedem" userId="45d79a91-5a04-4f34-9844-1fdee92f82bd" providerId="ADAL" clId="{618A3DA0-3935-40E7-9F8C-32BA4B509B42}" dt="2023-10-26T15:06:34.578" v="9643"/>
          <ac:picMkLst>
            <pc:docMk/>
            <pc:sldMk cId="979549856" sldId="2147472430"/>
            <ac:picMk id="97" creationId="{E29FF85E-0975-D13F-CE63-7805426AB8F9}"/>
          </ac:picMkLst>
        </pc:picChg>
        <pc:picChg chg="add mod">
          <ac:chgData name="Rene van den Bedem" userId="45d79a91-5a04-4f34-9844-1fdee92f82bd" providerId="ADAL" clId="{618A3DA0-3935-40E7-9F8C-32BA4B509B42}" dt="2023-10-26T15:06:34.578" v="9643"/>
          <ac:picMkLst>
            <pc:docMk/>
            <pc:sldMk cId="979549856" sldId="2147472430"/>
            <ac:picMk id="100" creationId="{ED398457-9A31-554D-AA71-46AC9DFEB9AC}"/>
          </ac:picMkLst>
        </pc:picChg>
        <pc:picChg chg="add mod">
          <ac:chgData name="Rene van den Bedem" userId="45d79a91-5a04-4f34-9844-1fdee92f82bd" providerId="ADAL" clId="{618A3DA0-3935-40E7-9F8C-32BA4B509B42}" dt="2023-10-26T15:06:34.578" v="9643"/>
          <ac:picMkLst>
            <pc:docMk/>
            <pc:sldMk cId="979549856" sldId="2147472430"/>
            <ac:picMk id="102" creationId="{E7132ABA-7DEB-2B5C-BAF5-FADEA77CB8F7}"/>
          </ac:picMkLst>
        </pc:picChg>
        <pc:picChg chg="add mod">
          <ac:chgData name="Rene van den Bedem" userId="45d79a91-5a04-4f34-9844-1fdee92f82bd" providerId="ADAL" clId="{618A3DA0-3935-40E7-9F8C-32BA4B509B42}" dt="2023-10-26T15:06:34.578" v="9643"/>
          <ac:picMkLst>
            <pc:docMk/>
            <pc:sldMk cId="979549856" sldId="2147472430"/>
            <ac:picMk id="103" creationId="{847AA1DE-03C7-8BDF-E989-47F1E7AB2DFE}"/>
          </ac:picMkLst>
        </pc:picChg>
        <pc:picChg chg="add mod">
          <ac:chgData name="Rene van den Bedem" userId="45d79a91-5a04-4f34-9844-1fdee92f82bd" providerId="ADAL" clId="{618A3DA0-3935-40E7-9F8C-32BA4B509B42}" dt="2023-10-26T15:06:34.578" v="9643"/>
          <ac:picMkLst>
            <pc:docMk/>
            <pc:sldMk cId="979549856" sldId="2147472430"/>
            <ac:picMk id="106" creationId="{BA65688F-D2BD-518D-CF91-4222C9BDF7B7}"/>
          </ac:picMkLst>
        </pc:picChg>
        <pc:picChg chg="add mod">
          <ac:chgData name="Rene van den Bedem" userId="45d79a91-5a04-4f34-9844-1fdee92f82bd" providerId="ADAL" clId="{618A3DA0-3935-40E7-9F8C-32BA4B509B42}" dt="2023-10-26T15:06:34.578" v="9643"/>
          <ac:picMkLst>
            <pc:docMk/>
            <pc:sldMk cId="979549856" sldId="2147472430"/>
            <ac:picMk id="108" creationId="{4036D611-79EC-8FA1-7EFE-F10FBD45F073}"/>
          </ac:picMkLst>
        </pc:picChg>
        <pc:picChg chg="add mod">
          <ac:chgData name="Rene van den Bedem" userId="45d79a91-5a04-4f34-9844-1fdee92f82bd" providerId="ADAL" clId="{618A3DA0-3935-40E7-9F8C-32BA4B509B42}" dt="2023-10-26T15:06:34.578" v="9643"/>
          <ac:picMkLst>
            <pc:docMk/>
            <pc:sldMk cId="979549856" sldId="2147472430"/>
            <ac:picMk id="112" creationId="{5CA1526C-4404-7112-4322-EBEDA2030902}"/>
          </ac:picMkLst>
        </pc:picChg>
        <pc:picChg chg="add mod">
          <ac:chgData name="Rene van den Bedem" userId="45d79a91-5a04-4f34-9844-1fdee92f82bd" providerId="ADAL" clId="{618A3DA0-3935-40E7-9F8C-32BA4B509B42}" dt="2023-10-26T15:06:34.578" v="9643"/>
          <ac:picMkLst>
            <pc:docMk/>
            <pc:sldMk cId="979549856" sldId="2147472430"/>
            <ac:picMk id="115" creationId="{89266F2E-79C2-14A8-0535-1AD6733876AE}"/>
          </ac:picMkLst>
        </pc:picChg>
        <pc:picChg chg="add mod">
          <ac:chgData name="Rene van den Bedem" userId="45d79a91-5a04-4f34-9844-1fdee92f82bd" providerId="ADAL" clId="{618A3DA0-3935-40E7-9F8C-32BA4B509B42}" dt="2023-10-26T15:06:34.578" v="9643"/>
          <ac:picMkLst>
            <pc:docMk/>
            <pc:sldMk cId="979549856" sldId="2147472430"/>
            <ac:picMk id="118" creationId="{9417DD5E-7776-64A3-566F-522D219AC65E}"/>
          </ac:picMkLst>
        </pc:picChg>
        <pc:picChg chg="add mod">
          <ac:chgData name="Rene van den Bedem" userId="45d79a91-5a04-4f34-9844-1fdee92f82bd" providerId="ADAL" clId="{618A3DA0-3935-40E7-9F8C-32BA4B509B42}" dt="2023-10-26T15:06:34.578" v="9643"/>
          <ac:picMkLst>
            <pc:docMk/>
            <pc:sldMk cId="979549856" sldId="2147472430"/>
            <ac:picMk id="119" creationId="{AE3508BA-56C7-6538-4008-2473BE230631}"/>
          </ac:picMkLst>
        </pc:picChg>
        <pc:picChg chg="add mod">
          <ac:chgData name="Rene van den Bedem" userId="45d79a91-5a04-4f34-9844-1fdee92f82bd" providerId="ADAL" clId="{618A3DA0-3935-40E7-9F8C-32BA4B509B42}" dt="2023-10-26T15:06:34.578" v="9643"/>
          <ac:picMkLst>
            <pc:docMk/>
            <pc:sldMk cId="979549856" sldId="2147472430"/>
            <ac:picMk id="128" creationId="{B7532C2D-C22D-3C5E-45EB-DFA3E529173C}"/>
          </ac:picMkLst>
        </pc:picChg>
        <pc:picChg chg="add mod">
          <ac:chgData name="Rene van den Bedem" userId="45d79a91-5a04-4f34-9844-1fdee92f82bd" providerId="ADAL" clId="{618A3DA0-3935-40E7-9F8C-32BA4B509B42}" dt="2023-10-26T15:06:34.578" v="9643"/>
          <ac:picMkLst>
            <pc:docMk/>
            <pc:sldMk cId="979549856" sldId="2147472430"/>
            <ac:picMk id="138" creationId="{F73EC2A6-C5FC-9699-A5DA-BE55E12B31EE}"/>
          </ac:picMkLst>
        </pc:picChg>
        <pc:picChg chg="add mod">
          <ac:chgData name="Rene van den Bedem" userId="45d79a91-5a04-4f34-9844-1fdee92f82bd" providerId="ADAL" clId="{618A3DA0-3935-40E7-9F8C-32BA4B509B42}" dt="2023-10-26T15:06:34.578" v="9643"/>
          <ac:picMkLst>
            <pc:docMk/>
            <pc:sldMk cId="979549856" sldId="2147472430"/>
            <ac:picMk id="139" creationId="{5F9893E5-6414-6E19-0EFE-1069190C9AFE}"/>
          </ac:picMkLst>
        </pc:picChg>
        <pc:picChg chg="add mod">
          <ac:chgData name="Rene van den Bedem" userId="45d79a91-5a04-4f34-9844-1fdee92f82bd" providerId="ADAL" clId="{618A3DA0-3935-40E7-9F8C-32BA4B509B42}" dt="2023-10-26T15:06:34.578" v="9643"/>
          <ac:picMkLst>
            <pc:docMk/>
            <pc:sldMk cId="979549856" sldId="2147472430"/>
            <ac:picMk id="140" creationId="{37063754-9E13-3A19-0D08-27D3F58DA418}"/>
          </ac:picMkLst>
        </pc:picChg>
        <pc:picChg chg="mod">
          <ac:chgData name="Rene van den Bedem" userId="45d79a91-5a04-4f34-9844-1fdee92f82bd" providerId="ADAL" clId="{618A3DA0-3935-40E7-9F8C-32BA4B509B42}" dt="2023-10-26T15:09:52.889" v="9674"/>
          <ac:picMkLst>
            <pc:docMk/>
            <pc:sldMk cId="979549856" sldId="2147472430"/>
            <ac:picMk id="161" creationId="{EF84120E-CBDE-A8C7-66BE-C1F8D9DE0CBD}"/>
          </ac:picMkLst>
        </pc:picChg>
        <pc:picChg chg="mod">
          <ac:chgData name="Rene van den Bedem" userId="45d79a91-5a04-4f34-9844-1fdee92f82bd" providerId="ADAL" clId="{618A3DA0-3935-40E7-9F8C-32BA4B509B42}" dt="2023-10-26T15:09:52.889" v="9674"/>
          <ac:picMkLst>
            <pc:docMk/>
            <pc:sldMk cId="979549856" sldId="2147472430"/>
            <ac:picMk id="162" creationId="{686ED440-2D9E-33C8-815A-E3F331FF8CEC}"/>
          </ac:picMkLst>
        </pc:picChg>
        <pc:cxnChg chg="add del mod">
          <ac:chgData name="Rene van den Bedem" userId="45d79a91-5a04-4f34-9844-1fdee92f82bd" providerId="ADAL" clId="{618A3DA0-3935-40E7-9F8C-32BA4B509B42}" dt="2023-10-25T19:10:28.049" v="8319" actId="478"/>
          <ac:cxnSpMkLst>
            <pc:docMk/>
            <pc:sldMk cId="979549856" sldId="2147472430"/>
            <ac:cxnSpMk id="33" creationId="{9B4D9BAE-4722-D312-6688-6D5A51A0B2DF}"/>
          </ac:cxnSpMkLst>
        </pc:cxnChg>
        <pc:cxnChg chg="add del mod">
          <ac:chgData name="Rene van den Bedem" userId="45d79a91-5a04-4f34-9844-1fdee92f82bd" providerId="ADAL" clId="{618A3DA0-3935-40E7-9F8C-32BA4B509B42}" dt="2023-10-25T19:10:28.049" v="8319" actId="478"/>
          <ac:cxnSpMkLst>
            <pc:docMk/>
            <pc:sldMk cId="979549856" sldId="2147472430"/>
            <ac:cxnSpMk id="34" creationId="{D08B19D5-2957-0474-8F28-5E28AC20BEE0}"/>
          </ac:cxnSpMkLst>
        </pc:cxnChg>
        <pc:cxnChg chg="add del mod">
          <ac:chgData name="Rene van den Bedem" userId="45d79a91-5a04-4f34-9844-1fdee92f82bd" providerId="ADAL" clId="{618A3DA0-3935-40E7-9F8C-32BA4B509B42}" dt="2023-10-25T19:10:28.049" v="8319" actId="478"/>
          <ac:cxnSpMkLst>
            <pc:docMk/>
            <pc:sldMk cId="979549856" sldId="2147472430"/>
            <ac:cxnSpMk id="38" creationId="{69D31104-1460-D164-2B5D-103D0B60D1EA}"/>
          </ac:cxnSpMkLst>
        </pc:cxnChg>
        <pc:cxnChg chg="add mod">
          <ac:chgData name="Rene van den Bedem" userId="45d79a91-5a04-4f34-9844-1fdee92f82bd" providerId="ADAL" clId="{618A3DA0-3935-40E7-9F8C-32BA4B509B42}" dt="2023-10-26T17:24:39.552" v="9828" actId="14100"/>
          <ac:cxnSpMkLst>
            <pc:docMk/>
            <pc:sldMk cId="979549856" sldId="2147472430"/>
            <ac:cxnSpMk id="101" creationId="{39FF98CC-8899-9D7F-18B8-299817893AC5}"/>
          </ac:cxnSpMkLst>
        </pc:cxnChg>
        <pc:cxnChg chg="add mod">
          <ac:chgData name="Rene van den Bedem" userId="45d79a91-5a04-4f34-9844-1fdee92f82bd" providerId="ADAL" clId="{618A3DA0-3935-40E7-9F8C-32BA4B509B42}" dt="2023-10-26T15:06:34.578" v="9643"/>
          <ac:cxnSpMkLst>
            <pc:docMk/>
            <pc:sldMk cId="979549856" sldId="2147472430"/>
            <ac:cxnSpMk id="109" creationId="{0D7533B9-CE5D-C4AC-EF3D-20C3CB02F80C}"/>
          </ac:cxnSpMkLst>
        </pc:cxnChg>
        <pc:cxnChg chg="add mod">
          <ac:chgData name="Rene van den Bedem" userId="45d79a91-5a04-4f34-9844-1fdee92f82bd" providerId="ADAL" clId="{618A3DA0-3935-40E7-9F8C-32BA4B509B42}" dt="2023-10-26T15:06:34.578" v="9643"/>
          <ac:cxnSpMkLst>
            <pc:docMk/>
            <pc:sldMk cId="979549856" sldId="2147472430"/>
            <ac:cxnSpMk id="110" creationId="{684B2312-0180-7366-7982-E061DE39AFCA}"/>
          </ac:cxnSpMkLst>
        </pc:cxnChg>
        <pc:cxnChg chg="add mod">
          <ac:chgData name="Rene van den Bedem" userId="45d79a91-5a04-4f34-9844-1fdee92f82bd" providerId="ADAL" clId="{618A3DA0-3935-40E7-9F8C-32BA4B509B42}" dt="2023-10-26T15:06:34.578" v="9643"/>
          <ac:cxnSpMkLst>
            <pc:docMk/>
            <pc:sldMk cId="979549856" sldId="2147472430"/>
            <ac:cxnSpMk id="121" creationId="{52F04534-5ADA-966B-4C85-1587CE492B68}"/>
          </ac:cxnSpMkLst>
        </pc:cxnChg>
        <pc:cxnChg chg="add mod">
          <ac:chgData name="Rene van den Bedem" userId="45d79a91-5a04-4f34-9844-1fdee92f82bd" providerId="ADAL" clId="{618A3DA0-3935-40E7-9F8C-32BA4B509B42}" dt="2023-10-26T15:06:34.578" v="9643"/>
          <ac:cxnSpMkLst>
            <pc:docMk/>
            <pc:sldMk cId="979549856" sldId="2147472430"/>
            <ac:cxnSpMk id="122" creationId="{585F0BC3-18C6-52F1-4512-5E92698E09AC}"/>
          </ac:cxnSpMkLst>
        </pc:cxnChg>
        <pc:cxnChg chg="add mod">
          <ac:chgData name="Rene van den Bedem" userId="45d79a91-5a04-4f34-9844-1fdee92f82bd" providerId="ADAL" clId="{618A3DA0-3935-40E7-9F8C-32BA4B509B42}" dt="2023-10-26T15:06:34.578" v="9643"/>
          <ac:cxnSpMkLst>
            <pc:docMk/>
            <pc:sldMk cId="979549856" sldId="2147472430"/>
            <ac:cxnSpMk id="130" creationId="{4BF343DB-5318-46B5-4CE1-01FF335F87BE}"/>
          </ac:cxnSpMkLst>
        </pc:cxnChg>
        <pc:cxnChg chg="add mod">
          <ac:chgData name="Rene van den Bedem" userId="45d79a91-5a04-4f34-9844-1fdee92f82bd" providerId="ADAL" clId="{618A3DA0-3935-40E7-9F8C-32BA4B509B42}" dt="2023-10-26T15:06:34.578" v="9643"/>
          <ac:cxnSpMkLst>
            <pc:docMk/>
            <pc:sldMk cId="979549856" sldId="2147472430"/>
            <ac:cxnSpMk id="131" creationId="{3A17CD3E-6941-5300-9A11-A3419EC1704E}"/>
          </ac:cxnSpMkLst>
        </pc:cxnChg>
        <pc:cxnChg chg="add mod">
          <ac:chgData name="Rene van den Bedem" userId="45d79a91-5a04-4f34-9844-1fdee92f82bd" providerId="ADAL" clId="{618A3DA0-3935-40E7-9F8C-32BA4B509B42}" dt="2023-10-26T15:06:34.578" v="9643"/>
          <ac:cxnSpMkLst>
            <pc:docMk/>
            <pc:sldMk cId="979549856" sldId="2147472430"/>
            <ac:cxnSpMk id="135" creationId="{3E3F87DC-2E41-A534-A998-EA55B0637939}"/>
          </ac:cxnSpMkLst>
        </pc:cxnChg>
        <pc:cxnChg chg="add mod">
          <ac:chgData name="Rene van den Bedem" userId="45d79a91-5a04-4f34-9844-1fdee92f82bd" providerId="ADAL" clId="{618A3DA0-3935-40E7-9F8C-32BA4B509B42}" dt="2023-10-26T15:09:38.694" v="9673" actId="1076"/>
          <ac:cxnSpMkLst>
            <pc:docMk/>
            <pc:sldMk cId="979549856" sldId="2147472430"/>
            <ac:cxnSpMk id="155" creationId="{D46021B5-DBCA-1A64-CB97-042B1586F0C0}"/>
          </ac:cxnSpMkLst>
        </pc:cxnChg>
      </pc:sldChg>
      <pc:sldChg chg="addSp delSp modSp add mod delAnim modAnim">
        <pc:chgData name="Rene van den Bedem" userId="45d79a91-5a04-4f34-9844-1fdee92f82bd" providerId="ADAL" clId="{618A3DA0-3935-40E7-9F8C-32BA4B509B42}" dt="2023-10-27T16:57:35.761" v="10007" actId="478"/>
        <pc:sldMkLst>
          <pc:docMk/>
          <pc:sldMk cId="2991829198" sldId="2147472431"/>
        </pc:sldMkLst>
        <pc:spChg chg="add del mod">
          <ac:chgData name="Rene van den Bedem" userId="45d79a91-5a04-4f34-9844-1fdee92f82bd" providerId="ADAL" clId="{618A3DA0-3935-40E7-9F8C-32BA4B509B42}" dt="2023-10-25T19:10:32.723" v="8320" actId="478"/>
          <ac:spMkLst>
            <pc:docMk/>
            <pc:sldMk cId="2991829198" sldId="2147472431"/>
            <ac:spMk id="2" creationId="{D7DC8A62-E545-D608-C0AB-60942CF73B00}"/>
          </ac:spMkLst>
        </pc:spChg>
        <pc:spChg chg="add del mod">
          <ac:chgData name="Rene van den Bedem" userId="45d79a91-5a04-4f34-9844-1fdee92f82bd" providerId="ADAL" clId="{618A3DA0-3935-40E7-9F8C-32BA4B509B42}" dt="2023-10-25T19:10:32.723" v="8320" actId="478"/>
          <ac:spMkLst>
            <pc:docMk/>
            <pc:sldMk cId="2991829198" sldId="2147472431"/>
            <ac:spMk id="4" creationId="{1CE4B452-2C9D-CD40-35E5-A61DE3813909}"/>
          </ac:spMkLst>
        </pc:spChg>
        <pc:spChg chg="mod">
          <ac:chgData name="Rene van den Bedem" userId="45d79a91-5a04-4f34-9844-1fdee92f82bd" providerId="ADAL" clId="{618A3DA0-3935-40E7-9F8C-32BA4B509B42}" dt="2023-10-26T15:00:32.447" v="9642" actId="14100"/>
          <ac:spMkLst>
            <pc:docMk/>
            <pc:sldMk cId="2991829198" sldId="2147472431"/>
            <ac:spMk id="5" creationId="{D25D47CE-219E-F14B-12C7-46FCF2AC1BE7}"/>
          </ac:spMkLst>
        </pc:spChg>
        <pc:spChg chg="add del mod">
          <ac:chgData name="Rene van den Bedem" userId="45d79a91-5a04-4f34-9844-1fdee92f82bd" providerId="ADAL" clId="{618A3DA0-3935-40E7-9F8C-32BA4B509B42}" dt="2023-10-25T19:10:32.723" v="8320" actId="478"/>
          <ac:spMkLst>
            <pc:docMk/>
            <pc:sldMk cId="2991829198" sldId="2147472431"/>
            <ac:spMk id="6" creationId="{F84E6670-63E9-0944-1366-FFA93A8DB7AD}"/>
          </ac:spMkLst>
        </pc:spChg>
        <pc:spChg chg="add del mod">
          <ac:chgData name="Rene van den Bedem" userId="45d79a91-5a04-4f34-9844-1fdee92f82bd" providerId="ADAL" clId="{618A3DA0-3935-40E7-9F8C-32BA4B509B42}" dt="2023-10-25T19:10:32.723" v="8320" actId="478"/>
          <ac:spMkLst>
            <pc:docMk/>
            <pc:sldMk cId="2991829198" sldId="2147472431"/>
            <ac:spMk id="7" creationId="{EE4BF353-1BEC-E45E-258E-7FDC79369429}"/>
          </ac:spMkLst>
        </pc:spChg>
        <pc:spChg chg="add del mod">
          <ac:chgData name="Rene van den Bedem" userId="45d79a91-5a04-4f34-9844-1fdee92f82bd" providerId="ADAL" clId="{618A3DA0-3935-40E7-9F8C-32BA4B509B42}" dt="2023-10-25T19:10:32.723" v="8320" actId="478"/>
          <ac:spMkLst>
            <pc:docMk/>
            <pc:sldMk cId="2991829198" sldId="2147472431"/>
            <ac:spMk id="9" creationId="{A86F68BE-1CD5-E3FD-5467-25FF8EC86DC6}"/>
          </ac:spMkLst>
        </pc:spChg>
        <pc:spChg chg="add del mod">
          <ac:chgData name="Rene van den Bedem" userId="45d79a91-5a04-4f34-9844-1fdee92f82bd" providerId="ADAL" clId="{618A3DA0-3935-40E7-9F8C-32BA4B509B42}" dt="2023-10-25T19:10:32.723" v="8320" actId="478"/>
          <ac:spMkLst>
            <pc:docMk/>
            <pc:sldMk cId="2991829198" sldId="2147472431"/>
            <ac:spMk id="10" creationId="{0E1CA341-9C0D-2056-E269-15D5C52EC423}"/>
          </ac:spMkLst>
        </pc:spChg>
        <pc:spChg chg="add del mod">
          <ac:chgData name="Rene van den Bedem" userId="45d79a91-5a04-4f34-9844-1fdee92f82bd" providerId="ADAL" clId="{618A3DA0-3935-40E7-9F8C-32BA4B509B42}" dt="2023-10-25T19:10:32.723" v="8320" actId="478"/>
          <ac:spMkLst>
            <pc:docMk/>
            <pc:sldMk cId="2991829198" sldId="2147472431"/>
            <ac:spMk id="14" creationId="{E75F7B1C-5CBC-CA24-4332-8D6EF4876202}"/>
          </ac:spMkLst>
        </pc:spChg>
        <pc:spChg chg="add del mod">
          <ac:chgData name="Rene van den Bedem" userId="45d79a91-5a04-4f34-9844-1fdee92f82bd" providerId="ADAL" clId="{618A3DA0-3935-40E7-9F8C-32BA4B509B42}" dt="2023-10-25T19:10:32.723" v="8320" actId="478"/>
          <ac:spMkLst>
            <pc:docMk/>
            <pc:sldMk cId="2991829198" sldId="2147472431"/>
            <ac:spMk id="15" creationId="{9A1BEBF4-F65B-B0BF-6870-6A84238AF941}"/>
          </ac:spMkLst>
        </pc:spChg>
        <pc:spChg chg="add del mod">
          <ac:chgData name="Rene van den Bedem" userId="45d79a91-5a04-4f34-9844-1fdee92f82bd" providerId="ADAL" clId="{618A3DA0-3935-40E7-9F8C-32BA4B509B42}" dt="2023-10-25T19:10:32.723" v="8320" actId="478"/>
          <ac:spMkLst>
            <pc:docMk/>
            <pc:sldMk cId="2991829198" sldId="2147472431"/>
            <ac:spMk id="16" creationId="{A31F5DC5-17E2-3C6E-BA38-CED5294EEA46}"/>
          </ac:spMkLst>
        </pc:spChg>
        <pc:spChg chg="add del mod">
          <ac:chgData name="Rene van den Bedem" userId="45d79a91-5a04-4f34-9844-1fdee92f82bd" providerId="ADAL" clId="{618A3DA0-3935-40E7-9F8C-32BA4B509B42}" dt="2023-10-25T19:10:32.723" v="8320" actId="478"/>
          <ac:spMkLst>
            <pc:docMk/>
            <pc:sldMk cId="2991829198" sldId="2147472431"/>
            <ac:spMk id="17" creationId="{3D2AC50F-40EB-632E-736B-82E937E22528}"/>
          </ac:spMkLst>
        </pc:spChg>
        <pc:spChg chg="add del mod">
          <ac:chgData name="Rene van den Bedem" userId="45d79a91-5a04-4f34-9844-1fdee92f82bd" providerId="ADAL" clId="{618A3DA0-3935-40E7-9F8C-32BA4B509B42}" dt="2023-10-25T19:10:32.723" v="8320" actId="478"/>
          <ac:spMkLst>
            <pc:docMk/>
            <pc:sldMk cId="2991829198" sldId="2147472431"/>
            <ac:spMk id="21" creationId="{F43D2C0B-0E88-08DB-AA40-1425A37E5394}"/>
          </ac:spMkLst>
        </pc:spChg>
        <pc:spChg chg="add del mod">
          <ac:chgData name="Rene van den Bedem" userId="45d79a91-5a04-4f34-9844-1fdee92f82bd" providerId="ADAL" clId="{618A3DA0-3935-40E7-9F8C-32BA4B509B42}" dt="2023-10-25T19:10:32.723" v="8320" actId="478"/>
          <ac:spMkLst>
            <pc:docMk/>
            <pc:sldMk cId="2991829198" sldId="2147472431"/>
            <ac:spMk id="24" creationId="{D477F9C0-A613-9D5B-4F02-B871C161F53B}"/>
          </ac:spMkLst>
        </pc:spChg>
        <pc:spChg chg="add del mod">
          <ac:chgData name="Rene van den Bedem" userId="45d79a91-5a04-4f34-9844-1fdee92f82bd" providerId="ADAL" clId="{618A3DA0-3935-40E7-9F8C-32BA4B509B42}" dt="2023-10-25T19:10:32.723" v="8320" actId="478"/>
          <ac:spMkLst>
            <pc:docMk/>
            <pc:sldMk cId="2991829198" sldId="2147472431"/>
            <ac:spMk id="25" creationId="{617E4826-4EBC-1923-30A1-2225D465F94A}"/>
          </ac:spMkLst>
        </pc:spChg>
        <pc:spChg chg="add del mod">
          <ac:chgData name="Rene van den Bedem" userId="45d79a91-5a04-4f34-9844-1fdee92f82bd" providerId="ADAL" clId="{618A3DA0-3935-40E7-9F8C-32BA4B509B42}" dt="2023-10-25T19:10:32.723" v="8320" actId="478"/>
          <ac:spMkLst>
            <pc:docMk/>
            <pc:sldMk cId="2991829198" sldId="2147472431"/>
            <ac:spMk id="26" creationId="{E23932CF-A0BE-4E48-C9B3-BDAFDD10C780}"/>
          </ac:spMkLst>
        </pc:spChg>
        <pc:spChg chg="add del mod">
          <ac:chgData name="Rene van den Bedem" userId="45d79a91-5a04-4f34-9844-1fdee92f82bd" providerId="ADAL" clId="{618A3DA0-3935-40E7-9F8C-32BA4B509B42}" dt="2023-10-25T19:10:32.723" v="8320" actId="478"/>
          <ac:spMkLst>
            <pc:docMk/>
            <pc:sldMk cId="2991829198" sldId="2147472431"/>
            <ac:spMk id="28" creationId="{BFC2DE71-D4CC-3680-D77A-E65D6784E197}"/>
          </ac:spMkLst>
        </pc:spChg>
        <pc:spChg chg="add del mod">
          <ac:chgData name="Rene van den Bedem" userId="45d79a91-5a04-4f34-9844-1fdee92f82bd" providerId="ADAL" clId="{618A3DA0-3935-40E7-9F8C-32BA4B509B42}" dt="2023-10-25T19:10:32.723" v="8320" actId="478"/>
          <ac:spMkLst>
            <pc:docMk/>
            <pc:sldMk cId="2991829198" sldId="2147472431"/>
            <ac:spMk id="29" creationId="{DC9053FE-5082-ABE8-6E33-033BE6CC80EE}"/>
          </ac:spMkLst>
        </pc:spChg>
        <pc:spChg chg="add del mod">
          <ac:chgData name="Rene van den Bedem" userId="45d79a91-5a04-4f34-9844-1fdee92f82bd" providerId="ADAL" clId="{618A3DA0-3935-40E7-9F8C-32BA4B509B42}" dt="2023-10-25T19:10:32.723" v="8320" actId="478"/>
          <ac:spMkLst>
            <pc:docMk/>
            <pc:sldMk cId="2991829198" sldId="2147472431"/>
            <ac:spMk id="30" creationId="{F9F66F2D-6FDF-9520-23E4-5B89FE7C65ED}"/>
          </ac:spMkLst>
        </pc:spChg>
        <pc:spChg chg="add del mod">
          <ac:chgData name="Rene van den Bedem" userId="45d79a91-5a04-4f34-9844-1fdee92f82bd" providerId="ADAL" clId="{618A3DA0-3935-40E7-9F8C-32BA4B509B42}" dt="2023-10-25T19:10:32.723" v="8320" actId="478"/>
          <ac:spMkLst>
            <pc:docMk/>
            <pc:sldMk cId="2991829198" sldId="2147472431"/>
            <ac:spMk id="31" creationId="{32616C6D-5CE7-ED70-CCA0-805083E2F05E}"/>
          </ac:spMkLst>
        </pc:spChg>
        <pc:spChg chg="add del mod">
          <ac:chgData name="Rene van den Bedem" userId="45d79a91-5a04-4f34-9844-1fdee92f82bd" providerId="ADAL" clId="{618A3DA0-3935-40E7-9F8C-32BA4B509B42}" dt="2023-10-25T19:10:32.723" v="8320" actId="478"/>
          <ac:spMkLst>
            <pc:docMk/>
            <pc:sldMk cId="2991829198" sldId="2147472431"/>
            <ac:spMk id="35" creationId="{53437612-F454-5041-2326-6E4A9FA2E02F}"/>
          </ac:spMkLst>
        </pc:spChg>
        <pc:spChg chg="add del mod">
          <ac:chgData name="Rene van den Bedem" userId="45d79a91-5a04-4f34-9844-1fdee92f82bd" providerId="ADAL" clId="{618A3DA0-3935-40E7-9F8C-32BA4B509B42}" dt="2023-10-25T19:10:32.723" v="8320" actId="478"/>
          <ac:spMkLst>
            <pc:docMk/>
            <pc:sldMk cId="2991829198" sldId="2147472431"/>
            <ac:spMk id="37" creationId="{A16E72F4-411D-E91C-B072-03B8296274B4}"/>
          </ac:spMkLst>
        </pc:spChg>
        <pc:spChg chg="add del mod">
          <ac:chgData name="Rene van den Bedem" userId="45d79a91-5a04-4f34-9844-1fdee92f82bd" providerId="ADAL" clId="{618A3DA0-3935-40E7-9F8C-32BA4B509B42}" dt="2023-10-25T19:10:32.723" v="8320" actId="478"/>
          <ac:spMkLst>
            <pc:docMk/>
            <pc:sldMk cId="2991829198" sldId="2147472431"/>
            <ac:spMk id="41" creationId="{5D8A3AD2-4BD4-D34C-6B06-BF6CE1E73E87}"/>
          </ac:spMkLst>
        </pc:spChg>
        <pc:spChg chg="add del mod">
          <ac:chgData name="Rene van den Bedem" userId="45d79a91-5a04-4f34-9844-1fdee92f82bd" providerId="ADAL" clId="{618A3DA0-3935-40E7-9F8C-32BA4B509B42}" dt="2023-10-25T19:10:32.723" v="8320" actId="478"/>
          <ac:spMkLst>
            <pc:docMk/>
            <pc:sldMk cId="2991829198" sldId="2147472431"/>
            <ac:spMk id="42" creationId="{F9F8F7EF-8208-6514-A4C8-3BFD84C25508}"/>
          </ac:spMkLst>
        </pc:spChg>
        <pc:spChg chg="add del mod">
          <ac:chgData name="Rene van den Bedem" userId="45d79a91-5a04-4f34-9844-1fdee92f82bd" providerId="ADAL" clId="{618A3DA0-3935-40E7-9F8C-32BA4B509B42}" dt="2023-10-25T19:10:32.723" v="8320" actId="478"/>
          <ac:spMkLst>
            <pc:docMk/>
            <pc:sldMk cId="2991829198" sldId="2147472431"/>
            <ac:spMk id="45" creationId="{B13F3066-DA9A-2F32-1413-6189B49B7837}"/>
          </ac:spMkLst>
        </pc:spChg>
        <pc:spChg chg="add del mod">
          <ac:chgData name="Rene van den Bedem" userId="45d79a91-5a04-4f34-9844-1fdee92f82bd" providerId="ADAL" clId="{618A3DA0-3935-40E7-9F8C-32BA4B509B42}" dt="2023-10-25T19:10:32.723" v="8320" actId="478"/>
          <ac:spMkLst>
            <pc:docMk/>
            <pc:sldMk cId="2991829198" sldId="2147472431"/>
            <ac:spMk id="46" creationId="{A1908896-298B-FA00-156E-A3624CBD9B46}"/>
          </ac:spMkLst>
        </pc:spChg>
        <pc:spChg chg="add del mod">
          <ac:chgData name="Rene van den Bedem" userId="45d79a91-5a04-4f34-9844-1fdee92f82bd" providerId="ADAL" clId="{618A3DA0-3935-40E7-9F8C-32BA4B509B42}" dt="2023-10-25T19:10:32.723" v="8320" actId="478"/>
          <ac:spMkLst>
            <pc:docMk/>
            <pc:sldMk cId="2991829198" sldId="2147472431"/>
            <ac:spMk id="47" creationId="{32CC40D7-5EB5-0F34-4805-39E9F38264A8}"/>
          </ac:spMkLst>
        </pc:spChg>
        <pc:spChg chg="add del mod">
          <ac:chgData name="Rene van den Bedem" userId="45d79a91-5a04-4f34-9844-1fdee92f82bd" providerId="ADAL" clId="{618A3DA0-3935-40E7-9F8C-32BA4B509B42}" dt="2023-10-25T19:10:32.723" v="8320" actId="478"/>
          <ac:spMkLst>
            <pc:docMk/>
            <pc:sldMk cId="2991829198" sldId="2147472431"/>
            <ac:spMk id="48" creationId="{4FEAE194-3AB7-1437-1C08-80079B1B9BC5}"/>
          </ac:spMkLst>
        </pc:spChg>
        <pc:spChg chg="add del mod">
          <ac:chgData name="Rene van den Bedem" userId="45d79a91-5a04-4f34-9844-1fdee92f82bd" providerId="ADAL" clId="{618A3DA0-3935-40E7-9F8C-32BA4B509B42}" dt="2023-10-25T19:10:32.723" v="8320" actId="478"/>
          <ac:spMkLst>
            <pc:docMk/>
            <pc:sldMk cId="2991829198" sldId="2147472431"/>
            <ac:spMk id="50" creationId="{FB614E24-EA77-395D-C70C-A99AB3EB5D61}"/>
          </ac:spMkLst>
        </pc:spChg>
        <pc:spChg chg="mod">
          <ac:chgData name="Rene van den Bedem" userId="45d79a91-5a04-4f34-9844-1fdee92f82bd" providerId="ADAL" clId="{618A3DA0-3935-40E7-9F8C-32BA4B509B42}" dt="2023-10-24T19:34:00.587" v="5794"/>
          <ac:spMkLst>
            <pc:docMk/>
            <pc:sldMk cId="2991829198" sldId="2147472431"/>
            <ac:spMk id="58" creationId="{79806B94-2BBE-4616-AF78-F8C3B87D66C1}"/>
          </ac:spMkLst>
        </pc:spChg>
        <pc:spChg chg="mod">
          <ac:chgData name="Rene van den Bedem" userId="45d79a91-5a04-4f34-9844-1fdee92f82bd" providerId="ADAL" clId="{618A3DA0-3935-40E7-9F8C-32BA4B509B42}" dt="2023-10-24T19:34:00.587" v="5794"/>
          <ac:spMkLst>
            <pc:docMk/>
            <pc:sldMk cId="2991829198" sldId="2147472431"/>
            <ac:spMk id="59" creationId="{3D3FBAEB-1706-8EC2-B792-1A618962130D}"/>
          </ac:spMkLst>
        </pc:spChg>
        <pc:spChg chg="mod">
          <ac:chgData name="Rene van den Bedem" userId="45d79a91-5a04-4f34-9844-1fdee92f82bd" providerId="ADAL" clId="{618A3DA0-3935-40E7-9F8C-32BA4B509B42}" dt="2023-10-24T19:34:00.587" v="5794"/>
          <ac:spMkLst>
            <pc:docMk/>
            <pc:sldMk cId="2991829198" sldId="2147472431"/>
            <ac:spMk id="60" creationId="{0AA8B1DE-A678-669C-4FB5-BE607F0578FC}"/>
          </ac:spMkLst>
        </pc:spChg>
        <pc:spChg chg="mod">
          <ac:chgData name="Rene van den Bedem" userId="45d79a91-5a04-4f34-9844-1fdee92f82bd" providerId="ADAL" clId="{618A3DA0-3935-40E7-9F8C-32BA4B509B42}" dt="2023-10-24T19:34:00.587" v="5794"/>
          <ac:spMkLst>
            <pc:docMk/>
            <pc:sldMk cId="2991829198" sldId="2147472431"/>
            <ac:spMk id="61" creationId="{0BE0F00C-B377-DC88-1E26-C4AF784F8411}"/>
          </ac:spMkLst>
        </pc:spChg>
        <pc:spChg chg="mod">
          <ac:chgData name="Rene van den Bedem" userId="45d79a91-5a04-4f34-9844-1fdee92f82bd" providerId="ADAL" clId="{618A3DA0-3935-40E7-9F8C-32BA4B509B42}" dt="2023-10-24T19:34:00.587" v="5794"/>
          <ac:spMkLst>
            <pc:docMk/>
            <pc:sldMk cId="2991829198" sldId="2147472431"/>
            <ac:spMk id="62" creationId="{5232F2CA-CC30-559B-46B4-467E7BDC131D}"/>
          </ac:spMkLst>
        </pc:spChg>
        <pc:spChg chg="mod">
          <ac:chgData name="Rene van den Bedem" userId="45d79a91-5a04-4f34-9844-1fdee92f82bd" providerId="ADAL" clId="{618A3DA0-3935-40E7-9F8C-32BA4B509B42}" dt="2023-10-24T19:34:00.587" v="5794"/>
          <ac:spMkLst>
            <pc:docMk/>
            <pc:sldMk cId="2991829198" sldId="2147472431"/>
            <ac:spMk id="63" creationId="{CCFCDDD8-7890-0A0B-DC5A-7DA1001C89D4}"/>
          </ac:spMkLst>
        </pc:spChg>
        <pc:spChg chg="mod">
          <ac:chgData name="Rene van den Bedem" userId="45d79a91-5a04-4f34-9844-1fdee92f82bd" providerId="ADAL" clId="{618A3DA0-3935-40E7-9F8C-32BA4B509B42}" dt="2023-10-24T19:34:00.587" v="5794"/>
          <ac:spMkLst>
            <pc:docMk/>
            <pc:sldMk cId="2991829198" sldId="2147472431"/>
            <ac:spMk id="64" creationId="{64793FF6-6FC1-97E8-3B4E-DC74582CA004}"/>
          </ac:spMkLst>
        </pc:spChg>
        <pc:spChg chg="mod">
          <ac:chgData name="Rene van den Bedem" userId="45d79a91-5a04-4f34-9844-1fdee92f82bd" providerId="ADAL" clId="{618A3DA0-3935-40E7-9F8C-32BA4B509B42}" dt="2023-10-24T19:34:00.587" v="5794"/>
          <ac:spMkLst>
            <pc:docMk/>
            <pc:sldMk cId="2991829198" sldId="2147472431"/>
            <ac:spMk id="65" creationId="{40AE61E2-47C6-9C63-C53E-7A985B2DC488}"/>
          </ac:spMkLst>
        </pc:spChg>
        <pc:spChg chg="mod">
          <ac:chgData name="Rene van den Bedem" userId="45d79a91-5a04-4f34-9844-1fdee92f82bd" providerId="ADAL" clId="{618A3DA0-3935-40E7-9F8C-32BA4B509B42}" dt="2023-10-24T19:34:00.587" v="5794"/>
          <ac:spMkLst>
            <pc:docMk/>
            <pc:sldMk cId="2991829198" sldId="2147472431"/>
            <ac:spMk id="66" creationId="{60B33B99-2DEF-756A-B787-FA7B230C7004}"/>
          </ac:spMkLst>
        </pc:spChg>
        <pc:spChg chg="mod">
          <ac:chgData name="Rene van den Bedem" userId="45d79a91-5a04-4f34-9844-1fdee92f82bd" providerId="ADAL" clId="{618A3DA0-3935-40E7-9F8C-32BA4B509B42}" dt="2023-10-24T19:34:00.587" v="5794"/>
          <ac:spMkLst>
            <pc:docMk/>
            <pc:sldMk cId="2991829198" sldId="2147472431"/>
            <ac:spMk id="67" creationId="{A15CD7B7-91A2-FDEB-0D2E-89E129E45CFE}"/>
          </ac:spMkLst>
        </pc:spChg>
        <pc:spChg chg="mod">
          <ac:chgData name="Rene van den Bedem" userId="45d79a91-5a04-4f34-9844-1fdee92f82bd" providerId="ADAL" clId="{618A3DA0-3935-40E7-9F8C-32BA4B509B42}" dt="2023-10-24T19:34:00.587" v="5794"/>
          <ac:spMkLst>
            <pc:docMk/>
            <pc:sldMk cId="2991829198" sldId="2147472431"/>
            <ac:spMk id="68" creationId="{F84D508B-F329-DDF3-B35E-BBE33665BBDF}"/>
          </ac:spMkLst>
        </pc:spChg>
        <pc:spChg chg="mod">
          <ac:chgData name="Rene van den Bedem" userId="45d79a91-5a04-4f34-9844-1fdee92f82bd" providerId="ADAL" clId="{618A3DA0-3935-40E7-9F8C-32BA4B509B42}" dt="2023-10-24T19:34:00.587" v="5794"/>
          <ac:spMkLst>
            <pc:docMk/>
            <pc:sldMk cId="2991829198" sldId="2147472431"/>
            <ac:spMk id="69" creationId="{D4D32449-899A-33DA-0866-0C8DCD0E472A}"/>
          </ac:spMkLst>
        </pc:spChg>
        <pc:spChg chg="mod">
          <ac:chgData name="Rene van den Bedem" userId="45d79a91-5a04-4f34-9844-1fdee92f82bd" providerId="ADAL" clId="{618A3DA0-3935-40E7-9F8C-32BA4B509B42}" dt="2023-10-24T19:34:00.587" v="5794"/>
          <ac:spMkLst>
            <pc:docMk/>
            <pc:sldMk cId="2991829198" sldId="2147472431"/>
            <ac:spMk id="70" creationId="{58AE46D0-1744-3B56-BFF9-DBD6995B7C3C}"/>
          </ac:spMkLst>
        </pc:spChg>
        <pc:spChg chg="mod">
          <ac:chgData name="Rene van den Bedem" userId="45d79a91-5a04-4f34-9844-1fdee92f82bd" providerId="ADAL" clId="{618A3DA0-3935-40E7-9F8C-32BA4B509B42}" dt="2023-10-24T19:34:00.587" v="5794"/>
          <ac:spMkLst>
            <pc:docMk/>
            <pc:sldMk cId="2991829198" sldId="2147472431"/>
            <ac:spMk id="71" creationId="{728FF857-59B2-90C4-AB3D-C2A808874D75}"/>
          </ac:spMkLst>
        </pc:spChg>
        <pc:spChg chg="mod">
          <ac:chgData name="Rene van den Bedem" userId="45d79a91-5a04-4f34-9844-1fdee92f82bd" providerId="ADAL" clId="{618A3DA0-3935-40E7-9F8C-32BA4B509B42}" dt="2023-10-24T19:34:00.587" v="5794"/>
          <ac:spMkLst>
            <pc:docMk/>
            <pc:sldMk cId="2991829198" sldId="2147472431"/>
            <ac:spMk id="72" creationId="{B7C4B427-75D3-318E-628C-7D78705147B6}"/>
          </ac:spMkLst>
        </pc:spChg>
        <pc:spChg chg="mod">
          <ac:chgData name="Rene van den Bedem" userId="45d79a91-5a04-4f34-9844-1fdee92f82bd" providerId="ADAL" clId="{618A3DA0-3935-40E7-9F8C-32BA4B509B42}" dt="2023-10-24T19:34:00.587" v="5794"/>
          <ac:spMkLst>
            <pc:docMk/>
            <pc:sldMk cId="2991829198" sldId="2147472431"/>
            <ac:spMk id="73" creationId="{84BD1F31-9CED-2763-60FE-37B19BD275C8}"/>
          </ac:spMkLst>
        </pc:spChg>
        <pc:spChg chg="mod">
          <ac:chgData name="Rene van den Bedem" userId="45d79a91-5a04-4f34-9844-1fdee92f82bd" providerId="ADAL" clId="{618A3DA0-3935-40E7-9F8C-32BA4B509B42}" dt="2023-10-24T19:34:00.587" v="5794"/>
          <ac:spMkLst>
            <pc:docMk/>
            <pc:sldMk cId="2991829198" sldId="2147472431"/>
            <ac:spMk id="74" creationId="{DA8F3939-1032-BBF6-7E3E-F01216F8798C}"/>
          </ac:spMkLst>
        </pc:spChg>
        <pc:spChg chg="mod">
          <ac:chgData name="Rene van den Bedem" userId="45d79a91-5a04-4f34-9844-1fdee92f82bd" providerId="ADAL" clId="{618A3DA0-3935-40E7-9F8C-32BA4B509B42}" dt="2023-10-24T19:34:00.587" v="5794"/>
          <ac:spMkLst>
            <pc:docMk/>
            <pc:sldMk cId="2991829198" sldId="2147472431"/>
            <ac:spMk id="75" creationId="{3DC5BE1A-F93F-E51D-D56E-0B2F213079A6}"/>
          </ac:spMkLst>
        </pc:spChg>
        <pc:spChg chg="mod">
          <ac:chgData name="Rene van den Bedem" userId="45d79a91-5a04-4f34-9844-1fdee92f82bd" providerId="ADAL" clId="{618A3DA0-3935-40E7-9F8C-32BA4B509B42}" dt="2023-10-24T19:34:00.587" v="5794"/>
          <ac:spMkLst>
            <pc:docMk/>
            <pc:sldMk cId="2991829198" sldId="2147472431"/>
            <ac:spMk id="76" creationId="{5773F70F-95C9-F7FA-4103-337D2B244DB0}"/>
          </ac:spMkLst>
        </pc:spChg>
        <pc:spChg chg="mod">
          <ac:chgData name="Rene van den Bedem" userId="45d79a91-5a04-4f34-9844-1fdee92f82bd" providerId="ADAL" clId="{618A3DA0-3935-40E7-9F8C-32BA4B509B42}" dt="2023-10-24T19:34:00.587" v="5794"/>
          <ac:spMkLst>
            <pc:docMk/>
            <pc:sldMk cId="2991829198" sldId="2147472431"/>
            <ac:spMk id="77" creationId="{EF12C262-8CF7-E667-24A3-C5F8AD0CE67A}"/>
          </ac:spMkLst>
        </pc:spChg>
        <pc:spChg chg="mod">
          <ac:chgData name="Rene van den Bedem" userId="45d79a91-5a04-4f34-9844-1fdee92f82bd" providerId="ADAL" clId="{618A3DA0-3935-40E7-9F8C-32BA4B509B42}" dt="2023-10-24T19:34:00.587" v="5794"/>
          <ac:spMkLst>
            <pc:docMk/>
            <pc:sldMk cId="2991829198" sldId="2147472431"/>
            <ac:spMk id="79" creationId="{31CF5AF1-0D32-1BAA-BFD0-9321BD947B2C}"/>
          </ac:spMkLst>
        </pc:spChg>
        <pc:spChg chg="mod">
          <ac:chgData name="Rene van den Bedem" userId="45d79a91-5a04-4f34-9844-1fdee92f82bd" providerId="ADAL" clId="{618A3DA0-3935-40E7-9F8C-32BA4B509B42}" dt="2023-10-24T19:34:00.587" v="5794"/>
          <ac:spMkLst>
            <pc:docMk/>
            <pc:sldMk cId="2991829198" sldId="2147472431"/>
            <ac:spMk id="80" creationId="{D9E7129A-E6CF-33A2-10F2-F2AFDC60283D}"/>
          </ac:spMkLst>
        </pc:spChg>
        <pc:spChg chg="mod">
          <ac:chgData name="Rene van den Bedem" userId="45d79a91-5a04-4f34-9844-1fdee92f82bd" providerId="ADAL" clId="{618A3DA0-3935-40E7-9F8C-32BA4B509B42}" dt="2023-10-24T19:34:00.587" v="5794"/>
          <ac:spMkLst>
            <pc:docMk/>
            <pc:sldMk cId="2991829198" sldId="2147472431"/>
            <ac:spMk id="81" creationId="{C9667D25-80B7-4545-F969-C9D3AFC9471B}"/>
          </ac:spMkLst>
        </pc:spChg>
        <pc:spChg chg="mod">
          <ac:chgData name="Rene van den Bedem" userId="45d79a91-5a04-4f34-9844-1fdee92f82bd" providerId="ADAL" clId="{618A3DA0-3935-40E7-9F8C-32BA4B509B42}" dt="2023-10-24T19:34:00.587" v="5794"/>
          <ac:spMkLst>
            <pc:docMk/>
            <pc:sldMk cId="2991829198" sldId="2147472431"/>
            <ac:spMk id="82" creationId="{26AE2791-0398-8A66-E61C-53995F78C592}"/>
          </ac:spMkLst>
        </pc:spChg>
        <pc:spChg chg="add mod">
          <ac:chgData name="Rene van den Bedem" userId="45d79a91-5a04-4f34-9844-1fdee92f82bd" providerId="ADAL" clId="{618A3DA0-3935-40E7-9F8C-32BA4B509B42}" dt="2023-10-26T15:48:56.622" v="9708"/>
          <ac:spMkLst>
            <pc:docMk/>
            <pc:sldMk cId="2991829198" sldId="2147472431"/>
            <ac:spMk id="84" creationId="{0E51802E-D128-D3C7-C259-D6D8B9CEF20B}"/>
          </ac:spMkLst>
        </pc:spChg>
        <pc:spChg chg="add mod">
          <ac:chgData name="Rene van den Bedem" userId="45d79a91-5a04-4f34-9844-1fdee92f82bd" providerId="ADAL" clId="{618A3DA0-3935-40E7-9F8C-32BA4B509B42}" dt="2023-10-26T15:48:56.622" v="9708"/>
          <ac:spMkLst>
            <pc:docMk/>
            <pc:sldMk cId="2991829198" sldId="2147472431"/>
            <ac:spMk id="86" creationId="{D0DEB4F3-6830-8AB5-9115-9ED6F17796E5}"/>
          </ac:spMkLst>
        </pc:spChg>
        <pc:spChg chg="add mod">
          <ac:chgData name="Rene van den Bedem" userId="45d79a91-5a04-4f34-9844-1fdee92f82bd" providerId="ADAL" clId="{618A3DA0-3935-40E7-9F8C-32BA4B509B42}" dt="2023-10-26T15:48:56.622" v="9708"/>
          <ac:spMkLst>
            <pc:docMk/>
            <pc:sldMk cId="2991829198" sldId="2147472431"/>
            <ac:spMk id="87" creationId="{7E55D825-FE43-8E38-33C8-69EACDCEF7B3}"/>
          </ac:spMkLst>
        </pc:spChg>
        <pc:spChg chg="add mod">
          <ac:chgData name="Rene van den Bedem" userId="45d79a91-5a04-4f34-9844-1fdee92f82bd" providerId="ADAL" clId="{618A3DA0-3935-40E7-9F8C-32BA4B509B42}" dt="2023-10-26T15:48:56.622" v="9708"/>
          <ac:spMkLst>
            <pc:docMk/>
            <pc:sldMk cId="2991829198" sldId="2147472431"/>
            <ac:spMk id="88" creationId="{4CF41249-85BF-C0F1-662D-2F0F7A637F18}"/>
          </ac:spMkLst>
        </pc:spChg>
        <pc:spChg chg="add del mod">
          <ac:chgData name="Rene van den Bedem" userId="45d79a91-5a04-4f34-9844-1fdee92f82bd" providerId="ADAL" clId="{618A3DA0-3935-40E7-9F8C-32BA4B509B42}" dt="2023-10-26T15:50:14.086" v="9722" actId="478"/>
          <ac:spMkLst>
            <pc:docMk/>
            <pc:sldMk cId="2991829198" sldId="2147472431"/>
            <ac:spMk id="90" creationId="{38B7EF39-95F2-0164-8F3C-78A704643192}"/>
          </ac:spMkLst>
        </pc:spChg>
        <pc:spChg chg="add mod">
          <ac:chgData name="Rene van den Bedem" userId="45d79a91-5a04-4f34-9844-1fdee92f82bd" providerId="ADAL" clId="{618A3DA0-3935-40E7-9F8C-32BA4B509B42}" dt="2023-10-26T15:48:56.622" v="9708"/>
          <ac:spMkLst>
            <pc:docMk/>
            <pc:sldMk cId="2991829198" sldId="2147472431"/>
            <ac:spMk id="91" creationId="{DB8BCE41-8BE9-1AEF-C346-128920192797}"/>
          </ac:spMkLst>
        </pc:spChg>
        <pc:spChg chg="add mod">
          <ac:chgData name="Rene van den Bedem" userId="45d79a91-5a04-4f34-9844-1fdee92f82bd" providerId="ADAL" clId="{618A3DA0-3935-40E7-9F8C-32BA4B509B42}" dt="2023-10-26T15:48:56.622" v="9708"/>
          <ac:spMkLst>
            <pc:docMk/>
            <pc:sldMk cId="2991829198" sldId="2147472431"/>
            <ac:spMk id="92" creationId="{76254FAF-EA19-4BB9-A88C-C7D685988CEA}"/>
          </ac:spMkLst>
        </pc:spChg>
        <pc:spChg chg="add del mod">
          <ac:chgData name="Rene van den Bedem" userId="45d79a91-5a04-4f34-9844-1fdee92f82bd" providerId="ADAL" clId="{618A3DA0-3935-40E7-9F8C-32BA4B509B42}" dt="2023-10-26T15:49:17.202" v="9712" actId="478"/>
          <ac:spMkLst>
            <pc:docMk/>
            <pc:sldMk cId="2991829198" sldId="2147472431"/>
            <ac:spMk id="93" creationId="{85F594B6-CA69-BBBB-2669-8FDE352BA109}"/>
          </ac:spMkLst>
        </pc:spChg>
        <pc:spChg chg="add mod">
          <ac:chgData name="Rene van den Bedem" userId="45d79a91-5a04-4f34-9844-1fdee92f82bd" providerId="ADAL" clId="{618A3DA0-3935-40E7-9F8C-32BA4B509B42}" dt="2023-10-26T15:48:56.622" v="9708"/>
          <ac:spMkLst>
            <pc:docMk/>
            <pc:sldMk cId="2991829198" sldId="2147472431"/>
            <ac:spMk id="96" creationId="{CC143AC9-6D20-89F8-9AC7-FAEC562C846A}"/>
          </ac:spMkLst>
        </pc:spChg>
        <pc:spChg chg="add mod">
          <ac:chgData name="Rene van den Bedem" userId="45d79a91-5a04-4f34-9844-1fdee92f82bd" providerId="ADAL" clId="{618A3DA0-3935-40E7-9F8C-32BA4B509B42}" dt="2023-10-26T15:48:56.622" v="9708"/>
          <ac:spMkLst>
            <pc:docMk/>
            <pc:sldMk cId="2991829198" sldId="2147472431"/>
            <ac:spMk id="97" creationId="{25ED9E42-31A2-E874-7125-B43B3354AD01}"/>
          </ac:spMkLst>
        </pc:spChg>
        <pc:spChg chg="add mod">
          <ac:chgData name="Rene van den Bedem" userId="45d79a91-5a04-4f34-9844-1fdee92f82bd" providerId="ADAL" clId="{618A3DA0-3935-40E7-9F8C-32BA4B509B42}" dt="2023-10-26T15:48:56.622" v="9708"/>
          <ac:spMkLst>
            <pc:docMk/>
            <pc:sldMk cId="2991829198" sldId="2147472431"/>
            <ac:spMk id="101" creationId="{9A92EDA3-DA51-F37A-6EE3-49A75AFFD6A9}"/>
          </ac:spMkLst>
        </pc:spChg>
        <pc:spChg chg="add mod">
          <ac:chgData name="Rene van den Bedem" userId="45d79a91-5a04-4f34-9844-1fdee92f82bd" providerId="ADAL" clId="{618A3DA0-3935-40E7-9F8C-32BA4B509B42}" dt="2023-10-26T15:48:56.622" v="9708"/>
          <ac:spMkLst>
            <pc:docMk/>
            <pc:sldMk cId="2991829198" sldId="2147472431"/>
            <ac:spMk id="103" creationId="{E86E2E3C-3F17-8196-DE2F-FB01A923DF4C}"/>
          </ac:spMkLst>
        </pc:spChg>
        <pc:spChg chg="add mod">
          <ac:chgData name="Rene van den Bedem" userId="45d79a91-5a04-4f34-9844-1fdee92f82bd" providerId="ADAL" clId="{618A3DA0-3935-40E7-9F8C-32BA4B509B42}" dt="2023-10-26T15:48:56.622" v="9708"/>
          <ac:spMkLst>
            <pc:docMk/>
            <pc:sldMk cId="2991829198" sldId="2147472431"/>
            <ac:spMk id="106" creationId="{4871ABCB-0E59-58E6-A149-DD38DB3955E7}"/>
          </ac:spMkLst>
        </pc:spChg>
        <pc:spChg chg="add mod">
          <ac:chgData name="Rene van den Bedem" userId="45d79a91-5a04-4f34-9844-1fdee92f82bd" providerId="ADAL" clId="{618A3DA0-3935-40E7-9F8C-32BA4B509B42}" dt="2023-10-26T15:50:17.549" v="9724" actId="20577"/>
          <ac:spMkLst>
            <pc:docMk/>
            <pc:sldMk cId="2991829198" sldId="2147472431"/>
            <ac:spMk id="108" creationId="{626CE04B-FF17-CFC3-662A-49758A4EACE0}"/>
          </ac:spMkLst>
        </pc:spChg>
        <pc:spChg chg="add mod">
          <ac:chgData name="Rene van den Bedem" userId="45d79a91-5a04-4f34-9844-1fdee92f82bd" providerId="ADAL" clId="{618A3DA0-3935-40E7-9F8C-32BA4B509B42}" dt="2023-10-26T15:48:56.622" v="9708"/>
          <ac:spMkLst>
            <pc:docMk/>
            <pc:sldMk cId="2991829198" sldId="2147472431"/>
            <ac:spMk id="110" creationId="{134A3230-408E-7715-4DEB-DC4B3CC1408F}"/>
          </ac:spMkLst>
        </pc:spChg>
        <pc:spChg chg="add mod">
          <ac:chgData name="Rene van den Bedem" userId="45d79a91-5a04-4f34-9844-1fdee92f82bd" providerId="ADAL" clId="{618A3DA0-3935-40E7-9F8C-32BA4B509B42}" dt="2023-10-26T15:48:56.622" v="9708"/>
          <ac:spMkLst>
            <pc:docMk/>
            <pc:sldMk cId="2991829198" sldId="2147472431"/>
            <ac:spMk id="111" creationId="{3962B1CD-402C-A9EF-B4EA-3B8D2E2147A1}"/>
          </ac:spMkLst>
        </pc:spChg>
        <pc:spChg chg="mod">
          <ac:chgData name="Rene van den Bedem" userId="45d79a91-5a04-4f34-9844-1fdee92f82bd" providerId="ADAL" clId="{618A3DA0-3935-40E7-9F8C-32BA4B509B42}" dt="2023-10-26T15:48:56.622" v="9708"/>
          <ac:spMkLst>
            <pc:docMk/>
            <pc:sldMk cId="2991829198" sldId="2147472431"/>
            <ac:spMk id="115" creationId="{B26E646E-BBC7-0A39-9F61-44CDAECE0E2C}"/>
          </ac:spMkLst>
        </pc:spChg>
        <pc:spChg chg="mod">
          <ac:chgData name="Rene van den Bedem" userId="45d79a91-5a04-4f34-9844-1fdee92f82bd" providerId="ADAL" clId="{618A3DA0-3935-40E7-9F8C-32BA4B509B42}" dt="2023-10-26T15:48:56.622" v="9708"/>
          <ac:spMkLst>
            <pc:docMk/>
            <pc:sldMk cId="2991829198" sldId="2147472431"/>
            <ac:spMk id="116" creationId="{785F2F75-E4E2-6094-FFBD-353D728066CE}"/>
          </ac:spMkLst>
        </pc:spChg>
        <pc:spChg chg="mod">
          <ac:chgData name="Rene van den Bedem" userId="45d79a91-5a04-4f34-9844-1fdee92f82bd" providerId="ADAL" clId="{618A3DA0-3935-40E7-9F8C-32BA4B509B42}" dt="2023-10-26T15:48:56.622" v="9708"/>
          <ac:spMkLst>
            <pc:docMk/>
            <pc:sldMk cId="2991829198" sldId="2147472431"/>
            <ac:spMk id="117" creationId="{648D9D57-9C0E-7DB6-9B23-14248D51F234}"/>
          </ac:spMkLst>
        </pc:spChg>
        <pc:spChg chg="add mod">
          <ac:chgData name="Rene van den Bedem" userId="45d79a91-5a04-4f34-9844-1fdee92f82bd" providerId="ADAL" clId="{618A3DA0-3935-40E7-9F8C-32BA4B509B42}" dt="2023-10-26T15:48:56.622" v="9708"/>
          <ac:spMkLst>
            <pc:docMk/>
            <pc:sldMk cId="2991829198" sldId="2147472431"/>
            <ac:spMk id="118" creationId="{D7DA8AB8-C693-A0C5-D3B4-0C7E335E9634}"/>
          </ac:spMkLst>
        </pc:spChg>
        <pc:spChg chg="add mod">
          <ac:chgData name="Rene van den Bedem" userId="45d79a91-5a04-4f34-9844-1fdee92f82bd" providerId="ADAL" clId="{618A3DA0-3935-40E7-9F8C-32BA4B509B42}" dt="2023-10-26T15:48:56.622" v="9708"/>
          <ac:spMkLst>
            <pc:docMk/>
            <pc:sldMk cId="2991829198" sldId="2147472431"/>
            <ac:spMk id="120" creationId="{8731B457-C97B-0803-FDD1-1BB07F4F00D3}"/>
          </ac:spMkLst>
        </pc:spChg>
        <pc:spChg chg="add mod">
          <ac:chgData name="Rene van den Bedem" userId="45d79a91-5a04-4f34-9844-1fdee92f82bd" providerId="ADAL" clId="{618A3DA0-3935-40E7-9F8C-32BA4B509B42}" dt="2023-10-26T15:48:56.622" v="9708"/>
          <ac:spMkLst>
            <pc:docMk/>
            <pc:sldMk cId="2991829198" sldId="2147472431"/>
            <ac:spMk id="122" creationId="{452B777D-1CD4-D5FF-473A-1459FA7782F9}"/>
          </ac:spMkLst>
        </pc:spChg>
        <pc:spChg chg="add del mod">
          <ac:chgData name="Rene van den Bedem" userId="45d79a91-5a04-4f34-9844-1fdee92f82bd" providerId="ADAL" clId="{618A3DA0-3935-40E7-9F8C-32BA4B509B42}" dt="2023-10-26T15:49:17.202" v="9712" actId="478"/>
          <ac:spMkLst>
            <pc:docMk/>
            <pc:sldMk cId="2991829198" sldId="2147472431"/>
            <ac:spMk id="123" creationId="{F411393F-329E-0D52-2EFE-1998AE51EB01}"/>
          </ac:spMkLst>
        </pc:spChg>
        <pc:spChg chg="add mod">
          <ac:chgData name="Rene van den Bedem" userId="45d79a91-5a04-4f34-9844-1fdee92f82bd" providerId="ADAL" clId="{618A3DA0-3935-40E7-9F8C-32BA4B509B42}" dt="2023-10-26T15:48:56.622" v="9708"/>
          <ac:spMkLst>
            <pc:docMk/>
            <pc:sldMk cId="2991829198" sldId="2147472431"/>
            <ac:spMk id="124" creationId="{AD7E02BD-290A-4B1C-1D7B-918C3109C54B}"/>
          </ac:spMkLst>
        </pc:spChg>
        <pc:spChg chg="add mod">
          <ac:chgData name="Rene van den Bedem" userId="45d79a91-5a04-4f34-9844-1fdee92f82bd" providerId="ADAL" clId="{618A3DA0-3935-40E7-9F8C-32BA4B509B42}" dt="2023-10-26T15:48:56.622" v="9708"/>
          <ac:spMkLst>
            <pc:docMk/>
            <pc:sldMk cId="2991829198" sldId="2147472431"/>
            <ac:spMk id="126" creationId="{11D24D32-E881-33A9-765B-83CC08347060}"/>
          </ac:spMkLst>
        </pc:spChg>
        <pc:spChg chg="add mod">
          <ac:chgData name="Rene van den Bedem" userId="45d79a91-5a04-4f34-9844-1fdee92f82bd" providerId="ADAL" clId="{618A3DA0-3935-40E7-9F8C-32BA4B509B42}" dt="2023-10-26T15:50:08.656" v="9721" actId="1076"/>
          <ac:spMkLst>
            <pc:docMk/>
            <pc:sldMk cId="2991829198" sldId="2147472431"/>
            <ac:spMk id="127" creationId="{C2F25F59-D88A-D5B8-28C2-00FC8A219F8D}"/>
          </ac:spMkLst>
        </pc:spChg>
        <pc:spChg chg="add del mod">
          <ac:chgData name="Rene van den Bedem" userId="45d79a91-5a04-4f34-9844-1fdee92f82bd" providerId="ADAL" clId="{618A3DA0-3935-40E7-9F8C-32BA4B509B42}" dt="2023-10-26T15:49:17.202" v="9712" actId="478"/>
          <ac:spMkLst>
            <pc:docMk/>
            <pc:sldMk cId="2991829198" sldId="2147472431"/>
            <ac:spMk id="130" creationId="{3DFA2677-99E6-C7C2-151B-20B9713F1B2B}"/>
          </ac:spMkLst>
        </pc:spChg>
        <pc:spChg chg="add del mod">
          <ac:chgData name="Rene van den Bedem" userId="45d79a91-5a04-4f34-9844-1fdee92f82bd" providerId="ADAL" clId="{618A3DA0-3935-40E7-9F8C-32BA4B509B42}" dt="2023-10-26T15:49:20.595" v="9714" actId="478"/>
          <ac:spMkLst>
            <pc:docMk/>
            <pc:sldMk cId="2991829198" sldId="2147472431"/>
            <ac:spMk id="132" creationId="{BA3A3D59-2380-6D95-74A9-9B918916F4D3}"/>
          </ac:spMkLst>
        </pc:spChg>
        <pc:spChg chg="add mod">
          <ac:chgData name="Rene van den Bedem" userId="45d79a91-5a04-4f34-9844-1fdee92f82bd" providerId="ADAL" clId="{618A3DA0-3935-40E7-9F8C-32BA4B509B42}" dt="2023-10-26T15:48:56.622" v="9708"/>
          <ac:spMkLst>
            <pc:docMk/>
            <pc:sldMk cId="2991829198" sldId="2147472431"/>
            <ac:spMk id="134" creationId="{7C036992-C45B-592C-286E-9A64F4BA5BCE}"/>
          </ac:spMkLst>
        </pc:spChg>
        <pc:spChg chg="add mod">
          <ac:chgData name="Rene van den Bedem" userId="45d79a91-5a04-4f34-9844-1fdee92f82bd" providerId="ADAL" clId="{618A3DA0-3935-40E7-9F8C-32BA4B509B42}" dt="2023-10-26T15:48:56.622" v="9708"/>
          <ac:spMkLst>
            <pc:docMk/>
            <pc:sldMk cId="2991829198" sldId="2147472431"/>
            <ac:spMk id="135" creationId="{90A7BF22-3235-6EFE-C125-86200C2BD08C}"/>
          </ac:spMkLst>
        </pc:spChg>
        <pc:spChg chg="add del mod">
          <ac:chgData name="Rene van den Bedem" userId="45d79a91-5a04-4f34-9844-1fdee92f82bd" providerId="ADAL" clId="{618A3DA0-3935-40E7-9F8C-32BA4B509B42}" dt="2023-10-26T15:49:17.202" v="9712" actId="478"/>
          <ac:spMkLst>
            <pc:docMk/>
            <pc:sldMk cId="2991829198" sldId="2147472431"/>
            <ac:spMk id="138" creationId="{7EF580F9-E55C-B47B-3BB5-E6BE52630D95}"/>
          </ac:spMkLst>
        </pc:spChg>
        <pc:spChg chg="add mod">
          <ac:chgData name="Rene van den Bedem" userId="45d79a91-5a04-4f34-9844-1fdee92f82bd" providerId="ADAL" clId="{618A3DA0-3935-40E7-9F8C-32BA4B509B42}" dt="2023-10-26T15:48:56.622" v="9708"/>
          <ac:spMkLst>
            <pc:docMk/>
            <pc:sldMk cId="2991829198" sldId="2147472431"/>
            <ac:spMk id="142" creationId="{C2540489-245D-7F3C-8F1F-2169B2B2FCEE}"/>
          </ac:spMkLst>
        </pc:spChg>
        <pc:spChg chg="add del mod">
          <ac:chgData name="Rene van den Bedem" userId="45d79a91-5a04-4f34-9844-1fdee92f82bd" providerId="ADAL" clId="{618A3DA0-3935-40E7-9F8C-32BA4B509B42}" dt="2023-10-26T15:49:17.202" v="9712" actId="478"/>
          <ac:spMkLst>
            <pc:docMk/>
            <pc:sldMk cId="2991829198" sldId="2147472431"/>
            <ac:spMk id="146" creationId="{2009C79D-5184-FE1B-5722-79B48FFBFE36}"/>
          </ac:spMkLst>
        </pc:spChg>
        <pc:spChg chg="add del mod">
          <ac:chgData name="Rene van den Bedem" userId="45d79a91-5a04-4f34-9844-1fdee92f82bd" providerId="ADAL" clId="{618A3DA0-3935-40E7-9F8C-32BA4B509B42}" dt="2023-10-26T15:49:01.363" v="9709" actId="478"/>
          <ac:spMkLst>
            <pc:docMk/>
            <pc:sldMk cId="2991829198" sldId="2147472431"/>
            <ac:spMk id="147" creationId="{668E2166-F7B4-E31A-A0CE-81A1CA39607F}"/>
          </ac:spMkLst>
        </pc:spChg>
        <pc:spChg chg="add mod">
          <ac:chgData name="Rene van den Bedem" userId="45d79a91-5a04-4f34-9844-1fdee92f82bd" providerId="ADAL" clId="{618A3DA0-3935-40E7-9F8C-32BA4B509B42}" dt="2023-10-26T17:11:32.248" v="9750" actId="1076"/>
          <ac:spMkLst>
            <pc:docMk/>
            <pc:sldMk cId="2991829198" sldId="2147472431"/>
            <ac:spMk id="148" creationId="{EC0E6116-E79D-E0F8-9FBE-9E36EAA0FEE3}"/>
          </ac:spMkLst>
        </pc:spChg>
        <pc:spChg chg="add del mod">
          <ac:chgData name="Rene van den Bedem" userId="45d79a91-5a04-4f34-9844-1fdee92f82bd" providerId="ADAL" clId="{618A3DA0-3935-40E7-9F8C-32BA4B509B42}" dt="2023-10-26T15:49:03.247" v="9710" actId="478"/>
          <ac:spMkLst>
            <pc:docMk/>
            <pc:sldMk cId="2991829198" sldId="2147472431"/>
            <ac:spMk id="149" creationId="{C6B9F071-7A3E-22BF-AFE5-7A0A26AD54FB}"/>
          </ac:spMkLst>
        </pc:spChg>
        <pc:spChg chg="add mod">
          <ac:chgData name="Rene van den Bedem" userId="45d79a91-5a04-4f34-9844-1fdee92f82bd" providerId="ADAL" clId="{618A3DA0-3935-40E7-9F8C-32BA4B509B42}" dt="2023-10-26T17:17:06.050" v="9772" actId="1076"/>
          <ac:spMkLst>
            <pc:docMk/>
            <pc:sldMk cId="2991829198" sldId="2147472431"/>
            <ac:spMk id="150" creationId="{A0EE9D2C-030A-8033-7EA5-B3111865BD1D}"/>
          </ac:spMkLst>
        </pc:spChg>
        <pc:spChg chg="add del mod">
          <ac:chgData name="Rene van den Bedem" userId="45d79a91-5a04-4f34-9844-1fdee92f82bd" providerId="ADAL" clId="{618A3DA0-3935-40E7-9F8C-32BA4B509B42}" dt="2023-10-26T15:49:05.063" v="9711" actId="478"/>
          <ac:spMkLst>
            <pc:docMk/>
            <pc:sldMk cId="2991829198" sldId="2147472431"/>
            <ac:spMk id="151" creationId="{6D940B59-CBB8-E732-9541-E2F9CBB5A1E6}"/>
          </ac:spMkLst>
        </pc:spChg>
        <pc:spChg chg="add mod">
          <ac:chgData name="Rene van den Bedem" userId="45d79a91-5a04-4f34-9844-1fdee92f82bd" providerId="ADAL" clId="{618A3DA0-3935-40E7-9F8C-32BA4B509B42}" dt="2023-10-26T17:04:42.578" v="9727"/>
          <ac:spMkLst>
            <pc:docMk/>
            <pc:sldMk cId="2991829198" sldId="2147472431"/>
            <ac:spMk id="158" creationId="{E5F89534-73DC-995F-A20A-F0B543097A1C}"/>
          </ac:spMkLst>
        </pc:spChg>
        <pc:spChg chg="add del">
          <ac:chgData name="Rene van den Bedem" userId="45d79a91-5a04-4f34-9844-1fdee92f82bd" providerId="ADAL" clId="{618A3DA0-3935-40E7-9F8C-32BA4B509B42}" dt="2023-10-26T17:10:44.118" v="9731" actId="478"/>
          <ac:spMkLst>
            <pc:docMk/>
            <pc:sldMk cId="2991829198" sldId="2147472431"/>
            <ac:spMk id="161" creationId="{CEDB947B-7446-B139-86C8-086ADBB3B1D5}"/>
          </ac:spMkLst>
        </pc:spChg>
        <pc:spChg chg="add mod">
          <ac:chgData name="Rene van den Bedem" userId="45d79a91-5a04-4f34-9844-1fdee92f82bd" providerId="ADAL" clId="{618A3DA0-3935-40E7-9F8C-32BA4B509B42}" dt="2023-10-26T17:11:26.991" v="9749" actId="692"/>
          <ac:spMkLst>
            <pc:docMk/>
            <pc:sldMk cId="2991829198" sldId="2147472431"/>
            <ac:spMk id="162" creationId="{03570BBD-1E48-DDBB-87A7-5B0A1B66B89E}"/>
          </ac:spMkLst>
        </pc:spChg>
        <pc:spChg chg="add mod">
          <ac:chgData name="Rene van den Bedem" userId="45d79a91-5a04-4f34-9844-1fdee92f82bd" providerId="ADAL" clId="{618A3DA0-3935-40E7-9F8C-32BA4B509B42}" dt="2023-10-26T17:13:07.268" v="9771" actId="692"/>
          <ac:spMkLst>
            <pc:docMk/>
            <pc:sldMk cId="2991829198" sldId="2147472431"/>
            <ac:spMk id="163" creationId="{3CF89086-790D-14AF-400B-4E2C57EECC71}"/>
          </ac:spMkLst>
        </pc:spChg>
        <pc:spChg chg="add del mod">
          <ac:chgData name="Rene van den Bedem" userId="45d79a91-5a04-4f34-9844-1fdee92f82bd" providerId="ADAL" clId="{618A3DA0-3935-40E7-9F8C-32BA4B509B42}" dt="2023-10-27T16:57:35.761" v="10007" actId="478"/>
          <ac:spMkLst>
            <pc:docMk/>
            <pc:sldMk cId="2991829198" sldId="2147472431"/>
            <ac:spMk id="164" creationId="{1A7290F2-AEBA-6739-3F89-6D7361EA3574}"/>
          </ac:spMkLst>
        </pc:spChg>
        <pc:grpChg chg="add del mod">
          <ac:chgData name="Rene van den Bedem" userId="45d79a91-5a04-4f34-9844-1fdee92f82bd" providerId="ADAL" clId="{618A3DA0-3935-40E7-9F8C-32BA4B509B42}" dt="2023-10-25T19:10:32.723" v="8320" actId="478"/>
          <ac:grpSpMkLst>
            <pc:docMk/>
            <pc:sldMk cId="2991829198" sldId="2147472431"/>
            <ac:grpSpMk id="57" creationId="{7A96A5A0-99F3-25B6-0C87-243841AE18DD}"/>
          </ac:grpSpMkLst>
        </pc:grpChg>
        <pc:grpChg chg="add del mod">
          <ac:chgData name="Rene van den Bedem" userId="45d79a91-5a04-4f34-9844-1fdee92f82bd" providerId="ADAL" clId="{618A3DA0-3935-40E7-9F8C-32BA4B509B42}" dt="2023-10-25T19:10:32.723" v="8320" actId="478"/>
          <ac:grpSpMkLst>
            <pc:docMk/>
            <pc:sldMk cId="2991829198" sldId="2147472431"/>
            <ac:grpSpMk id="78" creationId="{AD719DE1-8D91-99B2-951E-BBCE32191A39}"/>
          </ac:grpSpMkLst>
        </pc:grpChg>
        <pc:grpChg chg="add mod">
          <ac:chgData name="Rene van den Bedem" userId="45d79a91-5a04-4f34-9844-1fdee92f82bd" providerId="ADAL" clId="{618A3DA0-3935-40E7-9F8C-32BA4B509B42}" dt="2023-10-26T15:48:56.622" v="9708"/>
          <ac:grpSpMkLst>
            <pc:docMk/>
            <pc:sldMk cId="2991829198" sldId="2147472431"/>
            <ac:grpSpMk id="114" creationId="{3457D22C-07DD-6FC4-8256-74C777D7713D}"/>
          </ac:grpSpMkLst>
        </pc:grpChg>
        <pc:grpChg chg="add mod">
          <ac:chgData name="Rene van den Bedem" userId="45d79a91-5a04-4f34-9844-1fdee92f82bd" providerId="ADAL" clId="{618A3DA0-3935-40E7-9F8C-32BA4B509B42}" dt="2023-10-26T15:48:56.622" v="9708"/>
          <ac:grpSpMkLst>
            <pc:docMk/>
            <pc:sldMk cId="2991829198" sldId="2147472431"/>
            <ac:grpSpMk id="139" creationId="{7A429960-0B75-E632-7F02-4E39E9D4C614}"/>
          </ac:grpSpMkLst>
        </pc:grpChg>
        <pc:grpChg chg="add del mod">
          <ac:chgData name="Rene van den Bedem" userId="45d79a91-5a04-4f34-9844-1fdee92f82bd" providerId="ADAL" clId="{618A3DA0-3935-40E7-9F8C-32BA4B509B42}" dt="2023-10-26T15:49:17.202" v="9712" actId="478"/>
          <ac:grpSpMkLst>
            <pc:docMk/>
            <pc:sldMk cId="2991829198" sldId="2147472431"/>
            <ac:grpSpMk id="143" creationId="{CF21B42D-FF2D-E123-2C3E-FAAEAEE30E2D}"/>
          </ac:grpSpMkLst>
        </pc:grpChg>
        <pc:grpChg chg="add del">
          <ac:chgData name="Rene van den Bedem" userId="45d79a91-5a04-4f34-9844-1fdee92f82bd" providerId="ADAL" clId="{618A3DA0-3935-40E7-9F8C-32BA4B509B42}" dt="2023-10-27T16:57:33.272" v="10005" actId="478"/>
          <ac:grpSpMkLst>
            <pc:docMk/>
            <pc:sldMk cId="2991829198" sldId="2147472431"/>
            <ac:grpSpMk id="165" creationId="{68CC1AB9-FF40-87C6-9661-DA4CE1D4C088}"/>
          </ac:grpSpMkLst>
        </pc:grpChg>
        <pc:grpChg chg="add del">
          <ac:chgData name="Rene van den Bedem" userId="45d79a91-5a04-4f34-9844-1fdee92f82bd" providerId="ADAL" clId="{618A3DA0-3935-40E7-9F8C-32BA4B509B42}" dt="2023-10-27T16:57:34.693" v="10006" actId="478"/>
          <ac:grpSpMkLst>
            <pc:docMk/>
            <pc:sldMk cId="2991829198" sldId="2147472431"/>
            <ac:grpSpMk id="166" creationId="{DD83884A-A113-E623-2F65-A7A946E9E4AB}"/>
          </ac:grpSpMkLst>
        </pc:grpChg>
        <pc:picChg chg="add del mod">
          <ac:chgData name="Rene van den Bedem" userId="45d79a91-5a04-4f34-9844-1fdee92f82bd" providerId="ADAL" clId="{618A3DA0-3935-40E7-9F8C-32BA4B509B42}" dt="2023-10-25T19:10:32.723" v="8320" actId="478"/>
          <ac:picMkLst>
            <pc:docMk/>
            <pc:sldMk cId="2991829198" sldId="2147472431"/>
            <ac:picMk id="3" creationId="{B603F0B1-8636-8448-B15E-904755BF9664}"/>
          </ac:picMkLst>
        </pc:picChg>
        <pc:picChg chg="add del mod">
          <ac:chgData name="Rene van den Bedem" userId="45d79a91-5a04-4f34-9844-1fdee92f82bd" providerId="ADAL" clId="{618A3DA0-3935-40E7-9F8C-32BA4B509B42}" dt="2023-10-25T19:10:32.723" v="8320" actId="478"/>
          <ac:picMkLst>
            <pc:docMk/>
            <pc:sldMk cId="2991829198" sldId="2147472431"/>
            <ac:picMk id="8" creationId="{0C6C9231-0917-8C3A-7A4B-303376D2A7B4}"/>
          </ac:picMkLst>
        </pc:picChg>
        <pc:picChg chg="add del mod">
          <ac:chgData name="Rene van den Bedem" userId="45d79a91-5a04-4f34-9844-1fdee92f82bd" providerId="ADAL" clId="{618A3DA0-3935-40E7-9F8C-32BA4B509B42}" dt="2023-10-25T19:10:32.723" v="8320" actId="478"/>
          <ac:picMkLst>
            <pc:docMk/>
            <pc:sldMk cId="2991829198" sldId="2147472431"/>
            <ac:picMk id="11" creationId="{A023A311-E5C1-5A12-1FA6-A6E42D6E3ADB}"/>
          </ac:picMkLst>
        </pc:picChg>
        <pc:picChg chg="add del mod">
          <ac:chgData name="Rene van den Bedem" userId="45d79a91-5a04-4f34-9844-1fdee92f82bd" providerId="ADAL" clId="{618A3DA0-3935-40E7-9F8C-32BA4B509B42}" dt="2023-10-25T19:10:32.723" v="8320" actId="478"/>
          <ac:picMkLst>
            <pc:docMk/>
            <pc:sldMk cId="2991829198" sldId="2147472431"/>
            <ac:picMk id="12" creationId="{1EF3CF6C-EA10-1030-D90C-E1BF9EEA2B85}"/>
          </ac:picMkLst>
        </pc:picChg>
        <pc:picChg chg="add del mod">
          <ac:chgData name="Rene van den Bedem" userId="45d79a91-5a04-4f34-9844-1fdee92f82bd" providerId="ADAL" clId="{618A3DA0-3935-40E7-9F8C-32BA4B509B42}" dt="2023-10-25T19:10:32.723" v="8320" actId="478"/>
          <ac:picMkLst>
            <pc:docMk/>
            <pc:sldMk cId="2991829198" sldId="2147472431"/>
            <ac:picMk id="13" creationId="{747AAA59-3A47-3A8A-4972-91DFAD8C8C93}"/>
          </ac:picMkLst>
        </pc:picChg>
        <pc:picChg chg="add del mod">
          <ac:chgData name="Rene van den Bedem" userId="45d79a91-5a04-4f34-9844-1fdee92f82bd" providerId="ADAL" clId="{618A3DA0-3935-40E7-9F8C-32BA4B509B42}" dt="2023-10-25T19:10:32.723" v="8320" actId="478"/>
          <ac:picMkLst>
            <pc:docMk/>
            <pc:sldMk cId="2991829198" sldId="2147472431"/>
            <ac:picMk id="18" creationId="{862EA387-8FEA-DEBA-0FFD-F8701576A61A}"/>
          </ac:picMkLst>
        </pc:picChg>
        <pc:picChg chg="add del mod">
          <ac:chgData name="Rene van den Bedem" userId="45d79a91-5a04-4f34-9844-1fdee92f82bd" providerId="ADAL" clId="{618A3DA0-3935-40E7-9F8C-32BA4B509B42}" dt="2023-10-25T19:10:32.723" v="8320" actId="478"/>
          <ac:picMkLst>
            <pc:docMk/>
            <pc:sldMk cId="2991829198" sldId="2147472431"/>
            <ac:picMk id="19" creationId="{A1659DA9-0BDF-63AA-A359-483044832923}"/>
          </ac:picMkLst>
        </pc:picChg>
        <pc:picChg chg="add del mod">
          <ac:chgData name="Rene van den Bedem" userId="45d79a91-5a04-4f34-9844-1fdee92f82bd" providerId="ADAL" clId="{618A3DA0-3935-40E7-9F8C-32BA4B509B42}" dt="2023-10-25T19:10:32.723" v="8320" actId="478"/>
          <ac:picMkLst>
            <pc:docMk/>
            <pc:sldMk cId="2991829198" sldId="2147472431"/>
            <ac:picMk id="20" creationId="{937C367B-5E84-6601-1CD0-5553B71D5884}"/>
          </ac:picMkLst>
        </pc:picChg>
        <pc:picChg chg="add del mod">
          <ac:chgData name="Rene van den Bedem" userId="45d79a91-5a04-4f34-9844-1fdee92f82bd" providerId="ADAL" clId="{618A3DA0-3935-40E7-9F8C-32BA4B509B42}" dt="2023-10-25T19:10:32.723" v="8320" actId="478"/>
          <ac:picMkLst>
            <pc:docMk/>
            <pc:sldMk cId="2991829198" sldId="2147472431"/>
            <ac:picMk id="22" creationId="{5054793E-4A4F-ABFB-E513-52CDD2C164B1}"/>
          </ac:picMkLst>
        </pc:picChg>
        <pc:picChg chg="add del mod">
          <ac:chgData name="Rene van den Bedem" userId="45d79a91-5a04-4f34-9844-1fdee92f82bd" providerId="ADAL" clId="{618A3DA0-3935-40E7-9F8C-32BA4B509B42}" dt="2023-10-25T19:10:32.723" v="8320" actId="478"/>
          <ac:picMkLst>
            <pc:docMk/>
            <pc:sldMk cId="2991829198" sldId="2147472431"/>
            <ac:picMk id="23" creationId="{650C6D2F-EEAB-F0E9-6AF1-3CE4172ACD98}"/>
          </ac:picMkLst>
        </pc:picChg>
        <pc:picChg chg="add del mod">
          <ac:chgData name="Rene van den Bedem" userId="45d79a91-5a04-4f34-9844-1fdee92f82bd" providerId="ADAL" clId="{618A3DA0-3935-40E7-9F8C-32BA4B509B42}" dt="2023-10-25T19:10:32.723" v="8320" actId="478"/>
          <ac:picMkLst>
            <pc:docMk/>
            <pc:sldMk cId="2991829198" sldId="2147472431"/>
            <ac:picMk id="27" creationId="{5617B212-8262-CCE8-55EC-02C42649B7B4}"/>
          </ac:picMkLst>
        </pc:picChg>
        <pc:picChg chg="add del mod">
          <ac:chgData name="Rene van den Bedem" userId="45d79a91-5a04-4f34-9844-1fdee92f82bd" providerId="ADAL" clId="{618A3DA0-3935-40E7-9F8C-32BA4B509B42}" dt="2023-10-25T19:10:32.723" v="8320" actId="478"/>
          <ac:picMkLst>
            <pc:docMk/>
            <pc:sldMk cId="2991829198" sldId="2147472431"/>
            <ac:picMk id="32" creationId="{77FB69E3-B3F3-AA5F-17FD-0B6B335F08C1}"/>
          </ac:picMkLst>
        </pc:picChg>
        <pc:picChg chg="add del mod">
          <ac:chgData name="Rene van den Bedem" userId="45d79a91-5a04-4f34-9844-1fdee92f82bd" providerId="ADAL" clId="{618A3DA0-3935-40E7-9F8C-32BA4B509B42}" dt="2023-10-25T19:10:32.723" v="8320" actId="478"/>
          <ac:picMkLst>
            <pc:docMk/>
            <pc:sldMk cId="2991829198" sldId="2147472431"/>
            <ac:picMk id="36" creationId="{8CCD7CB2-8FD6-2A02-541E-2087F27BE16C}"/>
          </ac:picMkLst>
        </pc:picChg>
        <pc:picChg chg="add del mod">
          <ac:chgData name="Rene van den Bedem" userId="45d79a91-5a04-4f34-9844-1fdee92f82bd" providerId="ADAL" clId="{618A3DA0-3935-40E7-9F8C-32BA4B509B42}" dt="2023-10-25T19:10:32.723" v="8320" actId="478"/>
          <ac:picMkLst>
            <pc:docMk/>
            <pc:sldMk cId="2991829198" sldId="2147472431"/>
            <ac:picMk id="39" creationId="{C44BD884-9462-ED75-22B6-BAB5F07A2E25}"/>
          </ac:picMkLst>
        </pc:picChg>
        <pc:picChg chg="add del mod">
          <ac:chgData name="Rene van den Bedem" userId="45d79a91-5a04-4f34-9844-1fdee92f82bd" providerId="ADAL" clId="{618A3DA0-3935-40E7-9F8C-32BA4B509B42}" dt="2023-10-25T19:10:32.723" v="8320" actId="478"/>
          <ac:picMkLst>
            <pc:docMk/>
            <pc:sldMk cId="2991829198" sldId="2147472431"/>
            <ac:picMk id="40" creationId="{291E1260-00FA-5DF1-6071-88D9457F2146}"/>
          </ac:picMkLst>
        </pc:picChg>
        <pc:picChg chg="add del mod">
          <ac:chgData name="Rene van den Bedem" userId="45d79a91-5a04-4f34-9844-1fdee92f82bd" providerId="ADAL" clId="{618A3DA0-3935-40E7-9F8C-32BA4B509B42}" dt="2023-10-25T19:10:32.723" v="8320" actId="478"/>
          <ac:picMkLst>
            <pc:docMk/>
            <pc:sldMk cId="2991829198" sldId="2147472431"/>
            <ac:picMk id="43" creationId="{4832BC70-3A13-8002-00CE-B598E2682071}"/>
          </ac:picMkLst>
        </pc:picChg>
        <pc:picChg chg="add del mod">
          <ac:chgData name="Rene van den Bedem" userId="45d79a91-5a04-4f34-9844-1fdee92f82bd" providerId="ADAL" clId="{618A3DA0-3935-40E7-9F8C-32BA4B509B42}" dt="2023-10-25T19:10:32.723" v="8320" actId="478"/>
          <ac:picMkLst>
            <pc:docMk/>
            <pc:sldMk cId="2991829198" sldId="2147472431"/>
            <ac:picMk id="44" creationId="{1EA39A9C-3710-F152-CB18-2F81AE5B6087}"/>
          </ac:picMkLst>
        </pc:picChg>
        <pc:picChg chg="add del mod">
          <ac:chgData name="Rene van den Bedem" userId="45d79a91-5a04-4f34-9844-1fdee92f82bd" providerId="ADAL" clId="{618A3DA0-3935-40E7-9F8C-32BA4B509B42}" dt="2023-10-25T19:10:32.723" v="8320" actId="478"/>
          <ac:picMkLst>
            <pc:docMk/>
            <pc:sldMk cId="2991829198" sldId="2147472431"/>
            <ac:picMk id="49" creationId="{25A8D0D9-8E82-5EDC-9F90-06D98DD2E72D}"/>
          </ac:picMkLst>
        </pc:picChg>
        <pc:picChg chg="add del mod">
          <ac:chgData name="Rene van den Bedem" userId="45d79a91-5a04-4f34-9844-1fdee92f82bd" providerId="ADAL" clId="{618A3DA0-3935-40E7-9F8C-32BA4B509B42}" dt="2023-10-25T19:10:32.723" v="8320" actId="478"/>
          <ac:picMkLst>
            <pc:docMk/>
            <pc:sldMk cId="2991829198" sldId="2147472431"/>
            <ac:picMk id="51" creationId="{0F1CC534-8564-F21A-46D9-AFB783E2529C}"/>
          </ac:picMkLst>
        </pc:picChg>
        <pc:picChg chg="add del mod">
          <ac:chgData name="Rene van den Bedem" userId="45d79a91-5a04-4f34-9844-1fdee92f82bd" providerId="ADAL" clId="{618A3DA0-3935-40E7-9F8C-32BA4B509B42}" dt="2023-10-25T19:10:32.723" v="8320" actId="478"/>
          <ac:picMkLst>
            <pc:docMk/>
            <pc:sldMk cId="2991829198" sldId="2147472431"/>
            <ac:picMk id="52" creationId="{9A50BAED-20A0-9FE0-9673-F9F1319DBCE3}"/>
          </ac:picMkLst>
        </pc:picChg>
        <pc:picChg chg="add del mod">
          <ac:chgData name="Rene van den Bedem" userId="45d79a91-5a04-4f34-9844-1fdee92f82bd" providerId="ADAL" clId="{618A3DA0-3935-40E7-9F8C-32BA4B509B42}" dt="2023-10-25T19:10:32.723" v="8320" actId="478"/>
          <ac:picMkLst>
            <pc:docMk/>
            <pc:sldMk cId="2991829198" sldId="2147472431"/>
            <ac:picMk id="53" creationId="{E99D2E4C-B279-0503-A8EF-1EAD6BF24F2E}"/>
          </ac:picMkLst>
        </pc:picChg>
        <pc:picChg chg="add del mod">
          <ac:chgData name="Rene van den Bedem" userId="45d79a91-5a04-4f34-9844-1fdee92f82bd" providerId="ADAL" clId="{618A3DA0-3935-40E7-9F8C-32BA4B509B42}" dt="2023-10-25T19:10:32.723" v="8320" actId="478"/>
          <ac:picMkLst>
            <pc:docMk/>
            <pc:sldMk cId="2991829198" sldId="2147472431"/>
            <ac:picMk id="54" creationId="{CB32CEEA-4C18-C555-9A6A-21F38A37E1E5}"/>
          </ac:picMkLst>
        </pc:picChg>
        <pc:picChg chg="add del mod">
          <ac:chgData name="Rene van den Bedem" userId="45d79a91-5a04-4f34-9844-1fdee92f82bd" providerId="ADAL" clId="{618A3DA0-3935-40E7-9F8C-32BA4B509B42}" dt="2023-10-25T19:10:32.723" v="8320" actId="478"/>
          <ac:picMkLst>
            <pc:docMk/>
            <pc:sldMk cId="2991829198" sldId="2147472431"/>
            <ac:picMk id="55" creationId="{C4C10C23-6294-9192-9DC8-3B6A3B24512C}"/>
          </ac:picMkLst>
        </pc:picChg>
        <pc:picChg chg="add del mod">
          <ac:chgData name="Rene van den Bedem" userId="45d79a91-5a04-4f34-9844-1fdee92f82bd" providerId="ADAL" clId="{618A3DA0-3935-40E7-9F8C-32BA4B509B42}" dt="2023-10-25T19:10:32.723" v="8320" actId="478"/>
          <ac:picMkLst>
            <pc:docMk/>
            <pc:sldMk cId="2991829198" sldId="2147472431"/>
            <ac:picMk id="56" creationId="{47C691C1-C0CC-33F6-1E9C-E4BCF9AE22DD}"/>
          </ac:picMkLst>
        </pc:picChg>
        <pc:picChg chg="add del mod">
          <ac:chgData name="Rene van den Bedem" userId="45d79a91-5a04-4f34-9844-1fdee92f82bd" providerId="ADAL" clId="{618A3DA0-3935-40E7-9F8C-32BA4B509B42}" dt="2023-10-25T19:10:32.723" v="8320" actId="478"/>
          <ac:picMkLst>
            <pc:docMk/>
            <pc:sldMk cId="2991829198" sldId="2147472431"/>
            <ac:picMk id="83" creationId="{3BAA34FE-48F1-F79F-52F7-7EA5EFA4D724}"/>
          </ac:picMkLst>
        </pc:picChg>
        <pc:picChg chg="add mod">
          <ac:chgData name="Rene van den Bedem" userId="45d79a91-5a04-4f34-9844-1fdee92f82bd" providerId="ADAL" clId="{618A3DA0-3935-40E7-9F8C-32BA4B509B42}" dt="2023-10-26T15:48:56.622" v="9708"/>
          <ac:picMkLst>
            <pc:docMk/>
            <pc:sldMk cId="2991829198" sldId="2147472431"/>
            <ac:picMk id="85" creationId="{15B93635-3091-1FFB-1F63-E508322FC971}"/>
          </ac:picMkLst>
        </pc:picChg>
        <pc:picChg chg="add mod">
          <ac:chgData name="Rene van den Bedem" userId="45d79a91-5a04-4f34-9844-1fdee92f82bd" providerId="ADAL" clId="{618A3DA0-3935-40E7-9F8C-32BA4B509B42}" dt="2023-10-26T15:48:56.622" v="9708"/>
          <ac:picMkLst>
            <pc:docMk/>
            <pc:sldMk cId="2991829198" sldId="2147472431"/>
            <ac:picMk id="89" creationId="{036D9EA3-5D81-55C5-4233-0F305324DABE}"/>
          </ac:picMkLst>
        </pc:picChg>
        <pc:picChg chg="add del mod">
          <ac:chgData name="Rene van den Bedem" userId="45d79a91-5a04-4f34-9844-1fdee92f82bd" providerId="ADAL" clId="{618A3DA0-3935-40E7-9F8C-32BA4B509B42}" dt="2023-10-26T15:49:17.202" v="9712" actId="478"/>
          <ac:picMkLst>
            <pc:docMk/>
            <pc:sldMk cId="2991829198" sldId="2147472431"/>
            <ac:picMk id="94" creationId="{61274733-E57B-5CCA-1F40-464C5E89545D}"/>
          </ac:picMkLst>
        </pc:picChg>
        <pc:picChg chg="add mod">
          <ac:chgData name="Rene van den Bedem" userId="45d79a91-5a04-4f34-9844-1fdee92f82bd" providerId="ADAL" clId="{618A3DA0-3935-40E7-9F8C-32BA4B509B42}" dt="2023-10-26T15:48:56.622" v="9708"/>
          <ac:picMkLst>
            <pc:docMk/>
            <pc:sldMk cId="2991829198" sldId="2147472431"/>
            <ac:picMk id="95" creationId="{1FB98863-EA9E-28F1-C0C2-9725FE6B1E8C}"/>
          </ac:picMkLst>
        </pc:picChg>
        <pc:picChg chg="add mod">
          <ac:chgData name="Rene van den Bedem" userId="45d79a91-5a04-4f34-9844-1fdee92f82bd" providerId="ADAL" clId="{618A3DA0-3935-40E7-9F8C-32BA4B509B42}" dt="2023-10-26T15:48:56.622" v="9708"/>
          <ac:picMkLst>
            <pc:docMk/>
            <pc:sldMk cId="2991829198" sldId="2147472431"/>
            <ac:picMk id="98" creationId="{69DA28F7-7CA2-0DBC-AA68-16D6BB0060BE}"/>
          </ac:picMkLst>
        </pc:picChg>
        <pc:picChg chg="add mod">
          <ac:chgData name="Rene van den Bedem" userId="45d79a91-5a04-4f34-9844-1fdee92f82bd" providerId="ADAL" clId="{618A3DA0-3935-40E7-9F8C-32BA4B509B42}" dt="2023-10-26T15:48:56.622" v="9708"/>
          <ac:picMkLst>
            <pc:docMk/>
            <pc:sldMk cId="2991829198" sldId="2147472431"/>
            <ac:picMk id="100" creationId="{B8F38CD0-3235-27AA-9316-E5FC6DCBAE68}"/>
          </ac:picMkLst>
        </pc:picChg>
        <pc:picChg chg="add mod">
          <ac:chgData name="Rene van den Bedem" userId="45d79a91-5a04-4f34-9844-1fdee92f82bd" providerId="ADAL" clId="{618A3DA0-3935-40E7-9F8C-32BA4B509B42}" dt="2023-10-26T15:48:56.622" v="9708"/>
          <ac:picMkLst>
            <pc:docMk/>
            <pc:sldMk cId="2991829198" sldId="2147472431"/>
            <ac:picMk id="102" creationId="{D3762F8C-8B47-A4E6-0CA4-79D33AF764F3}"/>
          </ac:picMkLst>
        </pc:picChg>
        <pc:picChg chg="add mod">
          <ac:chgData name="Rene van den Bedem" userId="45d79a91-5a04-4f34-9844-1fdee92f82bd" providerId="ADAL" clId="{618A3DA0-3935-40E7-9F8C-32BA4B509B42}" dt="2023-10-26T15:48:56.622" v="9708"/>
          <ac:picMkLst>
            <pc:docMk/>
            <pc:sldMk cId="2991829198" sldId="2147472431"/>
            <ac:picMk id="104" creationId="{8C06AC40-43CD-9DE5-2173-5EB146460991}"/>
          </ac:picMkLst>
        </pc:picChg>
        <pc:picChg chg="add mod">
          <ac:chgData name="Rene van den Bedem" userId="45d79a91-5a04-4f34-9844-1fdee92f82bd" providerId="ADAL" clId="{618A3DA0-3935-40E7-9F8C-32BA4B509B42}" dt="2023-10-26T15:48:56.622" v="9708"/>
          <ac:picMkLst>
            <pc:docMk/>
            <pc:sldMk cId="2991829198" sldId="2147472431"/>
            <ac:picMk id="107" creationId="{2F502595-7112-0EC1-F05A-DAF94188891D}"/>
          </ac:picMkLst>
        </pc:picChg>
        <pc:picChg chg="add mod">
          <ac:chgData name="Rene van den Bedem" userId="45d79a91-5a04-4f34-9844-1fdee92f82bd" providerId="ADAL" clId="{618A3DA0-3935-40E7-9F8C-32BA4B509B42}" dt="2023-10-26T15:48:56.622" v="9708"/>
          <ac:picMkLst>
            <pc:docMk/>
            <pc:sldMk cId="2991829198" sldId="2147472431"/>
            <ac:picMk id="109" creationId="{DF245948-494B-1782-12E2-43F8A276A366}"/>
          </ac:picMkLst>
        </pc:picChg>
        <pc:picChg chg="add mod">
          <ac:chgData name="Rene van den Bedem" userId="45d79a91-5a04-4f34-9844-1fdee92f82bd" providerId="ADAL" clId="{618A3DA0-3935-40E7-9F8C-32BA4B509B42}" dt="2023-10-26T15:48:56.622" v="9708"/>
          <ac:picMkLst>
            <pc:docMk/>
            <pc:sldMk cId="2991829198" sldId="2147472431"/>
            <ac:picMk id="112" creationId="{5AD817D8-45C1-8765-A07B-0F8FB46FDB78}"/>
          </ac:picMkLst>
        </pc:picChg>
        <pc:picChg chg="add mod">
          <ac:chgData name="Rene van den Bedem" userId="45d79a91-5a04-4f34-9844-1fdee92f82bd" providerId="ADAL" clId="{618A3DA0-3935-40E7-9F8C-32BA4B509B42}" dt="2023-10-26T15:48:56.622" v="9708"/>
          <ac:picMkLst>
            <pc:docMk/>
            <pc:sldMk cId="2991829198" sldId="2147472431"/>
            <ac:picMk id="119" creationId="{7998D10D-1477-6793-7F41-58D60D7BCFA2}"/>
          </ac:picMkLst>
        </pc:picChg>
        <pc:picChg chg="add mod ord">
          <ac:chgData name="Rene van den Bedem" userId="45d79a91-5a04-4f34-9844-1fdee92f82bd" providerId="ADAL" clId="{618A3DA0-3935-40E7-9F8C-32BA4B509B42}" dt="2023-10-26T15:50:49.063" v="9726" actId="166"/>
          <ac:picMkLst>
            <pc:docMk/>
            <pc:sldMk cId="2991829198" sldId="2147472431"/>
            <ac:picMk id="128" creationId="{AED9647F-04E1-623F-EF93-1C7968FBAEBE}"/>
          </ac:picMkLst>
        </pc:picChg>
        <pc:picChg chg="add del mod">
          <ac:chgData name="Rene van den Bedem" userId="45d79a91-5a04-4f34-9844-1fdee92f82bd" providerId="ADAL" clId="{618A3DA0-3935-40E7-9F8C-32BA4B509B42}" dt="2023-10-26T15:49:17.202" v="9712" actId="478"/>
          <ac:picMkLst>
            <pc:docMk/>
            <pc:sldMk cId="2991829198" sldId="2147472431"/>
            <ac:picMk id="129" creationId="{9BC7E0BE-A251-7D09-3E14-CC6CD199BA57}"/>
          </ac:picMkLst>
        </pc:picChg>
        <pc:picChg chg="add mod">
          <ac:chgData name="Rene van den Bedem" userId="45d79a91-5a04-4f34-9844-1fdee92f82bd" providerId="ADAL" clId="{618A3DA0-3935-40E7-9F8C-32BA4B509B42}" dt="2023-10-26T15:48:56.622" v="9708"/>
          <ac:picMkLst>
            <pc:docMk/>
            <pc:sldMk cId="2991829198" sldId="2147472431"/>
            <ac:picMk id="133" creationId="{155426CC-010F-E4EC-B0B1-514ADC7CCBC0}"/>
          </ac:picMkLst>
        </pc:picChg>
        <pc:picChg chg="add mod">
          <ac:chgData name="Rene van den Bedem" userId="45d79a91-5a04-4f34-9844-1fdee92f82bd" providerId="ADAL" clId="{618A3DA0-3935-40E7-9F8C-32BA4B509B42}" dt="2023-10-26T15:48:56.622" v="9708"/>
          <ac:picMkLst>
            <pc:docMk/>
            <pc:sldMk cId="2991829198" sldId="2147472431"/>
            <ac:picMk id="136" creationId="{748E7C1C-38AB-1D55-1D0F-0A279BC1675F}"/>
          </ac:picMkLst>
        </pc:picChg>
        <pc:picChg chg="add del mod">
          <ac:chgData name="Rene van den Bedem" userId="45d79a91-5a04-4f34-9844-1fdee92f82bd" providerId="ADAL" clId="{618A3DA0-3935-40E7-9F8C-32BA4B509B42}" dt="2023-10-26T15:49:17.202" v="9712" actId="478"/>
          <ac:picMkLst>
            <pc:docMk/>
            <pc:sldMk cId="2991829198" sldId="2147472431"/>
            <ac:picMk id="137" creationId="{FA701C54-548D-D8F4-9626-3AE54DE1E386}"/>
          </ac:picMkLst>
        </pc:picChg>
        <pc:picChg chg="mod">
          <ac:chgData name="Rene van den Bedem" userId="45d79a91-5a04-4f34-9844-1fdee92f82bd" providerId="ADAL" clId="{618A3DA0-3935-40E7-9F8C-32BA4B509B42}" dt="2023-10-26T15:48:56.622" v="9708"/>
          <ac:picMkLst>
            <pc:docMk/>
            <pc:sldMk cId="2991829198" sldId="2147472431"/>
            <ac:picMk id="140" creationId="{AD8AF2C2-BBED-4E49-528B-48A68F4382F7}"/>
          </ac:picMkLst>
        </pc:picChg>
        <pc:picChg chg="mod">
          <ac:chgData name="Rene van den Bedem" userId="45d79a91-5a04-4f34-9844-1fdee92f82bd" providerId="ADAL" clId="{618A3DA0-3935-40E7-9F8C-32BA4B509B42}" dt="2023-10-26T15:48:56.622" v="9708"/>
          <ac:picMkLst>
            <pc:docMk/>
            <pc:sldMk cId="2991829198" sldId="2147472431"/>
            <ac:picMk id="141" creationId="{2F18E859-602F-766E-91C8-0282B86661AE}"/>
          </ac:picMkLst>
        </pc:picChg>
        <pc:picChg chg="mod">
          <ac:chgData name="Rene van den Bedem" userId="45d79a91-5a04-4f34-9844-1fdee92f82bd" providerId="ADAL" clId="{618A3DA0-3935-40E7-9F8C-32BA4B509B42}" dt="2023-10-26T15:48:56.622" v="9708"/>
          <ac:picMkLst>
            <pc:docMk/>
            <pc:sldMk cId="2991829198" sldId="2147472431"/>
            <ac:picMk id="144" creationId="{722A1C41-FAF2-C50E-3C72-58883DEE95F9}"/>
          </ac:picMkLst>
        </pc:picChg>
        <pc:picChg chg="mod">
          <ac:chgData name="Rene van den Bedem" userId="45d79a91-5a04-4f34-9844-1fdee92f82bd" providerId="ADAL" clId="{618A3DA0-3935-40E7-9F8C-32BA4B509B42}" dt="2023-10-26T15:48:56.622" v="9708"/>
          <ac:picMkLst>
            <pc:docMk/>
            <pc:sldMk cId="2991829198" sldId="2147472431"/>
            <ac:picMk id="145" creationId="{EA370190-4674-3C45-086F-A4FFB7C06D9C}"/>
          </ac:picMkLst>
        </pc:picChg>
        <pc:cxnChg chg="add del mod">
          <ac:chgData name="Rene van den Bedem" userId="45d79a91-5a04-4f34-9844-1fdee92f82bd" providerId="ADAL" clId="{618A3DA0-3935-40E7-9F8C-32BA4B509B42}" dt="2023-10-25T19:10:32.723" v="8320" actId="478"/>
          <ac:cxnSpMkLst>
            <pc:docMk/>
            <pc:sldMk cId="2991829198" sldId="2147472431"/>
            <ac:cxnSpMk id="33" creationId="{489D90DE-4F22-9D59-7F61-A728BE3D57EC}"/>
          </ac:cxnSpMkLst>
        </pc:cxnChg>
        <pc:cxnChg chg="add del mod">
          <ac:chgData name="Rene van den Bedem" userId="45d79a91-5a04-4f34-9844-1fdee92f82bd" providerId="ADAL" clId="{618A3DA0-3935-40E7-9F8C-32BA4B509B42}" dt="2023-10-25T19:10:32.723" v="8320" actId="478"/>
          <ac:cxnSpMkLst>
            <pc:docMk/>
            <pc:sldMk cId="2991829198" sldId="2147472431"/>
            <ac:cxnSpMk id="34" creationId="{133534A2-6958-909E-1D0D-3D782AC0C316}"/>
          </ac:cxnSpMkLst>
        </pc:cxnChg>
        <pc:cxnChg chg="add del mod">
          <ac:chgData name="Rene van den Bedem" userId="45d79a91-5a04-4f34-9844-1fdee92f82bd" providerId="ADAL" clId="{618A3DA0-3935-40E7-9F8C-32BA4B509B42}" dt="2023-10-25T19:10:32.723" v="8320" actId="478"/>
          <ac:cxnSpMkLst>
            <pc:docMk/>
            <pc:sldMk cId="2991829198" sldId="2147472431"/>
            <ac:cxnSpMk id="38" creationId="{AF7B5D53-BD47-15DC-5672-72ABC18C0339}"/>
          </ac:cxnSpMkLst>
        </pc:cxnChg>
        <pc:cxnChg chg="add mod">
          <ac:chgData name="Rene van den Bedem" userId="45d79a91-5a04-4f34-9844-1fdee92f82bd" providerId="ADAL" clId="{618A3DA0-3935-40E7-9F8C-32BA4B509B42}" dt="2023-10-26T15:49:34.684" v="9717" actId="14100"/>
          <ac:cxnSpMkLst>
            <pc:docMk/>
            <pc:sldMk cId="2991829198" sldId="2147472431"/>
            <ac:cxnSpMk id="99" creationId="{33617C6A-848A-74CD-F97B-C599CB9B10D2}"/>
          </ac:cxnSpMkLst>
        </pc:cxnChg>
        <pc:cxnChg chg="add mod">
          <ac:chgData name="Rene van den Bedem" userId="45d79a91-5a04-4f34-9844-1fdee92f82bd" providerId="ADAL" clId="{618A3DA0-3935-40E7-9F8C-32BA4B509B42}" dt="2023-10-26T15:48:56.622" v="9708"/>
          <ac:cxnSpMkLst>
            <pc:docMk/>
            <pc:sldMk cId="2991829198" sldId="2147472431"/>
            <ac:cxnSpMk id="105" creationId="{5B2A43EF-4445-09C7-9D89-89E7ADBF573B}"/>
          </ac:cxnSpMkLst>
        </pc:cxnChg>
        <pc:cxnChg chg="add mod">
          <ac:chgData name="Rene van den Bedem" userId="45d79a91-5a04-4f34-9844-1fdee92f82bd" providerId="ADAL" clId="{618A3DA0-3935-40E7-9F8C-32BA4B509B42}" dt="2023-10-26T15:48:56.622" v="9708"/>
          <ac:cxnSpMkLst>
            <pc:docMk/>
            <pc:sldMk cId="2991829198" sldId="2147472431"/>
            <ac:cxnSpMk id="113" creationId="{BBEED741-340E-B96D-455C-52456CBC4C39}"/>
          </ac:cxnSpMkLst>
        </pc:cxnChg>
        <pc:cxnChg chg="add mod">
          <ac:chgData name="Rene van den Bedem" userId="45d79a91-5a04-4f34-9844-1fdee92f82bd" providerId="ADAL" clId="{618A3DA0-3935-40E7-9F8C-32BA4B509B42}" dt="2023-10-26T15:48:56.622" v="9708"/>
          <ac:cxnSpMkLst>
            <pc:docMk/>
            <pc:sldMk cId="2991829198" sldId="2147472431"/>
            <ac:cxnSpMk id="121" creationId="{A4EC7660-AA3C-414D-39D9-DD2E339706D9}"/>
          </ac:cxnSpMkLst>
        </pc:cxnChg>
        <pc:cxnChg chg="add mod">
          <ac:chgData name="Rene van den Bedem" userId="45d79a91-5a04-4f34-9844-1fdee92f82bd" providerId="ADAL" clId="{618A3DA0-3935-40E7-9F8C-32BA4B509B42}" dt="2023-10-26T15:48:56.622" v="9708"/>
          <ac:cxnSpMkLst>
            <pc:docMk/>
            <pc:sldMk cId="2991829198" sldId="2147472431"/>
            <ac:cxnSpMk id="125" creationId="{C1CB6E2C-2C22-1703-4B17-4B9CC88615F9}"/>
          </ac:cxnSpMkLst>
        </pc:cxnChg>
        <pc:cxnChg chg="add del mod">
          <ac:chgData name="Rene van den Bedem" userId="45d79a91-5a04-4f34-9844-1fdee92f82bd" providerId="ADAL" clId="{618A3DA0-3935-40E7-9F8C-32BA4B509B42}" dt="2023-10-26T15:49:18.594" v="9713" actId="478"/>
          <ac:cxnSpMkLst>
            <pc:docMk/>
            <pc:sldMk cId="2991829198" sldId="2147472431"/>
            <ac:cxnSpMk id="131" creationId="{7F9F9CA7-63F4-9C45-271F-B3D32A301EF8}"/>
          </ac:cxnSpMkLst>
        </pc:cxnChg>
        <pc:cxnChg chg="add mod ord">
          <ac:chgData name="Rene van den Bedem" userId="45d79a91-5a04-4f34-9844-1fdee92f82bd" providerId="ADAL" clId="{618A3DA0-3935-40E7-9F8C-32BA4B509B42}" dt="2023-10-26T15:50:31.490" v="9725" actId="171"/>
          <ac:cxnSpMkLst>
            <pc:docMk/>
            <pc:sldMk cId="2991829198" sldId="2147472431"/>
            <ac:cxnSpMk id="154" creationId="{39BB0870-3C46-1E38-F7F3-8F9C5F7292F4}"/>
          </ac:cxnSpMkLst>
        </pc:cxnChg>
        <pc:cxnChg chg="add mod">
          <ac:chgData name="Rene van den Bedem" userId="45d79a91-5a04-4f34-9844-1fdee92f82bd" providerId="ADAL" clId="{618A3DA0-3935-40E7-9F8C-32BA4B509B42}" dt="2023-10-26T17:04:51.239" v="9729" actId="14100"/>
          <ac:cxnSpMkLst>
            <pc:docMk/>
            <pc:sldMk cId="2991829198" sldId="2147472431"/>
            <ac:cxnSpMk id="157" creationId="{6B9FCC73-2E54-9127-8DDD-2F4E66D55DBC}"/>
          </ac:cxnSpMkLst>
        </pc:cxnChg>
      </pc:sldChg>
      <pc:sldChg chg="addSp delSp modSp add mod delAnim modAnim">
        <pc:chgData name="Rene van den Bedem" userId="45d79a91-5a04-4f34-9844-1fdee92f82bd" providerId="ADAL" clId="{618A3DA0-3935-40E7-9F8C-32BA4B509B42}" dt="2023-10-27T17:02:07.051" v="10008" actId="478"/>
        <pc:sldMkLst>
          <pc:docMk/>
          <pc:sldMk cId="3555214658" sldId="2147472432"/>
        </pc:sldMkLst>
        <pc:spChg chg="add mod">
          <ac:chgData name="Rene van den Bedem" userId="45d79a91-5a04-4f34-9844-1fdee92f82bd" providerId="ADAL" clId="{618A3DA0-3935-40E7-9F8C-32BA4B509B42}" dt="2023-10-25T19:52:41.401" v="8728" actId="14100"/>
          <ac:spMkLst>
            <pc:docMk/>
            <pc:sldMk cId="3555214658" sldId="2147472432"/>
            <ac:spMk id="2" creationId="{2A5572B0-2C50-DA8E-C550-FFACE7C7E7FB}"/>
          </ac:spMkLst>
        </pc:spChg>
        <pc:spChg chg="add mod">
          <ac:chgData name="Rene van den Bedem" userId="45d79a91-5a04-4f34-9844-1fdee92f82bd" providerId="ADAL" clId="{618A3DA0-3935-40E7-9F8C-32BA4B509B42}" dt="2023-10-25T19:52:33.738" v="8727" actId="1035"/>
          <ac:spMkLst>
            <pc:docMk/>
            <pc:sldMk cId="3555214658" sldId="2147472432"/>
            <ac:spMk id="4" creationId="{0D7D683F-321D-B581-24BC-3FB7614D5B3C}"/>
          </ac:spMkLst>
        </pc:spChg>
        <pc:spChg chg="mod">
          <ac:chgData name="Rene van den Bedem" userId="45d79a91-5a04-4f34-9844-1fdee92f82bd" providerId="ADAL" clId="{618A3DA0-3935-40E7-9F8C-32BA4B509B42}" dt="2023-10-25T16:07:11.997" v="6710" actId="1076"/>
          <ac:spMkLst>
            <pc:docMk/>
            <pc:sldMk cId="3555214658" sldId="2147472432"/>
            <ac:spMk id="5" creationId="{D25D47CE-219E-F14B-12C7-46FCF2AC1BE7}"/>
          </ac:spMkLst>
        </pc:spChg>
        <pc:spChg chg="add del mod">
          <ac:chgData name="Rene van den Bedem" userId="45d79a91-5a04-4f34-9844-1fdee92f82bd" providerId="ADAL" clId="{618A3DA0-3935-40E7-9F8C-32BA4B509B42}" dt="2023-10-25T16:07:21.426" v="6711" actId="478"/>
          <ac:spMkLst>
            <pc:docMk/>
            <pc:sldMk cId="3555214658" sldId="2147472432"/>
            <ac:spMk id="6" creationId="{CDAC57B4-D797-5C57-8B7E-CA992FFED6D9}"/>
          </ac:spMkLst>
        </pc:spChg>
        <pc:spChg chg="add del mod">
          <ac:chgData name="Rene van den Bedem" userId="45d79a91-5a04-4f34-9844-1fdee92f82bd" providerId="ADAL" clId="{618A3DA0-3935-40E7-9F8C-32BA4B509B42}" dt="2023-10-25T16:07:21.426" v="6711" actId="478"/>
          <ac:spMkLst>
            <pc:docMk/>
            <pc:sldMk cId="3555214658" sldId="2147472432"/>
            <ac:spMk id="7" creationId="{8EC86762-6C7C-2B59-B7F6-B185B4237B1D}"/>
          </ac:spMkLst>
        </pc:spChg>
        <pc:spChg chg="add mod">
          <ac:chgData name="Rene van den Bedem" userId="45d79a91-5a04-4f34-9844-1fdee92f82bd" providerId="ADAL" clId="{618A3DA0-3935-40E7-9F8C-32BA4B509B42}" dt="2023-10-25T19:52:33.738" v="8727" actId="1035"/>
          <ac:spMkLst>
            <pc:docMk/>
            <pc:sldMk cId="3555214658" sldId="2147472432"/>
            <ac:spMk id="9" creationId="{0B0664C7-F42E-DD6F-15F3-9F6BD0F8E431}"/>
          </ac:spMkLst>
        </pc:spChg>
        <pc:spChg chg="add mod">
          <ac:chgData name="Rene van den Bedem" userId="45d79a91-5a04-4f34-9844-1fdee92f82bd" providerId="ADAL" clId="{618A3DA0-3935-40E7-9F8C-32BA4B509B42}" dt="2023-10-25T19:52:33.738" v="8727" actId="1035"/>
          <ac:spMkLst>
            <pc:docMk/>
            <pc:sldMk cId="3555214658" sldId="2147472432"/>
            <ac:spMk id="10" creationId="{5F585259-99F4-D69D-421E-6DBC4329BF7F}"/>
          </ac:spMkLst>
        </pc:spChg>
        <pc:spChg chg="add del mod">
          <ac:chgData name="Rene van den Bedem" userId="45d79a91-5a04-4f34-9844-1fdee92f82bd" providerId="ADAL" clId="{618A3DA0-3935-40E7-9F8C-32BA4B509B42}" dt="2023-10-25T15:32:16.710" v="6702" actId="478"/>
          <ac:spMkLst>
            <pc:docMk/>
            <pc:sldMk cId="3555214658" sldId="2147472432"/>
            <ac:spMk id="14" creationId="{C387E5E2-A83F-06E2-63AF-453FC2CA09D3}"/>
          </ac:spMkLst>
        </pc:spChg>
        <pc:spChg chg="add del mod">
          <ac:chgData name="Rene van den Bedem" userId="45d79a91-5a04-4f34-9844-1fdee92f82bd" providerId="ADAL" clId="{618A3DA0-3935-40E7-9F8C-32BA4B509B42}" dt="2023-10-25T15:32:16.710" v="6702" actId="478"/>
          <ac:spMkLst>
            <pc:docMk/>
            <pc:sldMk cId="3555214658" sldId="2147472432"/>
            <ac:spMk id="15" creationId="{D127AE25-2FBC-EEC8-8387-D363D17E380C}"/>
          </ac:spMkLst>
        </pc:spChg>
        <pc:spChg chg="add del mod">
          <ac:chgData name="Rene van den Bedem" userId="45d79a91-5a04-4f34-9844-1fdee92f82bd" providerId="ADAL" clId="{618A3DA0-3935-40E7-9F8C-32BA4B509B42}" dt="2023-10-25T15:32:16.710" v="6702" actId="478"/>
          <ac:spMkLst>
            <pc:docMk/>
            <pc:sldMk cId="3555214658" sldId="2147472432"/>
            <ac:spMk id="16" creationId="{6E3CBF53-57B2-08BD-4014-EC9417272D73}"/>
          </ac:spMkLst>
        </pc:spChg>
        <pc:spChg chg="add del mod">
          <ac:chgData name="Rene van den Bedem" userId="45d79a91-5a04-4f34-9844-1fdee92f82bd" providerId="ADAL" clId="{618A3DA0-3935-40E7-9F8C-32BA4B509B42}" dt="2023-10-25T15:32:16.710" v="6702" actId="478"/>
          <ac:spMkLst>
            <pc:docMk/>
            <pc:sldMk cId="3555214658" sldId="2147472432"/>
            <ac:spMk id="17" creationId="{CA095CAE-AA67-D588-C9BA-0FA0783BB156}"/>
          </ac:spMkLst>
        </pc:spChg>
        <pc:spChg chg="add del mod">
          <ac:chgData name="Rene van den Bedem" userId="45d79a91-5a04-4f34-9844-1fdee92f82bd" providerId="ADAL" clId="{618A3DA0-3935-40E7-9F8C-32BA4B509B42}" dt="2023-10-25T15:32:16.710" v="6702" actId="478"/>
          <ac:spMkLst>
            <pc:docMk/>
            <pc:sldMk cId="3555214658" sldId="2147472432"/>
            <ac:spMk id="21" creationId="{A1BD9657-8B65-EE36-1DDE-BACD086FD490}"/>
          </ac:spMkLst>
        </pc:spChg>
        <pc:spChg chg="add del mod">
          <ac:chgData name="Rene van den Bedem" userId="45d79a91-5a04-4f34-9844-1fdee92f82bd" providerId="ADAL" clId="{618A3DA0-3935-40E7-9F8C-32BA4B509B42}" dt="2023-10-25T15:32:16.710" v="6702" actId="478"/>
          <ac:spMkLst>
            <pc:docMk/>
            <pc:sldMk cId="3555214658" sldId="2147472432"/>
            <ac:spMk id="24" creationId="{D506C4FA-61A5-CB93-D153-C1548CDDCA9C}"/>
          </ac:spMkLst>
        </pc:spChg>
        <pc:spChg chg="add del mod">
          <ac:chgData name="Rene van den Bedem" userId="45d79a91-5a04-4f34-9844-1fdee92f82bd" providerId="ADAL" clId="{618A3DA0-3935-40E7-9F8C-32BA4B509B42}" dt="2023-10-25T15:32:16.710" v="6702" actId="478"/>
          <ac:spMkLst>
            <pc:docMk/>
            <pc:sldMk cId="3555214658" sldId="2147472432"/>
            <ac:spMk id="25" creationId="{ADF7627D-DA3E-6412-3DE1-0FC8F91825A3}"/>
          </ac:spMkLst>
        </pc:spChg>
        <pc:spChg chg="add del mod">
          <ac:chgData name="Rene van den Bedem" userId="45d79a91-5a04-4f34-9844-1fdee92f82bd" providerId="ADAL" clId="{618A3DA0-3935-40E7-9F8C-32BA4B509B42}" dt="2023-10-25T16:07:21.426" v="6711" actId="478"/>
          <ac:spMkLst>
            <pc:docMk/>
            <pc:sldMk cId="3555214658" sldId="2147472432"/>
            <ac:spMk id="26" creationId="{53165EB7-20B4-61F3-5DC9-65708DFBF403}"/>
          </ac:spMkLst>
        </pc:spChg>
        <pc:spChg chg="add mod">
          <ac:chgData name="Rene van den Bedem" userId="45d79a91-5a04-4f34-9844-1fdee92f82bd" providerId="ADAL" clId="{618A3DA0-3935-40E7-9F8C-32BA4B509B42}" dt="2023-10-25T19:52:33.738" v="8727" actId="1035"/>
          <ac:spMkLst>
            <pc:docMk/>
            <pc:sldMk cId="3555214658" sldId="2147472432"/>
            <ac:spMk id="28" creationId="{42406824-D877-BF8E-9A30-9F2B1817B81B}"/>
          </ac:spMkLst>
        </pc:spChg>
        <pc:spChg chg="add mod">
          <ac:chgData name="Rene van den Bedem" userId="45d79a91-5a04-4f34-9844-1fdee92f82bd" providerId="ADAL" clId="{618A3DA0-3935-40E7-9F8C-32BA4B509B42}" dt="2023-10-25T20:42:14.226" v="9105" actId="14100"/>
          <ac:spMkLst>
            <pc:docMk/>
            <pc:sldMk cId="3555214658" sldId="2147472432"/>
            <ac:spMk id="29" creationId="{2111EEBF-0658-C48F-DBDD-EAF0A6611E1D}"/>
          </ac:spMkLst>
        </pc:spChg>
        <pc:spChg chg="add mod">
          <ac:chgData name="Rene van den Bedem" userId="45d79a91-5a04-4f34-9844-1fdee92f82bd" providerId="ADAL" clId="{618A3DA0-3935-40E7-9F8C-32BA4B509B42}" dt="2023-10-25T19:52:52.301" v="8731" actId="1037"/>
          <ac:spMkLst>
            <pc:docMk/>
            <pc:sldMk cId="3555214658" sldId="2147472432"/>
            <ac:spMk id="30" creationId="{A01EB248-259F-7404-9FE1-9E8A57072016}"/>
          </ac:spMkLst>
        </pc:spChg>
        <pc:spChg chg="add del mod">
          <ac:chgData name="Rene van den Bedem" userId="45d79a91-5a04-4f34-9844-1fdee92f82bd" providerId="ADAL" clId="{618A3DA0-3935-40E7-9F8C-32BA4B509B42}" dt="2023-10-25T15:32:38.419" v="6706" actId="478"/>
          <ac:spMkLst>
            <pc:docMk/>
            <pc:sldMk cId="3555214658" sldId="2147472432"/>
            <ac:spMk id="31" creationId="{0D9927D3-8815-1F0F-0C87-21D4AC94B181}"/>
          </ac:spMkLst>
        </pc:spChg>
        <pc:spChg chg="add del mod">
          <ac:chgData name="Rene van den Bedem" userId="45d79a91-5a04-4f34-9844-1fdee92f82bd" providerId="ADAL" clId="{618A3DA0-3935-40E7-9F8C-32BA4B509B42}" dt="2023-10-25T16:07:21.426" v="6711" actId="478"/>
          <ac:spMkLst>
            <pc:docMk/>
            <pc:sldMk cId="3555214658" sldId="2147472432"/>
            <ac:spMk id="35" creationId="{F4A63C6D-808F-1DA6-3BDD-D3A798398143}"/>
          </ac:spMkLst>
        </pc:spChg>
        <pc:spChg chg="add del mod">
          <ac:chgData name="Rene van den Bedem" userId="45d79a91-5a04-4f34-9844-1fdee92f82bd" providerId="ADAL" clId="{618A3DA0-3935-40E7-9F8C-32BA4B509B42}" dt="2023-10-25T16:07:21.426" v="6711" actId="478"/>
          <ac:spMkLst>
            <pc:docMk/>
            <pc:sldMk cId="3555214658" sldId="2147472432"/>
            <ac:spMk id="37" creationId="{D7E0CB3C-BE8F-F7D3-95B3-805E59B74ADF}"/>
          </ac:spMkLst>
        </pc:spChg>
        <pc:spChg chg="add mod">
          <ac:chgData name="Rene van den Bedem" userId="45d79a91-5a04-4f34-9844-1fdee92f82bd" providerId="ADAL" clId="{618A3DA0-3935-40E7-9F8C-32BA4B509B42}" dt="2023-10-25T19:52:33.738" v="8727" actId="1035"/>
          <ac:spMkLst>
            <pc:docMk/>
            <pc:sldMk cId="3555214658" sldId="2147472432"/>
            <ac:spMk id="41" creationId="{994F0C91-BC43-1A5B-FBAF-6EBEAC54BE89}"/>
          </ac:spMkLst>
        </pc:spChg>
        <pc:spChg chg="add mod">
          <ac:chgData name="Rene van den Bedem" userId="45d79a91-5a04-4f34-9844-1fdee92f82bd" providerId="ADAL" clId="{618A3DA0-3935-40E7-9F8C-32BA4B509B42}" dt="2023-10-25T20:41:24.439" v="9092" actId="122"/>
          <ac:spMkLst>
            <pc:docMk/>
            <pc:sldMk cId="3555214658" sldId="2147472432"/>
            <ac:spMk id="42" creationId="{12825C1C-88B3-9ACF-3F0C-7657E817A374}"/>
          </ac:spMkLst>
        </pc:spChg>
        <pc:spChg chg="add del mod">
          <ac:chgData name="Rene van den Bedem" userId="45d79a91-5a04-4f34-9844-1fdee92f82bd" providerId="ADAL" clId="{618A3DA0-3935-40E7-9F8C-32BA4B509B42}" dt="2023-10-25T15:32:31.586" v="6705" actId="478"/>
          <ac:spMkLst>
            <pc:docMk/>
            <pc:sldMk cId="3555214658" sldId="2147472432"/>
            <ac:spMk id="45" creationId="{8B213509-2815-4C60-8FC1-B7E5CAB68A89}"/>
          </ac:spMkLst>
        </pc:spChg>
        <pc:spChg chg="add del mod">
          <ac:chgData name="Rene van den Bedem" userId="45d79a91-5a04-4f34-9844-1fdee92f82bd" providerId="ADAL" clId="{618A3DA0-3935-40E7-9F8C-32BA4B509B42}" dt="2023-10-25T15:32:31.586" v="6705" actId="478"/>
          <ac:spMkLst>
            <pc:docMk/>
            <pc:sldMk cId="3555214658" sldId="2147472432"/>
            <ac:spMk id="46" creationId="{605EBB7A-29D1-1564-2B0A-09C52F3E5CFE}"/>
          </ac:spMkLst>
        </pc:spChg>
        <pc:spChg chg="add del mod">
          <ac:chgData name="Rene van den Bedem" userId="45d79a91-5a04-4f34-9844-1fdee92f82bd" providerId="ADAL" clId="{618A3DA0-3935-40E7-9F8C-32BA4B509B42}" dt="2023-10-25T15:32:31.586" v="6705" actId="478"/>
          <ac:spMkLst>
            <pc:docMk/>
            <pc:sldMk cId="3555214658" sldId="2147472432"/>
            <ac:spMk id="47" creationId="{69B9879A-5B2C-8E48-1E92-193AB815D338}"/>
          </ac:spMkLst>
        </pc:spChg>
        <pc:spChg chg="add del mod">
          <ac:chgData name="Rene van den Bedem" userId="45d79a91-5a04-4f34-9844-1fdee92f82bd" providerId="ADAL" clId="{618A3DA0-3935-40E7-9F8C-32BA4B509B42}" dt="2023-10-25T15:32:31.586" v="6705" actId="478"/>
          <ac:spMkLst>
            <pc:docMk/>
            <pc:sldMk cId="3555214658" sldId="2147472432"/>
            <ac:spMk id="48" creationId="{2D83B633-1A51-1AAF-FA66-BDB8D4136C98}"/>
          </ac:spMkLst>
        </pc:spChg>
        <pc:spChg chg="add del mod">
          <ac:chgData name="Rene van den Bedem" userId="45d79a91-5a04-4f34-9844-1fdee92f82bd" providerId="ADAL" clId="{618A3DA0-3935-40E7-9F8C-32BA4B509B42}" dt="2023-10-25T16:07:41.202" v="6714" actId="478"/>
          <ac:spMkLst>
            <pc:docMk/>
            <pc:sldMk cId="3555214658" sldId="2147472432"/>
            <ac:spMk id="50" creationId="{08D38761-EE2A-9860-CF0A-A0F4A71901CC}"/>
          </ac:spMkLst>
        </pc:spChg>
        <pc:spChg chg="mod">
          <ac:chgData name="Rene van den Bedem" userId="45d79a91-5a04-4f34-9844-1fdee92f82bd" providerId="ADAL" clId="{618A3DA0-3935-40E7-9F8C-32BA4B509B42}" dt="2023-10-24T19:33:28.853" v="5788"/>
          <ac:spMkLst>
            <pc:docMk/>
            <pc:sldMk cId="3555214658" sldId="2147472432"/>
            <ac:spMk id="58" creationId="{8C6E3203-8ABE-BDD9-C083-32E9E028FADD}"/>
          </ac:spMkLst>
        </pc:spChg>
        <pc:spChg chg="mod">
          <ac:chgData name="Rene van den Bedem" userId="45d79a91-5a04-4f34-9844-1fdee92f82bd" providerId="ADAL" clId="{618A3DA0-3935-40E7-9F8C-32BA4B509B42}" dt="2023-10-24T19:33:28.853" v="5788"/>
          <ac:spMkLst>
            <pc:docMk/>
            <pc:sldMk cId="3555214658" sldId="2147472432"/>
            <ac:spMk id="59" creationId="{A9FD6672-B98F-0FFD-D3D2-62391BD3AFFB}"/>
          </ac:spMkLst>
        </pc:spChg>
        <pc:spChg chg="mod">
          <ac:chgData name="Rene van den Bedem" userId="45d79a91-5a04-4f34-9844-1fdee92f82bd" providerId="ADAL" clId="{618A3DA0-3935-40E7-9F8C-32BA4B509B42}" dt="2023-10-24T19:33:28.853" v="5788"/>
          <ac:spMkLst>
            <pc:docMk/>
            <pc:sldMk cId="3555214658" sldId="2147472432"/>
            <ac:spMk id="60" creationId="{D51C6F23-A822-6690-D245-1798BC4F0A7F}"/>
          </ac:spMkLst>
        </pc:spChg>
        <pc:spChg chg="mod">
          <ac:chgData name="Rene van den Bedem" userId="45d79a91-5a04-4f34-9844-1fdee92f82bd" providerId="ADAL" clId="{618A3DA0-3935-40E7-9F8C-32BA4B509B42}" dt="2023-10-24T19:33:28.853" v="5788"/>
          <ac:spMkLst>
            <pc:docMk/>
            <pc:sldMk cId="3555214658" sldId="2147472432"/>
            <ac:spMk id="61" creationId="{6C6E1030-174B-04A2-54C8-5EB3C5D9E112}"/>
          </ac:spMkLst>
        </pc:spChg>
        <pc:spChg chg="mod">
          <ac:chgData name="Rene van den Bedem" userId="45d79a91-5a04-4f34-9844-1fdee92f82bd" providerId="ADAL" clId="{618A3DA0-3935-40E7-9F8C-32BA4B509B42}" dt="2023-10-24T19:33:28.853" v="5788"/>
          <ac:spMkLst>
            <pc:docMk/>
            <pc:sldMk cId="3555214658" sldId="2147472432"/>
            <ac:spMk id="62" creationId="{5C6D8017-396B-339C-9901-C071D8F55B8C}"/>
          </ac:spMkLst>
        </pc:spChg>
        <pc:spChg chg="mod">
          <ac:chgData name="Rene van den Bedem" userId="45d79a91-5a04-4f34-9844-1fdee92f82bd" providerId="ADAL" clId="{618A3DA0-3935-40E7-9F8C-32BA4B509B42}" dt="2023-10-24T19:33:28.853" v="5788"/>
          <ac:spMkLst>
            <pc:docMk/>
            <pc:sldMk cId="3555214658" sldId="2147472432"/>
            <ac:spMk id="63" creationId="{41CBC81C-22AF-4082-67B3-FCBE0D50E200}"/>
          </ac:spMkLst>
        </pc:spChg>
        <pc:spChg chg="mod">
          <ac:chgData name="Rene van den Bedem" userId="45d79a91-5a04-4f34-9844-1fdee92f82bd" providerId="ADAL" clId="{618A3DA0-3935-40E7-9F8C-32BA4B509B42}" dt="2023-10-24T19:33:28.853" v="5788"/>
          <ac:spMkLst>
            <pc:docMk/>
            <pc:sldMk cId="3555214658" sldId="2147472432"/>
            <ac:spMk id="64" creationId="{CF1A941B-517C-E5A3-AF6C-6D6C17B529BC}"/>
          </ac:spMkLst>
        </pc:spChg>
        <pc:spChg chg="mod">
          <ac:chgData name="Rene van den Bedem" userId="45d79a91-5a04-4f34-9844-1fdee92f82bd" providerId="ADAL" clId="{618A3DA0-3935-40E7-9F8C-32BA4B509B42}" dt="2023-10-24T19:33:28.853" v="5788"/>
          <ac:spMkLst>
            <pc:docMk/>
            <pc:sldMk cId="3555214658" sldId="2147472432"/>
            <ac:spMk id="65" creationId="{A540F3BB-DE9D-23A6-AB54-5A22B9569EE1}"/>
          </ac:spMkLst>
        </pc:spChg>
        <pc:spChg chg="mod">
          <ac:chgData name="Rene van den Bedem" userId="45d79a91-5a04-4f34-9844-1fdee92f82bd" providerId="ADAL" clId="{618A3DA0-3935-40E7-9F8C-32BA4B509B42}" dt="2023-10-24T19:33:28.853" v="5788"/>
          <ac:spMkLst>
            <pc:docMk/>
            <pc:sldMk cId="3555214658" sldId="2147472432"/>
            <ac:spMk id="66" creationId="{62A589CA-BF2B-ACCC-3405-BAF14640E539}"/>
          </ac:spMkLst>
        </pc:spChg>
        <pc:spChg chg="mod">
          <ac:chgData name="Rene van den Bedem" userId="45d79a91-5a04-4f34-9844-1fdee92f82bd" providerId="ADAL" clId="{618A3DA0-3935-40E7-9F8C-32BA4B509B42}" dt="2023-10-24T19:33:28.853" v="5788"/>
          <ac:spMkLst>
            <pc:docMk/>
            <pc:sldMk cId="3555214658" sldId="2147472432"/>
            <ac:spMk id="67" creationId="{86DEDCC8-2EC7-614D-BA33-DE909213256E}"/>
          </ac:spMkLst>
        </pc:spChg>
        <pc:spChg chg="mod">
          <ac:chgData name="Rene van den Bedem" userId="45d79a91-5a04-4f34-9844-1fdee92f82bd" providerId="ADAL" clId="{618A3DA0-3935-40E7-9F8C-32BA4B509B42}" dt="2023-10-24T19:33:28.853" v="5788"/>
          <ac:spMkLst>
            <pc:docMk/>
            <pc:sldMk cId="3555214658" sldId="2147472432"/>
            <ac:spMk id="68" creationId="{CAF588D2-BE9D-9CA8-FD4D-382C941F445C}"/>
          </ac:spMkLst>
        </pc:spChg>
        <pc:spChg chg="mod">
          <ac:chgData name="Rene van den Bedem" userId="45d79a91-5a04-4f34-9844-1fdee92f82bd" providerId="ADAL" clId="{618A3DA0-3935-40E7-9F8C-32BA4B509B42}" dt="2023-10-24T19:33:28.853" v="5788"/>
          <ac:spMkLst>
            <pc:docMk/>
            <pc:sldMk cId="3555214658" sldId="2147472432"/>
            <ac:spMk id="69" creationId="{4ABB7054-8402-A823-4657-D70347BF06C2}"/>
          </ac:spMkLst>
        </pc:spChg>
        <pc:spChg chg="mod">
          <ac:chgData name="Rene van den Bedem" userId="45d79a91-5a04-4f34-9844-1fdee92f82bd" providerId="ADAL" clId="{618A3DA0-3935-40E7-9F8C-32BA4B509B42}" dt="2023-10-24T19:33:28.853" v="5788"/>
          <ac:spMkLst>
            <pc:docMk/>
            <pc:sldMk cId="3555214658" sldId="2147472432"/>
            <ac:spMk id="70" creationId="{53F53E98-D402-1BAA-29F2-1EB0A7103F59}"/>
          </ac:spMkLst>
        </pc:spChg>
        <pc:spChg chg="mod">
          <ac:chgData name="Rene van den Bedem" userId="45d79a91-5a04-4f34-9844-1fdee92f82bd" providerId="ADAL" clId="{618A3DA0-3935-40E7-9F8C-32BA4B509B42}" dt="2023-10-24T19:33:28.853" v="5788"/>
          <ac:spMkLst>
            <pc:docMk/>
            <pc:sldMk cId="3555214658" sldId="2147472432"/>
            <ac:spMk id="71" creationId="{2B7178AD-3CA7-4541-3BA6-77AF80F4C351}"/>
          </ac:spMkLst>
        </pc:spChg>
        <pc:spChg chg="mod">
          <ac:chgData name="Rene van den Bedem" userId="45d79a91-5a04-4f34-9844-1fdee92f82bd" providerId="ADAL" clId="{618A3DA0-3935-40E7-9F8C-32BA4B509B42}" dt="2023-10-24T19:33:28.853" v="5788"/>
          <ac:spMkLst>
            <pc:docMk/>
            <pc:sldMk cId="3555214658" sldId="2147472432"/>
            <ac:spMk id="72" creationId="{4899C7A0-1147-49B7-6F9C-D5C4996DE7E1}"/>
          </ac:spMkLst>
        </pc:spChg>
        <pc:spChg chg="mod">
          <ac:chgData name="Rene van den Bedem" userId="45d79a91-5a04-4f34-9844-1fdee92f82bd" providerId="ADAL" clId="{618A3DA0-3935-40E7-9F8C-32BA4B509B42}" dt="2023-10-24T19:33:28.853" v="5788"/>
          <ac:spMkLst>
            <pc:docMk/>
            <pc:sldMk cId="3555214658" sldId="2147472432"/>
            <ac:spMk id="73" creationId="{3627C2E1-BA0A-4801-1978-80E717DE6D92}"/>
          </ac:spMkLst>
        </pc:spChg>
        <pc:spChg chg="mod">
          <ac:chgData name="Rene van den Bedem" userId="45d79a91-5a04-4f34-9844-1fdee92f82bd" providerId="ADAL" clId="{618A3DA0-3935-40E7-9F8C-32BA4B509B42}" dt="2023-10-24T19:33:28.853" v="5788"/>
          <ac:spMkLst>
            <pc:docMk/>
            <pc:sldMk cId="3555214658" sldId="2147472432"/>
            <ac:spMk id="74" creationId="{C7EA6CAB-51AC-086C-2C55-3255D4AAF471}"/>
          </ac:spMkLst>
        </pc:spChg>
        <pc:spChg chg="mod">
          <ac:chgData name="Rene van den Bedem" userId="45d79a91-5a04-4f34-9844-1fdee92f82bd" providerId="ADAL" clId="{618A3DA0-3935-40E7-9F8C-32BA4B509B42}" dt="2023-10-24T19:33:28.853" v="5788"/>
          <ac:spMkLst>
            <pc:docMk/>
            <pc:sldMk cId="3555214658" sldId="2147472432"/>
            <ac:spMk id="75" creationId="{790B1E69-18B6-C072-E066-FEFE97F8CC9E}"/>
          </ac:spMkLst>
        </pc:spChg>
        <pc:spChg chg="mod">
          <ac:chgData name="Rene van den Bedem" userId="45d79a91-5a04-4f34-9844-1fdee92f82bd" providerId="ADAL" clId="{618A3DA0-3935-40E7-9F8C-32BA4B509B42}" dt="2023-10-24T19:33:28.853" v="5788"/>
          <ac:spMkLst>
            <pc:docMk/>
            <pc:sldMk cId="3555214658" sldId="2147472432"/>
            <ac:spMk id="76" creationId="{5139588F-FEBC-CBFB-49AA-2245EF13B281}"/>
          </ac:spMkLst>
        </pc:spChg>
        <pc:spChg chg="mod">
          <ac:chgData name="Rene van den Bedem" userId="45d79a91-5a04-4f34-9844-1fdee92f82bd" providerId="ADAL" clId="{618A3DA0-3935-40E7-9F8C-32BA4B509B42}" dt="2023-10-24T19:33:28.853" v="5788"/>
          <ac:spMkLst>
            <pc:docMk/>
            <pc:sldMk cId="3555214658" sldId="2147472432"/>
            <ac:spMk id="77" creationId="{23254091-BA4B-7242-4841-8E3172359450}"/>
          </ac:spMkLst>
        </pc:spChg>
        <pc:spChg chg="mod">
          <ac:chgData name="Rene van den Bedem" userId="45d79a91-5a04-4f34-9844-1fdee92f82bd" providerId="ADAL" clId="{618A3DA0-3935-40E7-9F8C-32BA4B509B42}" dt="2023-10-24T19:33:28.853" v="5788"/>
          <ac:spMkLst>
            <pc:docMk/>
            <pc:sldMk cId="3555214658" sldId="2147472432"/>
            <ac:spMk id="79" creationId="{3F19DF09-00F3-D84C-0116-B1D498C1B38D}"/>
          </ac:spMkLst>
        </pc:spChg>
        <pc:spChg chg="mod">
          <ac:chgData name="Rene van den Bedem" userId="45d79a91-5a04-4f34-9844-1fdee92f82bd" providerId="ADAL" clId="{618A3DA0-3935-40E7-9F8C-32BA4B509B42}" dt="2023-10-24T19:33:28.853" v="5788"/>
          <ac:spMkLst>
            <pc:docMk/>
            <pc:sldMk cId="3555214658" sldId="2147472432"/>
            <ac:spMk id="80" creationId="{1DF484AF-D68F-E9E8-20B5-3D266F5ACCEC}"/>
          </ac:spMkLst>
        </pc:spChg>
        <pc:spChg chg="mod">
          <ac:chgData name="Rene van den Bedem" userId="45d79a91-5a04-4f34-9844-1fdee92f82bd" providerId="ADAL" clId="{618A3DA0-3935-40E7-9F8C-32BA4B509B42}" dt="2023-10-24T19:33:28.853" v="5788"/>
          <ac:spMkLst>
            <pc:docMk/>
            <pc:sldMk cId="3555214658" sldId="2147472432"/>
            <ac:spMk id="81" creationId="{2222D6E0-93FE-C8A7-3ADC-5574E180844E}"/>
          </ac:spMkLst>
        </pc:spChg>
        <pc:spChg chg="mod">
          <ac:chgData name="Rene van den Bedem" userId="45d79a91-5a04-4f34-9844-1fdee92f82bd" providerId="ADAL" clId="{618A3DA0-3935-40E7-9F8C-32BA4B509B42}" dt="2023-10-24T19:33:28.853" v="5788"/>
          <ac:spMkLst>
            <pc:docMk/>
            <pc:sldMk cId="3555214658" sldId="2147472432"/>
            <ac:spMk id="82" creationId="{47DE0B28-7577-B1BE-0FAF-1C67BDA62BBC}"/>
          </ac:spMkLst>
        </pc:spChg>
        <pc:spChg chg="add del mod">
          <ac:chgData name="Rene van den Bedem" userId="45d79a91-5a04-4f34-9844-1fdee92f82bd" providerId="ADAL" clId="{618A3DA0-3935-40E7-9F8C-32BA4B509B42}" dt="2023-10-24T19:33:36.786" v="5791" actId="478"/>
          <ac:spMkLst>
            <pc:docMk/>
            <pc:sldMk cId="3555214658" sldId="2147472432"/>
            <ac:spMk id="84" creationId="{60734DE4-2FD2-767F-6972-3D6BA51B1AEF}"/>
          </ac:spMkLst>
        </pc:spChg>
        <pc:spChg chg="add del mod">
          <ac:chgData name="Rene van den Bedem" userId="45d79a91-5a04-4f34-9844-1fdee92f82bd" providerId="ADAL" clId="{618A3DA0-3935-40E7-9F8C-32BA4B509B42}" dt="2023-10-25T20:26:30.732" v="8892" actId="478"/>
          <ac:spMkLst>
            <pc:docMk/>
            <pc:sldMk cId="3555214658" sldId="2147472432"/>
            <ac:spMk id="84" creationId="{7C1FD589-BB3E-F3EB-BEE6-837D9FF561D5}"/>
          </ac:spMkLst>
        </pc:spChg>
        <pc:spChg chg="add del mod">
          <ac:chgData name="Rene van den Bedem" userId="45d79a91-5a04-4f34-9844-1fdee92f82bd" providerId="ADAL" clId="{618A3DA0-3935-40E7-9F8C-32BA4B509B42}" dt="2023-10-24T19:33:35.394" v="5790" actId="478"/>
          <ac:spMkLst>
            <pc:docMk/>
            <pc:sldMk cId="3555214658" sldId="2147472432"/>
            <ac:spMk id="85" creationId="{F250DAE6-0363-D7D4-D46C-276FD6A756A3}"/>
          </ac:spMkLst>
        </pc:spChg>
        <pc:spChg chg="add mod">
          <ac:chgData name="Rene van den Bedem" userId="45d79a91-5a04-4f34-9844-1fdee92f82bd" providerId="ADAL" clId="{618A3DA0-3935-40E7-9F8C-32BA4B509B42}" dt="2023-10-25T19:52:33.738" v="8727" actId="1035"/>
          <ac:spMkLst>
            <pc:docMk/>
            <pc:sldMk cId="3555214658" sldId="2147472432"/>
            <ac:spMk id="85" creationId="{FB04EEE2-CBF4-67D4-9B38-07D9D92F7D5D}"/>
          </ac:spMkLst>
        </pc:spChg>
        <pc:spChg chg="add mod">
          <ac:chgData name="Rene van den Bedem" userId="45d79a91-5a04-4f34-9844-1fdee92f82bd" providerId="ADAL" clId="{618A3DA0-3935-40E7-9F8C-32BA4B509B42}" dt="2023-10-25T19:52:33.738" v="8727" actId="1035"/>
          <ac:spMkLst>
            <pc:docMk/>
            <pc:sldMk cId="3555214658" sldId="2147472432"/>
            <ac:spMk id="86" creationId="{A2520F00-4D20-6090-2650-4672E2A26E6F}"/>
          </ac:spMkLst>
        </pc:spChg>
        <pc:spChg chg="add del mod">
          <ac:chgData name="Rene van den Bedem" userId="45d79a91-5a04-4f34-9844-1fdee92f82bd" providerId="ADAL" clId="{618A3DA0-3935-40E7-9F8C-32BA4B509B42}" dt="2023-10-25T19:21:19.444" v="8370" actId="478"/>
          <ac:spMkLst>
            <pc:docMk/>
            <pc:sldMk cId="3555214658" sldId="2147472432"/>
            <ac:spMk id="94" creationId="{E94E5B91-FD6B-EBEC-038D-4FF599E8B366}"/>
          </ac:spMkLst>
        </pc:spChg>
        <pc:spChg chg="add mod">
          <ac:chgData name="Rene van den Bedem" userId="45d79a91-5a04-4f34-9844-1fdee92f82bd" providerId="ADAL" clId="{618A3DA0-3935-40E7-9F8C-32BA4B509B42}" dt="2023-10-26T14:19:22.139" v="9372" actId="1076"/>
          <ac:spMkLst>
            <pc:docMk/>
            <pc:sldMk cId="3555214658" sldId="2147472432"/>
            <ac:spMk id="97" creationId="{65297D87-E5FB-5FE4-194E-F81D6407133B}"/>
          </ac:spMkLst>
        </pc:spChg>
        <pc:spChg chg="add mod">
          <ac:chgData name="Rene van den Bedem" userId="45d79a91-5a04-4f34-9844-1fdee92f82bd" providerId="ADAL" clId="{618A3DA0-3935-40E7-9F8C-32BA4B509B42}" dt="2023-10-25T19:52:33.738" v="8727" actId="1035"/>
          <ac:spMkLst>
            <pc:docMk/>
            <pc:sldMk cId="3555214658" sldId="2147472432"/>
            <ac:spMk id="98" creationId="{7A2E4165-C5A3-7672-7FEB-6D4B2A84426F}"/>
          </ac:spMkLst>
        </pc:spChg>
        <pc:spChg chg="add del mod">
          <ac:chgData name="Rene van den Bedem" userId="45d79a91-5a04-4f34-9844-1fdee92f82bd" providerId="ADAL" clId="{618A3DA0-3935-40E7-9F8C-32BA4B509B42}" dt="2023-10-25T19:57:40.353" v="8817" actId="478"/>
          <ac:spMkLst>
            <pc:docMk/>
            <pc:sldMk cId="3555214658" sldId="2147472432"/>
            <ac:spMk id="100" creationId="{0E994BA4-A1CD-B6A2-7A14-DF6363D95657}"/>
          </ac:spMkLst>
        </pc:spChg>
        <pc:spChg chg="add mod">
          <ac:chgData name="Rene van den Bedem" userId="45d79a91-5a04-4f34-9844-1fdee92f82bd" providerId="ADAL" clId="{618A3DA0-3935-40E7-9F8C-32BA4B509B42}" dt="2023-10-25T19:52:52.301" v="8731" actId="1037"/>
          <ac:spMkLst>
            <pc:docMk/>
            <pc:sldMk cId="3555214658" sldId="2147472432"/>
            <ac:spMk id="101" creationId="{90CC646E-23D9-73D1-7D2F-466653339F55}"/>
          </ac:spMkLst>
        </pc:spChg>
        <pc:spChg chg="add mod">
          <ac:chgData name="Rene van den Bedem" userId="45d79a91-5a04-4f34-9844-1fdee92f82bd" providerId="ADAL" clId="{618A3DA0-3935-40E7-9F8C-32BA4B509B42}" dt="2023-10-25T19:52:52.301" v="8731" actId="1037"/>
          <ac:spMkLst>
            <pc:docMk/>
            <pc:sldMk cId="3555214658" sldId="2147472432"/>
            <ac:spMk id="105" creationId="{60EA5B56-ED5F-B6B6-67A5-0903D33E1671}"/>
          </ac:spMkLst>
        </pc:spChg>
        <pc:spChg chg="add mod">
          <ac:chgData name="Rene van den Bedem" userId="45d79a91-5a04-4f34-9844-1fdee92f82bd" providerId="ADAL" clId="{618A3DA0-3935-40E7-9F8C-32BA4B509B42}" dt="2023-10-25T19:52:33.738" v="8727" actId="1035"/>
          <ac:spMkLst>
            <pc:docMk/>
            <pc:sldMk cId="3555214658" sldId="2147472432"/>
            <ac:spMk id="107" creationId="{2D976BFD-41F9-B2CA-DA08-937533D1E010}"/>
          </ac:spMkLst>
        </pc:spChg>
        <pc:spChg chg="add mod">
          <ac:chgData name="Rene van den Bedem" userId="45d79a91-5a04-4f34-9844-1fdee92f82bd" providerId="ADAL" clId="{618A3DA0-3935-40E7-9F8C-32BA4B509B42}" dt="2023-10-25T19:52:33.738" v="8727" actId="1035"/>
          <ac:spMkLst>
            <pc:docMk/>
            <pc:sldMk cId="3555214658" sldId="2147472432"/>
            <ac:spMk id="109" creationId="{E489E4D1-500E-A662-44FF-B8BF61743D89}"/>
          </ac:spMkLst>
        </pc:spChg>
        <pc:spChg chg="add mod">
          <ac:chgData name="Rene van den Bedem" userId="45d79a91-5a04-4f34-9844-1fdee92f82bd" providerId="ADAL" clId="{618A3DA0-3935-40E7-9F8C-32BA4B509B42}" dt="2023-10-25T19:52:33.738" v="8727" actId="1035"/>
          <ac:spMkLst>
            <pc:docMk/>
            <pc:sldMk cId="3555214658" sldId="2147472432"/>
            <ac:spMk id="111" creationId="{FB52F042-D5C7-D7F7-ADC6-63F4F784BB18}"/>
          </ac:spMkLst>
        </pc:spChg>
        <pc:spChg chg="add mod">
          <ac:chgData name="Rene van den Bedem" userId="45d79a91-5a04-4f34-9844-1fdee92f82bd" providerId="ADAL" clId="{618A3DA0-3935-40E7-9F8C-32BA4B509B42}" dt="2023-10-26T14:16:41.135" v="9316" actId="20577"/>
          <ac:spMkLst>
            <pc:docMk/>
            <pc:sldMk cId="3555214658" sldId="2147472432"/>
            <ac:spMk id="112" creationId="{2C56EF84-8F4A-CEE8-F96F-14D4DF006CFE}"/>
          </ac:spMkLst>
        </pc:spChg>
        <pc:spChg chg="add del mod">
          <ac:chgData name="Rene van den Bedem" userId="45d79a91-5a04-4f34-9844-1fdee92f82bd" providerId="ADAL" clId="{618A3DA0-3935-40E7-9F8C-32BA4B509B42}" dt="2023-10-25T20:41:00.385" v="9084" actId="478"/>
          <ac:spMkLst>
            <pc:docMk/>
            <pc:sldMk cId="3555214658" sldId="2147472432"/>
            <ac:spMk id="115" creationId="{FACA6C72-A619-4264-C1C5-F1DD7B3DEC81}"/>
          </ac:spMkLst>
        </pc:spChg>
        <pc:spChg chg="add mod">
          <ac:chgData name="Rene van den Bedem" userId="45d79a91-5a04-4f34-9844-1fdee92f82bd" providerId="ADAL" clId="{618A3DA0-3935-40E7-9F8C-32BA4B509B42}" dt="2023-10-26T14:18:51.308" v="9371" actId="1076"/>
          <ac:spMkLst>
            <pc:docMk/>
            <pc:sldMk cId="3555214658" sldId="2147472432"/>
            <ac:spMk id="117" creationId="{164CDEC9-4104-548A-5C79-272295726A8F}"/>
          </ac:spMkLst>
        </pc:spChg>
        <pc:spChg chg="add del mod">
          <ac:chgData name="Rene van den Bedem" userId="45d79a91-5a04-4f34-9844-1fdee92f82bd" providerId="ADAL" clId="{618A3DA0-3935-40E7-9F8C-32BA4B509B42}" dt="2023-10-25T19:36:33.960" v="8511" actId="478"/>
          <ac:spMkLst>
            <pc:docMk/>
            <pc:sldMk cId="3555214658" sldId="2147472432"/>
            <ac:spMk id="125" creationId="{EB523CF9-55F0-0429-13FC-2185F8D98A8F}"/>
          </ac:spMkLst>
        </pc:spChg>
        <pc:spChg chg="add del mod">
          <ac:chgData name="Rene van den Bedem" userId="45d79a91-5a04-4f34-9844-1fdee92f82bd" providerId="ADAL" clId="{618A3DA0-3935-40E7-9F8C-32BA4B509B42}" dt="2023-10-25T19:36:33.960" v="8511" actId="478"/>
          <ac:spMkLst>
            <pc:docMk/>
            <pc:sldMk cId="3555214658" sldId="2147472432"/>
            <ac:spMk id="126" creationId="{AF424FB9-BF55-4135-BE1B-4CF2942B594E}"/>
          </ac:spMkLst>
        </pc:spChg>
        <pc:spChg chg="add del mod">
          <ac:chgData name="Rene van den Bedem" userId="45d79a91-5a04-4f34-9844-1fdee92f82bd" providerId="ADAL" clId="{618A3DA0-3935-40E7-9F8C-32BA4B509B42}" dt="2023-10-25T19:36:53.294" v="8513"/>
          <ac:spMkLst>
            <pc:docMk/>
            <pc:sldMk cId="3555214658" sldId="2147472432"/>
            <ac:spMk id="127" creationId="{4D7CF145-F2E0-A84A-203C-447A3E40854B}"/>
          </ac:spMkLst>
        </pc:spChg>
        <pc:spChg chg="add del mod">
          <ac:chgData name="Rene van den Bedem" userId="45d79a91-5a04-4f34-9844-1fdee92f82bd" providerId="ADAL" clId="{618A3DA0-3935-40E7-9F8C-32BA4B509B42}" dt="2023-10-25T19:36:53.294" v="8513"/>
          <ac:spMkLst>
            <pc:docMk/>
            <pc:sldMk cId="3555214658" sldId="2147472432"/>
            <ac:spMk id="2048" creationId="{8E7EEC8C-A96F-5814-5E63-DE3BEEBB2701}"/>
          </ac:spMkLst>
        </pc:spChg>
        <pc:spChg chg="mod">
          <ac:chgData name="Rene van den Bedem" userId="45d79a91-5a04-4f34-9844-1fdee92f82bd" providerId="ADAL" clId="{618A3DA0-3935-40E7-9F8C-32BA4B509B42}" dt="2023-10-25T19:52:33.738" v="8727" actId="1035"/>
          <ac:spMkLst>
            <pc:docMk/>
            <pc:sldMk cId="3555214658" sldId="2147472432"/>
            <ac:spMk id="2051" creationId="{B50CFB8D-C982-1C62-07EC-10D01599287E}"/>
          </ac:spMkLst>
        </pc:spChg>
        <pc:spChg chg="mod">
          <ac:chgData name="Rene van den Bedem" userId="45d79a91-5a04-4f34-9844-1fdee92f82bd" providerId="ADAL" clId="{618A3DA0-3935-40E7-9F8C-32BA4B509B42}" dt="2023-10-25T19:52:33.738" v="8727" actId="1035"/>
          <ac:spMkLst>
            <pc:docMk/>
            <pc:sldMk cId="3555214658" sldId="2147472432"/>
            <ac:spMk id="2052" creationId="{BE3B0413-A20E-8712-EF01-1BC5CA983471}"/>
          </ac:spMkLst>
        </pc:spChg>
        <pc:spChg chg="mod">
          <ac:chgData name="Rene van den Bedem" userId="45d79a91-5a04-4f34-9844-1fdee92f82bd" providerId="ADAL" clId="{618A3DA0-3935-40E7-9F8C-32BA4B509B42}" dt="2023-10-25T19:52:33.738" v="8727" actId="1035"/>
          <ac:spMkLst>
            <pc:docMk/>
            <pc:sldMk cId="3555214658" sldId="2147472432"/>
            <ac:spMk id="2053" creationId="{18DF628A-B5D9-0321-2CB7-DC1193A89628}"/>
          </ac:spMkLst>
        </pc:spChg>
        <pc:spChg chg="add mod">
          <ac:chgData name="Rene van den Bedem" userId="45d79a91-5a04-4f34-9844-1fdee92f82bd" providerId="ADAL" clId="{618A3DA0-3935-40E7-9F8C-32BA4B509B42}" dt="2023-10-25T19:52:33.738" v="8727" actId="1035"/>
          <ac:spMkLst>
            <pc:docMk/>
            <pc:sldMk cId="3555214658" sldId="2147472432"/>
            <ac:spMk id="2054" creationId="{75254A8C-D67D-5C4E-96CD-76E4EB753170}"/>
          </ac:spMkLst>
        </pc:spChg>
        <pc:spChg chg="add mod">
          <ac:chgData name="Rene van den Bedem" userId="45d79a91-5a04-4f34-9844-1fdee92f82bd" providerId="ADAL" clId="{618A3DA0-3935-40E7-9F8C-32BA4B509B42}" dt="2023-10-25T19:55:37.132" v="8810" actId="1076"/>
          <ac:spMkLst>
            <pc:docMk/>
            <pc:sldMk cId="3555214658" sldId="2147472432"/>
            <ac:spMk id="2058" creationId="{61116FCC-7F19-142D-C75E-9760F61D50A6}"/>
          </ac:spMkLst>
        </pc:spChg>
        <pc:spChg chg="add del mod">
          <ac:chgData name="Rene van den Bedem" userId="45d79a91-5a04-4f34-9844-1fdee92f82bd" providerId="ADAL" clId="{618A3DA0-3935-40E7-9F8C-32BA4B509B42}" dt="2023-10-25T19:42:47.211" v="8591" actId="478"/>
          <ac:spMkLst>
            <pc:docMk/>
            <pc:sldMk cId="3555214658" sldId="2147472432"/>
            <ac:spMk id="2066" creationId="{59FAF262-0F2C-F7DD-4AD4-2A310E37B70D}"/>
          </ac:spMkLst>
        </pc:spChg>
        <pc:spChg chg="add mod">
          <ac:chgData name="Rene van den Bedem" userId="45d79a91-5a04-4f34-9844-1fdee92f82bd" providerId="ADAL" clId="{618A3DA0-3935-40E7-9F8C-32BA4B509B42}" dt="2023-10-26T14:18:07.496" v="9340" actId="20577"/>
          <ac:spMkLst>
            <pc:docMk/>
            <pc:sldMk cId="3555214658" sldId="2147472432"/>
            <ac:spMk id="2067" creationId="{50E5D8E8-EF34-9CAB-2721-1B1E4F7E6DEA}"/>
          </ac:spMkLst>
        </pc:spChg>
        <pc:spChg chg="add mod">
          <ac:chgData name="Rene van den Bedem" userId="45d79a91-5a04-4f34-9844-1fdee92f82bd" providerId="ADAL" clId="{618A3DA0-3935-40E7-9F8C-32BA4B509B42}" dt="2023-10-25T20:06:43.298" v="8829" actId="113"/>
          <ac:spMkLst>
            <pc:docMk/>
            <pc:sldMk cId="3555214658" sldId="2147472432"/>
            <ac:spMk id="2068" creationId="{5D61F324-3863-D85C-5073-8C9F80AC5B0C}"/>
          </ac:spMkLst>
        </pc:spChg>
        <pc:spChg chg="add mod">
          <ac:chgData name="Rene van den Bedem" userId="45d79a91-5a04-4f34-9844-1fdee92f82bd" providerId="ADAL" clId="{618A3DA0-3935-40E7-9F8C-32BA4B509B42}" dt="2023-10-25T20:42:09.390" v="9104" actId="1037"/>
          <ac:spMkLst>
            <pc:docMk/>
            <pc:sldMk cId="3555214658" sldId="2147472432"/>
            <ac:spMk id="2069" creationId="{0589C3E3-A3F3-B8B9-82EE-273BC41244B3}"/>
          </ac:spMkLst>
        </pc:spChg>
        <pc:spChg chg="add mod">
          <ac:chgData name="Rene van den Bedem" userId="45d79a91-5a04-4f34-9844-1fdee92f82bd" providerId="ADAL" clId="{618A3DA0-3935-40E7-9F8C-32BA4B509B42}" dt="2023-10-25T19:55:25.315" v="8809" actId="1076"/>
          <ac:spMkLst>
            <pc:docMk/>
            <pc:sldMk cId="3555214658" sldId="2147472432"/>
            <ac:spMk id="2075" creationId="{92AA4414-F53E-8D39-F151-4E3840FD0525}"/>
          </ac:spMkLst>
        </pc:spChg>
        <pc:spChg chg="add mod">
          <ac:chgData name="Rene van den Bedem" userId="45d79a91-5a04-4f34-9844-1fdee92f82bd" providerId="ADAL" clId="{618A3DA0-3935-40E7-9F8C-32BA4B509B42}" dt="2023-10-25T19:58:40.741" v="8825" actId="1076"/>
          <ac:spMkLst>
            <pc:docMk/>
            <pc:sldMk cId="3555214658" sldId="2147472432"/>
            <ac:spMk id="2081" creationId="{7D8FAE2A-A93F-A473-8F0F-223469BBAB4D}"/>
          </ac:spMkLst>
        </pc:spChg>
        <pc:spChg chg="add mod">
          <ac:chgData name="Rene van den Bedem" userId="45d79a91-5a04-4f34-9844-1fdee92f82bd" providerId="ADAL" clId="{618A3DA0-3935-40E7-9F8C-32BA4B509B42}" dt="2023-10-25T19:58:58.350" v="8826" actId="1076"/>
          <ac:spMkLst>
            <pc:docMk/>
            <pc:sldMk cId="3555214658" sldId="2147472432"/>
            <ac:spMk id="2085" creationId="{1FCEE345-2942-8144-C357-662049011734}"/>
          </ac:spMkLst>
        </pc:spChg>
        <pc:spChg chg="add mod">
          <ac:chgData name="Rene van den Bedem" userId="45d79a91-5a04-4f34-9844-1fdee92f82bd" providerId="ADAL" clId="{618A3DA0-3935-40E7-9F8C-32BA4B509B42}" dt="2023-10-25T19:58:30.085" v="8824" actId="1076"/>
          <ac:spMkLst>
            <pc:docMk/>
            <pc:sldMk cId="3555214658" sldId="2147472432"/>
            <ac:spMk id="2086" creationId="{BB95D96E-F075-D56D-5BF3-6FAC28E5BA6D}"/>
          </ac:spMkLst>
        </pc:spChg>
        <pc:spChg chg="add del mod">
          <ac:chgData name="Rene van den Bedem" userId="45d79a91-5a04-4f34-9844-1fdee92f82bd" providerId="ADAL" clId="{618A3DA0-3935-40E7-9F8C-32BA4B509B42}" dt="2023-10-25T20:31:11.514" v="8938" actId="478"/>
          <ac:spMkLst>
            <pc:docMk/>
            <pc:sldMk cId="3555214658" sldId="2147472432"/>
            <ac:spMk id="2087" creationId="{D1051E1B-8966-EFFB-442E-318A42EC0538}"/>
          </ac:spMkLst>
        </pc:spChg>
        <pc:spChg chg="add mod">
          <ac:chgData name="Rene van den Bedem" userId="45d79a91-5a04-4f34-9844-1fdee92f82bd" providerId="ADAL" clId="{618A3DA0-3935-40E7-9F8C-32BA4B509B42}" dt="2023-10-25T20:31:35.645" v="8940" actId="692"/>
          <ac:spMkLst>
            <pc:docMk/>
            <pc:sldMk cId="3555214658" sldId="2147472432"/>
            <ac:spMk id="2088" creationId="{2B9A999D-1B74-802A-3B55-870F97C03256}"/>
          </ac:spMkLst>
        </pc:spChg>
        <pc:spChg chg="add mod">
          <ac:chgData name="Rene van den Bedem" userId="45d79a91-5a04-4f34-9844-1fdee92f82bd" providerId="ADAL" clId="{618A3DA0-3935-40E7-9F8C-32BA4B509B42}" dt="2023-10-25T20:37:17.185" v="9062" actId="113"/>
          <ac:spMkLst>
            <pc:docMk/>
            <pc:sldMk cId="3555214658" sldId="2147472432"/>
            <ac:spMk id="2089" creationId="{CAD46071-7016-26CA-74AA-F8C4EB479891}"/>
          </ac:spMkLst>
        </pc:spChg>
        <pc:spChg chg="add mod">
          <ac:chgData name="Rene van den Bedem" userId="45d79a91-5a04-4f34-9844-1fdee92f82bd" providerId="ADAL" clId="{618A3DA0-3935-40E7-9F8C-32BA4B509B42}" dt="2023-10-25T20:37:17.185" v="9062" actId="113"/>
          <ac:spMkLst>
            <pc:docMk/>
            <pc:sldMk cId="3555214658" sldId="2147472432"/>
            <ac:spMk id="2090" creationId="{C0FC4C1D-6B3A-F776-236C-5B282740D9E8}"/>
          </ac:spMkLst>
        </pc:spChg>
        <pc:spChg chg="add mod">
          <ac:chgData name="Rene van den Bedem" userId="45d79a91-5a04-4f34-9844-1fdee92f82bd" providerId="ADAL" clId="{618A3DA0-3935-40E7-9F8C-32BA4B509B42}" dt="2023-10-25T20:34:03.182" v="9011" actId="692"/>
          <ac:spMkLst>
            <pc:docMk/>
            <pc:sldMk cId="3555214658" sldId="2147472432"/>
            <ac:spMk id="2091" creationId="{F7ACC40C-7FCE-97A8-B607-B44C5C362A80}"/>
          </ac:spMkLst>
        </pc:spChg>
        <pc:spChg chg="add del">
          <ac:chgData name="Rene van den Bedem" userId="45d79a91-5a04-4f34-9844-1fdee92f82bd" providerId="ADAL" clId="{618A3DA0-3935-40E7-9F8C-32BA4B509B42}" dt="2023-10-25T20:35:23.503" v="9017" actId="478"/>
          <ac:spMkLst>
            <pc:docMk/>
            <pc:sldMk cId="3555214658" sldId="2147472432"/>
            <ac:spMk id="2092" creationId="{E2A15DD1-0001-F801-A250-74ED2F3609A8}"/>
          </ac:spMkLst>
        </pc:spChg>
        <pc:spChg chg="add mod">
          <ac:chgData name="Rene van den Bedem" userId="45d79a91-5a04-4f34-9844-1fdee92f82bd" providerId="ADAL" clId="{618A3DA0-3935-40E7-9F8C-32BA4B509B42}" dt="2023-10-25T20:36:16.457" v="9037" actId="692"/>
          <ac:spMkLst>
            <pc:docMk/>
            <pc:sldMk cId="3555214658" sldId="2147472432"/>
            <ac:spMk id="2093" creationId="{B579F8CC-EF2A-0431-9668-BE047C5B1A2D}"/>
          </ac:spMkLst>
        </pc:spChg>
        <pc:spChg chg="add mod">
          <ac:chgData name="Rene van den Bedem" userId="45d79a91-5a04-4f34-9844-1fdee92f82bd" providerId="ADAL" clId="{618A3DA0-3935-40E7-9F8C-32BA4B509B42}" dt="2023-10-25T20:37:17.185" v="9062" actId="113"/>
          <ac:spMkLst>
            <pc:docMk/>
            <pc:sldMk cId="3555214658" sldId="2147472432"/>
            <ac:spMk id="2094" creationId="{BB392AE8-67BF-8481-DB27-B6AECCCAB183}"/>
          </ac:spMkLst>
        </pc:spChg>
        <pc:spChg chg="add del">
          <ac:chgData name="Rene van den Bedem" userId="45d79a91-5a04-4f34-9844-1fdee92f82bd" providerId="ADAL" clId="{618A3DA0-3935-40E7-9F8C-32BA4B509B42}" dt="2023-10-25T20:38:23.542" v="9064" actId="478"/>
          <ac:spMkLst>
            <pc:docMk/>
            <pc:sldMk cId="3555214658" sldId="2147472432"/>
            <ac:spMk id="2095" creationId="{52CD491F-4187-589A-53DB-39638301278B}"/>
          </ac:spMkLst>
        </pc:spChg>
        <pc:spChg chg="add del mod">
          <ac:chgData name="Rene van den Bedem" userId="45d79a91-5a04-4f34-9844-1fdee92f82bd" providerId="ADAL" clId="{618A3DA0-3935-40E7-9F8C-32BA4B509B42}" dt="2023-10-27T17:02:07.051" v="10008" actId="478"/>
          <ac:spMkLst>
            <pc:docMk/>
            <pc:sldMk cId="3555214658" sldId="2147472432"/>
            <ac:spMk id="2096" creationId="{9FC93EA8-C0FE-A901-0843-28366AA17380}"/>
          </ac:spMkLst>
        </pc:spChg>
        <pc:grpChg chg="add del mod">
          <ac:chgData name="Rene van den Bedem" userId="45d79a91-5a04-4f34-9844-1fdee92f82bd" providerId="ADAL" clId="{618A3DA0-3935-40E7-9F8C-32BA4B509B42}" dt="2023-10-25T15:32:31.586" v="6705" actId="478"/>
          <ac:grpSpMkLst>
            <pc:docMk/>
            <pc:sldMk cId="3555214658" sldId="2147472432"/>
            <ac:grpSpMk id="57" creationId="{C644A593-FB7F-5157-A796-26C05487D051}"/>
          </ac:grpSpMkLst>
        </pc:grpChg>
        <pc:grpChg chg="add del mod">
          <ac:chgData name="Rene van den Bedem" userId="45d79a91-5a04-4f34-9844-1fdee92f82bd" providerId="ADAL" clId="{618A3DA0-3935-40E7-9F8C-32BA4B509B42}" dt="2023-10-25T15:32:31.586" v="6705" actId="478"/>
          <ac:grpSpMkLst>
            <pc:docMk/>
            <pc:sldMk cId="3555214658" sldId="2147472432"/>
            <ac:grpSpMk id="78" creationId="{C339E29B-138C-35DD-80DA-AB037EEE6BC6}"/>
          </ac:grpSpMkLst>
        </pc:grpChg>
        <pc:grpChg chg="add mod">
          <ac:chgData name="Rene van den Bedem" userId="45d79a91-5a04-4f34-9844-1fdee92f82bd" providerId="ADAL" clId="{618A3DA0-3935-40E7-9F8C-32BA4B509B42}" dt="2023-10-25T19:52:33.738" v="8727" actId="1035"/>
          <ac:grpSpMkLst>
            <pc:docMk/>
            <pc:sldMk cId="3555214658" sldId="2147472432"/>
            <ac:grpSpMk id="2049" creationId="{97085B88-C8F6-A8C9-A8C1-99DE18E90464}"/>
          </ac:grpSpMkLst>
        </pc:grpChg>
        <pc:grpChg chg="add del">
          <ac:chgData name="Rene van den Bedem" userId="45d79a91-5a04-4f34-9844-1fdee92f82bd" providerId="ADAL" clId="{618A3DA0-3935-40E7-9F8C-32BA4B509B42}" dt="2023-10-27T16:57:08.747" v="9996" actId="478"/>
          <ac:grpSpMkLst>
            <pc:docMk/>
            <pc:sldMk cId="3555214658" sldId="2147472432"/>
            <ac:grpSpMk id="2101" creationId="{C5475895-B205-1E64-22B3-E7FF886FC8D6}"/>
          </ac:grpSpMkLst>
        </pc:grpChg>
        <pc:grpChg chg="add del">
          <ac:chgData name="Rene van den Bedem" userId="45d79a91-5a04-4f34-9844-1fdee92f82bd" providerId="ADAL" clId="{618A3DA0-3935-40E7-9F8C-32BA4B509B42}" dt="2023-10-27T16:57:09.996" v="9997" actId="478"/>
          <ac:grpSpMkLst>
            <pc:docMk/>
            <pc:sldMk cId="3555214658" sldId="2147472432"/>
            <ac:grpSpMk id="2102" creationId="{DA04E5AC-31BF-57B8-C0F8-EB0898059F9F}"/>
          </ac:grpSpMkLst>
        </pc:grpChg>
        <pc:grpChg chg="add del">
          <ac:chgData name="Rene van den Bedem" userId="45d79a91-5a04-4f34-9844-1fdee92f82bd" providerId="ADAL" clId="{618A3DA0-3935-40E7-9F8C-32BA4B509B42}" dt="2023-10-27T16:57:11.444" v="9998" actId="478"/>
          <ac:grpSpMkLst>
            <pc:docMk/>
            <pc:sldMk cId="3555214658" sldId="2147472432"/>
            <ac:grpSpMk id="2103" creationId="{7996342D-B64B-6785-D062-F823B07F9BBD}"/>
          </ac:grpSpMkLst>
        </pc:grpChg>
        <pc:picChg chg="add mod">
          <ac:chgData name="Rene van den Bedem" userId="45d79a91-5a04-4f34-9844-1fdee92f82bd" providerId="ADAL" clId="{618A3DA0-3935-40E7-9F8C-32BA4B509B42}" dt="2023-10-25T19:52:33.738" v="8727" actId="1035"/>
          <ac:picMkLst>
            <pc:docMk/>
            <pc:sldMk cId="3555214658" sldId="2147472432"/>
            <ac:picMk id="3" creationId="{8021CC10-A2D6-82FE-D115-7D61A2AA5F5C}"/>
          </ac:picMkLst>
        </pc:picChg>
        <pc:picChg chg="add del mod">
          <ac:chgData name="Rene van den Bedem" userId="45d79a91-5a04-4f34-9844-1fdee92f82bd" providerId="ADAL" clId="{618A3DA0-3935-40E7-9F8C-32BA4B509B42}" dt="2023-10-25T16:07:21.426" v="6711" actId="478"/>
          <ac:picMkLst>
            <pc:docMk/>
            <pc:sldMk cId="3555214658" sldId="2147472432"/>
            <ac:picMk id="8" creationId="{142090F3-0982-7593-063A-DBCA6BF6798F}"/>
          </ac:picMkLst>
        </pc:picChg>
        <pc:picChg chg="add mod">
          <ac:chgData name="Rene van den Bedem" userId="45d79a91-5a04-4f34-9844-1fdee92f82bd" providerId="ADAL" clId="{618A3DA0-3935-40E7-9F8C-32BA4B509B42}" dt="2023-10-25T19:52:33.738" v="8727" actId="1035"/>
          <ac:picMkLst>
            <pc:docMk/>
            <pc:sldMk cId="3555214658" sldId="2147472432"/>
            <ac:picMk id="11" creationId="{F085837D-A4BB-DCFD-AEF2-8AAFD34AD91D}"/>
          </ac:picMkLst>
        </pc:picChg>
        <pc:picChg chg="add del mod">
          <ac:chgData name="Rene van den Bedem" userId="45d79a91-5a04-4f34-9844-1fdee92f82bd" providerId="ADAL" clId="{618A3DA0-3935-40E7-9F8C-32BA4B509B42}" dt="2023-10-25T15:32:16.710" v="6702" actId="478"/>
          <ac:picMkLst>
            <pc:docMk/>
            <pc:sldMk cId="3555214658" sldId="2147472432"/>
            <ac:picMk id="12" creationId="{D0DEDE8E-F3A8-38EB-7AB7-3A903BEAEAB1}"/>
          </ac:picMkLst>
        </pc:picChg>
        <pc:picChg chg="add del mod">
          <ac:chgData name="Rene van den Bedem" userId="45d79a91-5a04-4f34-9844-1fdee92f82bd" providerId="ADAL" clId="{618A3DA0-3935-40E7-9F8C-32BA4B509B42}" dt="2023-10-25T15:32:16.710" v="6702" actId="478"/>
          <ac:picMkLst>
            <pc:docMk/>
            <pc:sldMk cId="3555214658" sldId="2147472432"/>
            <ac:picMk id="13" creationId="{AE93E001-867D-A7FF-3478-2622C2F4598B}"/>
          </ac:picMkLst>
        </pc:picChg>
        <pc:picChg chg="add del mod">
          <ac:chgData name="Rene van den Bedem" userId="45d79a91-5a04-4f34-9844-1fdee92f82bd" providerId="ADAL" clId="{618A3DA0-3935-40E7-9F8C-32BA4B509B42}" dt="2023-10-25T15:32:16.710" v="6702" actId="478"/>
          <ac:picMkLst>
            <pc:docMk/>
            <pc:sldMk cId="3555214658" sldId="2147472432"/>
            <ac:picMk id="18" creationId="{C5D5AD69-7747-B7BD-DBC4-4773DEBD441F}"/>
          </ac:picMkLst>
        </pc:picChg>
        <pc:picChg chg="add del mod">
          <ac:chgData name="Rene van den Bedem" userId="45d79a91-5a04-4f34-9844-1fdee92f82bd" providerId="ADAL" clId="{618A3DA0-3935-40E7-9F8C-32BA4B509B42}" dt="2023-10-25T15:32:16.710" v="6702" actId="478"/>
          <ac:picMkLst>
            <pc:docMk/>
            <pc:sldMk cId="3555214658" sldId="2147472432"/>
            <ac:picMk id="19" creationId="{8CBA458D-F831-78D4-5D60-2EB036C7B653}"/>
          </ac:picMkLst>
        </pc:picChg>
        <pc:picChg chg="add del mod">
          <ac:chgData name="Rene van den Bedem" userId="45d79a91-5a04-4f34-9844-1fdee92f82bd" providerId="ADAL" clId="{618A3DA0-3935-40E7-9F8C-32BA4B509B42}" dt="2023-10-25T15:32:16.710" v="6702" actId="478"/>
          <ac:picMkLst>
            <pc:docMk/>
            <pc:sldMk cId="3555214658" sldId="2147472432"/>
            <ac:picMk id="20" creationId="{CB0B6F42-6093-0FD0-D987-AD015AA6A277}"/>
          </ac:picMkLst>
        </pc:picChg>
        <pc:picChg chg="add del mod">
          <ac:chgData name="Rene van den Bedem" userId="45d79a91-5a04-4f34-9844-1fdee92f82bd" providerId="ADAL" clId="{618A3DA0-3935-40E7-9F8C-32BA4B509B42}" dt="2023-10-25T15:32:16.710" v="6702" actId="478"/>
          <ac:picMkLst>
            <pc:docMk/>
            <pc:sldMk cId="3555214658" sldId="2147472432"/>
            <ac:picMk id="22" creationId="{6A431BEF-8574-B17C-749D-1D0500EC8179}"/>
          </ac:picMkLst>
        </pc:picChg>
        <pc:picChg chg="add del mod">
          <ac:chgData name="Rene van den Bedem" userId="45d79a91-5a04-4f34-9844-1fdee92f82bd" providerId="ADAL" clId="{618A3DA0-3935-40E7-9F8C-32BA4B509B42}" dt="2023-10-25T15:32:16.710" v="6702" actId="478"/>
          <ac:picMkLst>
            <pc:docMk/>
            <pc:sldMk cId="3555214658" sldId="2147472432"/>
            <ac:picMk id="23" creationId="{F5A39604-7200-EBE6-32C5-72E8687F98EB}"/>
          </ac:picMkLst>
        </pc:picChg>
        <pc:picChg chg="add del mod">
          <ac:chgData name="Rene van den Bedem" userId="45d79a91-5a04-4f34-9844-1fdee92f82bd" providerId="ADAL" clId="{618A3DA0-3935-40E7-9F8C-32BA4B509B42}" dt="2023-10-25T16:07:21.426" v="6711" actId="478"/>
          <ac:picMkLst>
            <pc:docMk/>
            <pc:sldMk cId="3555214658" sldId="2147472432"/>
            <ac:picMk id="27" creationId="{71BB66BF-E4A5-A207-E821-2A0DF63E5BC3}"/>
          </ac:picMkLst>
        </pc:picChg>
        <pc:picChg chg="add del mod">
          <ac:chgData name="Rene van den Bedem" userId="45d79a91-5a04-4f34-9844-1fdee92f82bd" providerId="ADAL" clId="{618A3DA0-3935-40E7-9F8C-32BA4B509B42}" dt="2023-10-25T15:32:38.419" v="6706" actId="478"/>
          <ac:picMkLst>
            <pc:docMk/>
            <pc:sldMk cId="3555214658" sldId="2147472432"/>
            <ac:picMk id="32" creationId="{9328ABED-6A43-295A-C7CB-EDB97425597A}"/>
          </ac:picMkLst>
        </pc:picChg>
        <pc:picChg chg="add del mod">
          <ac:chgData name="Rene van den Bedem" userId="45d79a91-5a04-4f34-9844-1fdee92f82bd" providerId="ADAL" clId="{618A3DA0-3935-40E7-9F8C-32BA4B509B42}" dt="2023-10-25T16:07:21.426" v="6711" actId="478"/>
          <ac:picMkLst>
            <pc:docMk/>
            <pc:sldMk cId="3555214658" sldId="2147472432"/>
            <ac:picMk id="36" creationId="{54DF3090-5054-43D5-AAC4-1FDA47CC6DB3}"/>
          </ac:picMkLst>
        </pc:picChg>
        <pc:picChg chg="add del mod">
          <ac:chgData name="Rene van den Bedem" userId="45d79a91-5a04-4f34-9844-1fdee92f82bd" providerId="ADAL" clId="{618A3DA0-3935-40E7-9F8C-32BA4B509B42}" dt="2023-10-25T16:07:21.426" v="6711" actId="478"/>
          <ac:picMkLst>
            <pc:docMk/>
            <pc:sldMk cId="3555214658" sldId="2147472432"/>
            <ac:picMk id="39" creationId="{EDD95545-DC37-D4DC-EF32-0A19CA9CB996}"/>
          </ac:picMkLst>
        </pc:picChg>
        <pc:picChg chg="add del mod">
          <ac:chgData name="Rene van den Bedem" userId="45d79a91-5a04-4f34-9844-1fdee92f82bd" providerId="ADAL" clId="{618A3DA0-3935-40E7-9F8C-32BA4B509B42}" dt="2023-10-25T20:25:55.295" v="8872" actId="478"/>
          <ac:picMkLst>
            <pc:docMk/>
            <pc:sldMk cId="3555214658" sldId="2147472432"/>
            <ac:picMk id="40" creationId="{9DFBCAC5-3AF9-A6A8-13A3-E50657F654F3}"/>
          </ac:picMkLst>
        </pc:picChg>
        <pc:picChg chg="add mod">
          <ac:chgData name="Rene van den Bedem" userId="45d79a91-5a04-4f34-9844-1fdee92f82bd" providerId="ADAL" clId="{618A3DA0-3935-40E7-9F8C-32BA4B509B42}" dt="2023-10-25T19:52:33.738" v="8727" actId="1035"/>
          <ac:picMkLst>
            <pc:docMk/>
            <pc:sldMk cId="3555214658" sldId="2147472432"/>
            <ac:picMk id="43" creationId="{DDE6A86E-5F29-0D20-E571-6141D7CEDAB6}"/>
          </ac:picMkLst>
        </pc:picChg>
        <pc:picChg chg="add del mod">
          <ac:chgData name="Rene van den Bedem" userId="45d79a91-5a04-4f34-9844-1fdee92f82bd" providerId="ADAL" clId="{618A3DA0-3935-40E7-9F8C-32BA4B509B42}" dt="2023-10-25T15:32:31.586" v="6705" actId="478"/>
          <ac:picMkLst>
            <pc:docMk/>
            <pc:sldMk cId="3555214658" sldId="2147472432"/>
            <ac:picMk id="44" creationId="{9467E8F7-0860-C786-3B76-ABDD41580C9F}"/>
          </ac:picMkLst>
        </pc:picChg>
        <pc:picChg chg="add del mod">
          <ac:chgData name="Rene van den Bedem" userId="45d79a91-5a04-4f34-9844-1fdee92f82bd" providerId="ADAL" clId="{618A3DA0-3935-40E7-9F8C-32BA4B509B42}" dt="2023-10-25T15:32:31.586" v="6705" actId="478"/>
          <ac:picMkLst>
            <pc:docMk/>
            <pc:sldMk cId="3555214658" sldId="2147472432"/>
            <ac:picMk id="49" creationId="{A80EA5C4-F678-7598-E2FC-A0ABB64C9830}"/>
          </ac:picMkLst>
        </pc:picChg>
        <pc:picChg chg="add del mod">
          <ac:chgData name="Rene van den Bedem" userId="45d79a91-5a04-4f34-9844-1fdee92f82bd" providerId="ADAL" clId="{618A3DA0-3935-40E7-9F8C-32BA4B509B42}" dt="2023-10-25T16:07:41.202" v="6714" actId="478"/>
          <ac:picMkLst>
            <pc:docMk/>
            <pc:sldMk cId="3555214658" sldId="2147472432"/>
            <ac:picMk id="51" creationId="{23E17231-7F77-F14C-3F2D-8871F650CCC1}"/>
          </ac:picMkLst>
        </pc:picChg>
        <pc:picChg chg="add del mod">
          <ac:chgData name="Rene van den Bedem" userId="45d79a91-5a04-4f34-9844-1fdee92f82bd" providerId="ADAL" clId="{618A3DA0-3935-40E7-9F8C-32BA4B509B42}" dt="2023-10-25T16:07:41.202" v="6714" actId="478"/>
          <ac:picMkLst>
            <pc:docMk/>
            <pc:sldMk cId="3555214658" sldId="2147472432"/>
            <ac:picMk id="52" creationId="{19AA2F07-F18F-1B8C-4DB6-EC4652C0017F}"/>
          </ac:picMkLst>
        </pc:picChg>
        <pc:picChg chg="add del mod">
          <ac:chgData name="Rene van den Bedem" userId="45d79a91-5a04-4f34-9844-1fdee92f82bd" providerId="ADAL" clId="{618A3DA0-3935-40E7-9F8C-32BA4B509B42}" dt="2023-10-25T16:07:41.202" v="6714" actId="478"/>
          <ac:picMkLst>
            <pc:docMk/>
            <pc:sldMk cId="3555214658" sldId="2147472432"/>
            <ac:picMk id="53" creationId="{A29A35E7-EC43-4F8C-BC61-416A8DC84451}"/>
          </ac:picMkLst>
        </pc:picChg>
        <pc:picChg chg="add del mod">
          <ac:chgData name="Rene van den Bedem" userId="45d79a91-5a04-4f34-9844-1fdee92f82bd" providerId="ADAL" clId="{618A3DA0-3935-40E7-9F8C-32BA4B509B42}" dt="2023-10-25T16:07:41.202" v="6714" actId="478"/>
          <ac:picMkLst>
            <pc:docMk/>
            <pc:sldMk cId="3555214658" sldId="2147472432"/>
            <ac:picMk id="54" creationId="{3578A896-4F3F-C428-2F12-B6B5B1A992D9}"/>
          </ac:picMkLst>
        </pc:picChg>
        <pc:picChg chg="add del mod">
          <ac:chgData name="Rene van den Bedem" userId="45d79a91-5a04-4f34-9844-1fdee92f82bd" providerId="ADAL" clId="{618A3DA0-3935-40E7-9F8C-32BA4B509B42}" dt="2023-10-25T16:07:41.202" v="6714" actId="478"/>
          <ac:picMkLst>
            <pc:docMk/>
            <pc:sldMk cId="3555214658" sldId="2147472432"/>
            <ac:picMk id="55" creationId="{99C87755-331E-DCF3-2B04-B30C961E17DB}"/>
          </ac:picMkLst>
        </pc:picChg>
        <pc:picChg chg="add del mod">
          <ac:chgData name="Rene van den Bedem" userId="45d79a91-5a04-4f34-9844-1fdee92f82bd" providerId="ADAL" clId="{618A3DA0-3935-40E7-9F8C-32BA4B509B42}" dt="2023-10-25T16:07:41.202" v="6714" actId="478"/>
          <ac:picMkLst>
            <pc:docMk/>
            <pc:sldMk cId="3555214658" sldId="2147472432"/>
            <ac:picMk id="56" creationId="{839A4BE1-BB03-A6EE-7CDC-1E97A4D61E6D}"/>
          </ac:picMkLst>
        </pc:picChg>
        <pc:picChg chg="add mod">
          <ac:chgData name="Rene van den Bedem" userId="45d79a91-5a04-4f34-9844-1fdee92f82bd" providerId="ADAL" clId="{618A3DA0-3935-40E7-9F8C-32BA4B509B42}" dt="2023-10-25T19:52:52.301" v="8731" actId="1037"/>
          <ac:picMkLst>
            <pc:docMk/>
            <pc:sldMk cId="3555214658" sldId="2147472432"/>
            <ac:picMk id="83" creationId="{1A09ADEA-96CC-6D1A-0C37-DE2AD3D68B09}"/>
          </ac:picMkLst>
        </pc:picChg>
        <pc:picChg chg="add mod">
          <ac:chgData name="Rene van den Bedem" userId="45d79a91-5a04-4f34-9844-1fdee92f82bd" providerId="ADAL" clId="{618A3DA0-3935-40E7-9F8C-32BA4B509B42}" dt="2023-10-25T19:52:33.738" v="8727" actId="1035"/>
          <ac:picMkLst>
            <pc:docMk/>
            <pc:sldMk cId="3555214658" sldId="2147472432"/>
            <ac:picMk id="87" creationId="{F11FBA62-E7C6-6BFB-F629-B36C83DEB209}"/>
          </ac:picMkLst>
        </pc:picChg>
        <pc:picChg chg="add mod">
          <ac:chgData name="Rene van den Bedem" userId="45d79a91-5a04-4f34-9844-1fdee92f82bd" providerId="ADAL" clId="{618A3DA0-3935-40E7-9F8C-32BA4B509B42}" dt="2023-10-25T19:52:33.738" v="8727" actId="1035"/>
          <ac:picMkLst>
            <pc:docMk/>
            <pc:sldMk cId="3555214658" sldId="2147472432"/>
            <ac:picMk id="89" creationId="{90F73270-6BAD-2B99-28F7-E49AF77A1779}"/>
          </ac:picMkLst>
        </pc:picChg>
        <pc:picChg chg="add mod">
          <ac:chgData name="Rene van den Bedem" userId="45d79a91-5a04-4f34-9844-1fdee92f82bd" providerId="ADAL" clId="{618A3DA0-3935-40E7-9F8C-32BA4B509B42}" dt="2023-10-26T14:19:22.139" v="9372" actId="1076"/>
          <ac:picMkLst>
            <pc:docMk/>
            <pc:sldMk cId="3555214658" sldId="2147472432"/>
            <ac:picMk id="96" creationId="{856AE766-0115-91C0-B3E3-0EF5CDA044EB}"/>
          </ac:picMkLst>
        </pc:picChg>
        <pc:picChg chg="add mod">
          <ac:chgData name="Rene van den Bedem" userId="45d79a91-5a04-4f34-9844-1fdee92f82bd" providerId="ADAL" clId="{618A3DA0-3935-40E7-9F8C-32BA4B509B42}" dt="2023-10-25T19:52:33.738" v="8727" actId="1035"/>
          <ac:picMkLst>
            <pc:docMk/>
            <pc:sldMk cId="3555214658" sldId="2147472432"/>
            <ac:picMk id="99" creationId="{054A2577-A1E2-4B78-6CE8-D6758153A3FC}"/>
          </ac:picMkLst>
        </pc:picChg>
        <pc:picChg chg="add mod">
          <ac:chgData name="Rene van den Bedem" userId="45d79a91-5a04-4f34-9844-1fdee92f82bd" providerId="ADAL" clId="{618A3DA0-3935-40E7-9F8C-32BA4B509B42}" dt="2023-10-25T19:52:52.301" v="8731" actId="1037"/>
          <ac:picMkLst>
            <pc:docMk/>
            <pc:sldMk cId="3555214658" sldId="2147472432"/>
            <ac:picMk id="102" creationId="{626B10BC-55C0-7955-25E9-F88D7933EC8D}"/>
          </ac:picMkLst>
        </pc:picChg>
        <pc:picChg chg="add mod">
          <ac:chgData name="Rene van den Bedem" userId="45d79a91-5a04-4f34-9844-1fdee92f82bd" providerId="ADAL" clId="{618A3DA0-3935-40E7-9F8C-32BA4B509B42}" dt="2023-10-25T19:52:52.301" v="8731" actId="1037"/>
          <ac:picMkLst>
            <pc:docMk/>
            <pc:sldMk cId="3555214658" sldId="2147472432"/>
            <ac:picMk id="106" creationId="{43210657-EFF3-60E8-A42C-C7408734C0F9}"/>
          </ac:picMkLst>
        </pc:picChg>
        <pc:picChg chg="add mod">
          <ac:chgData name="Rene van den Bedem" userId="45d79a91-5a04-4f34-9844-1fdee92f82bd" providerId="ADAL" clId="{618A3DA0-3935-40E7-9F8C-32BA4B509B42}" dt="2023-10-25T19:52:33.738" v="8727" actId="1035"/>
          <ac:picMkLst>
            <pc:docMk/>
            <pc:sldMk cId="3555214658" sldId="2147472432"/>
            <ac:picMk id="110" creationId="{7B7EE6D3-1126-23DC-3458-470860659A10}"/>
          </ac:picMkLst>
        </pc:picChg>
        <pc:picChg chg="add mod">
          <ac:chgData name="Rene van den Bedem" userId="45d79a91-5a04-4f34-9844-1fdee92f82bd" providerId="ADAL" clId="{618A3DA0-3935-40E7-9F8C-32BA4B509B42}" dt="2023-10-25T19:52:33.738" v="8727" actId="1035"/>
          <ac:picMkLst>
            <pc:docMk/>
            <pc:sldMk cId="3555214658" sldId="2147472432"/>
            <ac:picMk id="113" creationId="{762BA7E0-DC64-7C1E-FE9F-9D291154BECC}"/>
          </ac:picMkLst>
        </pc:picChg>
        <pc:picChg chg="add del mod">
          <ac:chgData name="Rene van den Bedem" userId="45d79a91-5a04-4f34-9844-1fdee92f82bd" providerId="ADAL" clId="{618A3DA0-3935-40E7-9F8C-32BA4B509B42}" dt="2023-10-25T20:41:00.385" v="9084" actId="478"/>
          <ac:picMkLst>
            <pc:docMk/>
            <pc:sldMk cId="3555214658" sldId="2147472432"/>
            <ac:picMk id="114" creationId="{7317F0CB-C0F6-3341-E5AE-22A56B2F90B4}"/>
          </ac:picMkLst>
        </pc:picChg>
        <pc:picChg chg="add mod">
          <ac:chgData name="Rene van den Bedem" userId="45d79a91-5a04-4f34-9844-1fdee92f82bd" providerId="ADAL" clId="{618A3DA0-3935-40E7-9F8C-32BA4B509B42}" dt="2023-10-26T14:18:51.308" v="9371" actId="1076"/>
          <ac:picMkLst>
            <pc:docMk/>
            <pc:sldMk cId="3555214658" sldId="2147472432"/>
            <ac:picMk id="116" creationId="{79D2CEB2-F638-AB3B-DAE5-0FDFEC69A364}"/>
          </ac:picMkLst>
        </pc:picChg>
        <pc:picChg chg="add mod">
          <ac:chgData name="Rene van den Bedem" userId="45d79a91-5a04-4f34-9844-1fdee92f82bd" providerId="ADAL" clId="{618A3DA0-3935-40E7-9F8C-32BA4B509B42}" dt="2023-10-25T20:26:10.714" v="8874" actId="171"/>
          <ac:picMkLst>
            <pc:docMk/>
            <pc:sldMk cId="3555214658" sldId="2147472432"/>
            <ac:picMk id="2050" creationId="{2A536320-5649-DBDE-34C5-50AE27CC6863}"/>
          </ac:picMkLst>
        </pc:picChg>
        <pc:picChg chg="add mod">
          <ac:chgData name="Rene van den Bedem" userId="45d79a91-5a04-4f34-9844-1fdee92f82bd" providerId="ADAL" clId="{618A3DA0-3935-40E7-9F8C-32BA4B509B42}" dt="2023-10-25T19:55:17.556" v="8808" actId="1076"/>
          <ac:picMkLst>
            <pc:docMk/>
            <pc:sldMk cId="3555214658" sldId="2147472432"/>
            <ac:picMk id="2057" creationId="{A444E2BB-A3C5-F662-0466-7D9AB0761169}"/>
          </ac:picMkLst>
        </pc:picChg>
        <pc:picChg chg="add mod">
          <ac:chgData name="Rene van den Bedem" userId="45d79a91-5a04-4f34-9844-1fdee92f82bd" providerId="ADAL" clId="{618A3DA0-3935-40E7-9F8C-32BA4B509B42}" dt="2023-10-25T19:57:24.585" v="8814" actId="1076"/>
          <ac:picMkLst>
            <pc:docMk/>
            <pc:sldMk cId="3555214658" sldId="2147472432"/>
            <ac:picMk id="2082" creationId="{1A1F7120-55B3-05E9-F40C-6AEE389209CB}"/>
          </ac:picMkLst>
        </pc:picChg>
        <pc:picChg chg="add mod">
          <ac:chgData name="Rene van den Bedem" userId="45d79a91-5a04-4f34-9844-1fdee92f82bd" providerId="ADAL" clId="{618A3DA0-3935-40E7-9F8C-32BA4B509B42}" dt="2023-10-25T19:57:35.085" v="8816" actId="1076"/>
          <ac:picMkLst>
            <pc:docMk/>
            <pc:sldMk cId="3555214658" sldId="2147472432"/>
            <ac:picMk id="2083" creationId="{F0D32595-B6DE-7E31-6309-79D140534896}"/>
          </ac:picMkLst>
        </pc:picChg>
        <pc:picChg chg="add mod">
          <ac:chgData name="Rene van den Bedem" userId="45d79a91-5a04-4f34-9844-1fdee92f82bd" providerId="ADAL" clId="{618A3DA0-3935-40E7-9F8C-32BA4B509B42}" dt="2023-10-25T19:59:13.674" v="8827" actId="1076"/>
          <ac:picMkLst>
            <pc:docMk/>
            <pc:sldMk cId="3555214658" sldId="2147472432"/>
            <ac:picMk id="2084" creationId="{BAC21209-17B0-E6CB-A6BD-F41F5E99BD31}"/>
          </ac:picMkLst>
        </pc:picChg>
        <pc:picChg chg="add del mod">
          <ac:chgData name="Rene van den Bedem" userId="45d79a91-5a04-4f34-9844-1fdee92f82bd" providerId="ADAL" clId="{618A3DA0-3935-40E7-9F8C-32BA4B509B42}" dt="2023-10-26T14:40:30.067" v="9441" actId="21"/>
          <ac:picMkLst>
            <pc:docMk/>
            <pc:sldMk cId="3555214658" sldId="2147472432"/>
            <ac:picMk id="2097" creationId="{09938C24-2B8C-B3C1-4F4E-8EC16BA040FD}"/>
          </ac:picMkLst>
        </pc:picChg>
        <pc:picChg chg="add del mod">
          <ac:chgData name="Rene van den Bedem" userId="45d79a91-5a04-4f34-9844-1fdee92f82bd" providerId="ADAL" clId="{618A3DA0-3935-40E7-9F8C-32BA4B509B42}" dt="2023-10-26T14:40:26.149" v="9440" actId="478"/>
          <ac:picMkLst>
            <pc:docMk/>
            <pc:sldMk cId="3555214658" sldId="2147472432"/>
            <ac:picMk id="2098" creationId="{6583C04A-394C-7344-88D2-0153A384AE28}"/>
          </ac:picMkLst>
        </pc:picChg>
        <pc:picChg chg="add del mod">
          <ac:chgData name="Rene van den Bedem" userId="45d79a91-5a04-4f34-9844-1fdee92f82bd" providerId="ADAL" clId="{618A3DA0-3935-40E7-9F8C-32BA4B509B42}" dt="2023-10-26T14:40:30.067" v="9441" actId="21"/>
          <ac:picMkLst>
            <pc:docMk/>
            <pc:sldMk cId="3555214658" sldId="2147472432"/>
            <ac:picMk id="2100" creationId="{045F7350-B5F3-41A0-4034-999CD8CE06C4}"/>
          </ac:picMkLst>
        </pc:picChg>
        <pc:cxnChg chg="add del mod">
          <ac:chgData name="Rene van den Bedem" userId="45d79a91-5a04-4f34-9844-1fdee92f82bd" providerId="ADAL" clId="{618A3DA0-3935-40E7-9F8C-32BA4B509B42}" dt="2023-10-25T16:07:23.454" v="6712" actId="478"/>
          <ac:cxnSpMkLst>
            <pc:docMk/>
            <pc:sldMk cId="3555214658" sldId="2147472432"/>
            <ac:cxnSpMk id="33" creationId="{16B82588-9795-CE56-65E0-4EFF82DE25E1}"/>
          </ac:cxnSpMkLst>
        </pc:cxnChg>
        <pc:cxnChg chg="add del mod">
          <ac:chgData name="Rene van den Bedem" userId="45d79a91-5a04-4f34-9844-1fdee92f82bd" providerId="ADAL" clId="{618A3DA0-3935-40E7-9F8C-32BA4B509B42}" dt="2023-10-25T16:07:21.426" v="6711" actId="478"/>
          <ac:cxnSpMkLst>
            <pc:docMk/>
            <pc:sldMk cId="3555214658" sldId="2147472432"/>
            <ac:cxnSpMk id="34" creationId="{1BD8363C-F630-1335-C8ED-E47AF24A8E16}"/>
          </ac:cxnSpMkLst>
        </pc:cxnChg>
        <pc:cxnChg chg="add del mod">
          <ac:chgData name="Rene van den Bedem" userId="45d79a91-5a04-4f34-9844-1fdee92f82bd" providerId="ADAL" clId="{618A3DA0-3935-40E7-9F8C-32BA4B509B42}" dt="2023-10-25T16:07:24.974" v="6713" actId="478"/>
          <ac:cxnSpMkLst>
            <pc:docMk/>
            <pc:sldMk cId="3555214658" sldId="2147472432"/>
            <ac:cxnSpMk id="38" creationId="{AF0E3AB2-6035-5EAF-36DA-A69B779B9757}"/>
          </ac:cxnSpMkLst>
        </pc:cxnChg>
        <pc:cxnChg chg="add del mod">
          <ac:chgData name="Rene van den Bedem" userId="45d79a91-5a04-4f34-9844-1fdee92f82bd" providerId="ADAL" clId="{618A3DA0-3935-40E7-9F8C-32BA4B509B42}" dt="2023-10-24T19:33:33.242" v="5789" actId="478"/>
          <ac:cxnSpMkLst>
            <pc:docMk/>
            <pc:sldMk cId="3555214658" sldId="2147472432"/>
            <ac:cxnSpMk id="86" creationId="{6F4ABF80-3DBA-4841-0A6C-B19EEF68D21F}"/>
          </ac:cxnSpMkLst>
        </pc:cxnChg>
        <pc:cxnChg chg="add mod">
          <ac:chgData name="Rene van den Bedem" userId="45d79a91-5a04-4f34-9844-1fdee92f82bd" providerId="ADAL" clId="{618A3DA0-3935-40E7-9F8C-32BA4B509B42}" dt="2023-10-25T19:52:33.738" v="8727" actId="1035"/>
          <ac:cxnSpMkLst>
            <pc:docMk/>
            <pc:sldMk cId="3555214658" sldId="2147472432"/>
            <ac:cxnSpMk id="88" creationId="{521E2F5A-B74D-1998-5ABF-0CEFE0CA6909}"/>
          </ac:cxnSpMkLst>
        </pc:cxnChg>
        <pc:cxnChg chg="add mod">
          <ac:chgData name="Rene van den Bedem" userId="45d79a91-5a04-4f34-9844-1fdee92f82bd" providerId="ADAL" clId="{618A3DA0-3935-40E7-9F8C-32BA4B509B42}" dt="2023-10-25T19:52:52.301" v="8731" actId="1037"/>
          <ac:cxnSpMkLst>
            <pc:docMk/>
            <pc:sldMk cId="3555214658" sldId="2147472432"/>
            <ac:cxnSpMk id="103" creationId="{32C01308-28B2-1D97-2AC5-EE1D3DF12D54}"/>
          </ac:cxnSpMkLst>
        </pc:cxnChg>
        <pc:cxnChg chg="add mod">
          <ac:chgData name="Rene van den Bedem" userId="45d79a91-5a04-4f34-9844-1fdee92f82bd" providerId="ADAL" clId="{618A3DA0-3935-40E7-9F8C-32BA4B509B42}" dt="2023-10-25T19:52:33.738" v="8727" actId="1035"/>
          <ac:cxnSpMkLst>
            <pc:docMk/>
            <pc:sldMk cId="3555214658" sldId="2147472432"/>
            <ac:cxnSpMk id="104" creationId="{96A97399-2B06-F4BF-DC77-1C1BC60052D1}"/>
          </ac:cxnSpMkLst>
        </pc:cxnChg>
        <pc:cxnChg chg="add mod">
          <ac:chgData name="Rene van den Bedem" userId="45d79a91-5a04-4f34-9844-1fdee92f82bd" providerId="ADAL" clId="{618A3DA0-3935-40E7-9F8C-32BA4B509B42}" dt="2023-10-25T19:52:33.738" v="8727" actId="1035"/>
          <ac:cxnSpMkLst>
            <pc:docMk/>
            <pc:sldMk cId="3555214658" sldId="2147472432"/>
            <ac:cxnSpMk id="118" creationId="{771FA41A-AE30-AC77-C5C3-DFB32710FB3B}"/>
          </ac:cxnSpMkLst>
        </pc:cxnChg>
        <pc:cxnChg chg="add mod">
          <ac:chgData name="Rene van den Bedem" userId="45d79a91-5a04-4f34-9844-1fdee92f82bd" providerId="ADAL" clId="{618A3DA0-3935-40E7-9F8C-32BA4B509B42}" dt="2023-10-25T19:52:33.738" v="8727" actId="1035"/>
          <ac:cxnSpMkLst>
            <pc:docMk/>
            <pc:sldMk cId="3555214658" sldId="2147472432"/>
            <ac:cxnSpMk id="122" creationId="{31F65798-2EB2-803A-158E-DCB8C03442BC}"/>
          </ac:cxnSpMkLst>
        </pc:cxnChg>
        <pc:cxnChg chg="add mod">
          <ac:chgData name="Rene van den Bedem" userId="45d79a91-5a04-4f34-9844-1fdee92f82bd" providerId="ADAL" clId="{618A3DA0-3935-40E7-9F8C-32BA4B509B42}" dt="2023-10-25T19:52:33.738" v="8727" actId="1035"/>
          <ac:cxnSpMkLst>
            <pc:docMk/>
            <pc:sldMk cId="3555214658" sldId="2147472432"/>
            <ac:cxnSpMk id="2059" creationId="{17A584D0-CB3E-9A57-8F0F-F64A63969983}"/>
          </ac:cxnSpMkLst>
        </pc:cxnChg>
        <pc:cxnChg chg="add mod">
          <ac:chgData name="Rene van den Bedem" userId="45d79a91-5a04-4f34-9844-1fdee92f82bd" providerId="ADAL" clId="{618A3DA0-3935-40E7-9F8C-32BA4B509B42}" dt="2023-10-25T19:52:33.738" v="8727" actId="1035"/>
          <ac:cxnSpMkLst>
            <pc:docMk/>
            <pc:sldMk cId="3555214658" sldId="2147472432"/>
            <ac:cxnSpMk id="2062" creationId="{40A55BB3-FBFA-5848-06F6-AEA653A077FE}"/>
          </ac:cxnSpMkLst>
        </pc:cxnChg>
        <pc:cxnChg chg="add mod">
          <ac:chgData name="Rene van den Bedem" userId="45d79a91-5a04-4f34-9844-1fdee92f82bd" providerId="ADAL" clId="{618A3DA0-3935-40E7-9F8C-32BA4B509B42}" dt="2023-10-25T19:55:17.556" v="8808" actId="1076"/>
          <ac:cxnSpMkLst>
            <pc:docMk/>
            <pc:sldMk cId="3555214658" sldId="2147472432"/>
            <ac:cxnSpMk id="2070" creationId="{922B3185-9102-20E0-0999-CA8C0C90BEB5}"/>
          </ac:cxnSpMkLst>
        </pc:cxnChg>
      </pc:sldChg>
      <pc:sldChg chg="addSp delSp modSp add del mod">
        <pc:chgData name="Rene van den Bedem" userId="45d79a91-5a04-4f34-9844-1fdee92f82bd" providerId="ADAL" clId="{618A3DA0-3935-40E7-9F8C-32BA4B509B42}" dt="2023-10-27T16:56:37.792" v="9995" actId="2696"/>
        <pc:sldMkLst>
          <pc:docMk/>
          <pc:sldMk cId="30927545" sldId="2147472433"/>
        </pc:sldMkLst>
        <pc:picChg chg="del">
          <ac:chgData name="Rene van den Bedem" userId="45d79a91-5a04-4f34-9844-1fdee92f82bd" providerId="ADAL" clId="{618A3DA0-3935-40E7-9F8C-32BA4B509B42}" dt="2023-10-24T12:47:26.943" v="4323" actId="478"/>
          <ac:picMkLst>
            <pc:docMk/>
            <pc:sldMk cId="30927545" sldId="2147472433"/>
            <ac:picMk id="3" creationId="{03DAA32F-BE58-F21D-F1A1-5DBA060EA105}"/>
          </ac:picMkLst>
        </pc:picChg>
        <pc:picChg chg="add mod">
          <ac:chgData name="Rene van den Bedem" userId="45d79a91-5a04-4f34-9844-1fdee92f82bd" providerId="ADAL" clId="{618A3DA0-3935-40E7-9F8C-32BA4B509B42}" dt="2023-10-24T13:52:57.379" v="4397" actId="1076"/>
          <ac:picMkLst>
            <pc:docMk/>
            <pc:sldMk cId="30927545" sldId="2147472433"/>
            <ac:picMk id="4" creationId="{53EC3139-BA8D-0BC4-5CC4-B2F9D9615B1B}"/>
          </ac:picMkLst>
        </pc:picChg>
      </pc:sldChg>
      <pc:sldChg chg="addSp delSp modSp add del mod ord">
        <pc:chgData name="Rene van den Bedem" userId="45d79a91-5a04-4f34-9844-1fdee92f82bd" providerId="ADAL" clId="{618A3DA0-3935-40E7-9F8C-32BA4B509B42}" dt="2023-10-27T16:56:17.822" v="9994" actId="47"/>
        <pc:sldMkLst>
          <pc:docMk/>
          <pc:sldMk cId="222817804" sldId="2147472434"/>
        </pc:sldMkLst>
        <pc:spChg chg="del">
          <ac:chgData name="Rene van den Bedem" userId="45d79a91-5a04-4f34-9844-1fdee92f82bd" providerId="ADAL" clId="{618A3DA0-3935-40E7-9F8C-32BA4B509B42}" dt="2023-10-24T15:51:01.516" v="4450" actId="478"/>
          <ac:spMkLst>
            <pc:docMk/>
            <pc:sldMk cId="222817804" sldId="2147472434"/>
            <ac:spMk id="2" creationId="{68684D82-E654-3541-6902-0F62A3D47925}"/>
          </ac:spMkLst>
        </pc:spChg>
        <pc:spChg chg="del">
          <ac:chgData name="Rene van den Bedem" userId="45d79a91-5a04-4f34-9844-1fdee92f82bd" providerId="ADAL" clId="{618A3DA0-3935-40E7-9F8C-32BA4B509B42}" dt="2023-10-24T15:51:01.516" v="4450" actId="478"/>
          <ac:spMkLst>
            <pc:docMk/>
            <pc:sldMk cId="222817804" sldId="2147472434"/>
            <ac:spMk id="3" creationId="{90478002-9B31-34EE-5909-81FD83C6487A}"/>
          </ac:spMkLst>
        </pc:spChg>
        <pc:spChg chg="add del mod">
          <ac:chgData name="Rene van den Bedem" userId="45d79a91-5a04-4f34-9844-1fdee92f82bd" providerId="ADAL" clId="{618A3DA0-3935-40E7-9F8C-32BA4B509B42}" dt="2023-10-24T15:52:03.371" v="4461" actId="478"/>
          <ac:spMkLst>
            <pc:docMk/>
            <pc:sldMk cId="222817804" sldId="2147472434"/>
            <ac:spMk id="4" creationId="{B0DFCE93-B364-0683-E1A6-F7E5E7EDB58C}"/>
          </ac:spMkLst>
        </pc:spChg>
        <pc:spChg chg="add mod topLvl">
          <ac:chgData name="Rene van den Bedem" userId="45d79a91-5a04-4f34-9844-1fdee92f82bd" providerId="ADAL" clId="{618A3DA0-3935-40E7-9F8C-32BA4B509B42}" dt="2023-10-24T16:24:24.259" v="4700" actId="1036"/>
          <ac:spMkLst>
            <pc:docMk/>
            <pc:sldMk cId="222817804" sldId="2147472434"/>
            <ac:spMk id="6" creationId="{B1360211-9FE2-58C4-6901-8F8516DEA224}"/>
          </ac:spMkLst>
        </pc:spChg>
        <pc:spChg chg="add mod topLvl">
          <ac:chgData name="Rene van den Bedem" userId="45d79a91-5a04-4f34-9844-1fdee92f82bd" providerId="ADAL" clId="{618A3DA0-3935-40E7-9F8C-32BA4B509B42}" dt="2023-10-24T16:24:24.259" v="4700" actId="1036"/>
          <ac:spMkLst>
            <pc:docMk/>
            <pc:sldMk cId="222817804" sldId="2147472434"/>
            <ac:spMk id="7" creationId="{8D7EA695-2C8E-D421-C605-550EAEDC25DE}"/>
          </ac:spMkLst>
        </pc:spChg>
        <pc:spChg chg="del">
          <ac:chgData name="Rene van den Bedem" userId="45d79a91-5a04-4f34-9844-1fdee92f82bd" providerId="ADAL" clId="{618A3DA0-3935-40E7-9F8C-32BA4B509B42}" dt="2023-10-24T15:51:01.516" v="4450" actId="478"/>
          <ac:spMkLst>
            <pc:docMk/>
            <pc:sldMk cId="222817804" sldId="2147472434"/>
            <ac:spMk id="11" creationId="{1FAEC7B8-7CD4-943A-AD20-29A25392137C}"/>
          </ac:spMkLst>
        </pc:spChg>
        <pc:spChg chg="del">
          <ac:chgData name="Rene van den Bedem" userId="45d79a91-5a04-4f34-9844-1fdee92f82bd" providerId="ADAL" clId="{618A3DA0-3935-40E7-9F8C-32BA4B509B42}" dt="2023-10-24T15:51:01.516" v="4450" actId="478"/>
          <ac:spMkLst>
            <pc:docMk/>
            <pc:sldMk cId="222817804" sldId="2147472434"/>
            <ac:spMk id="13" creationId="{1EA89753-A94C-7DAB-67DA-DB79C4B2A4C9}"/>
          </ac:spMkLst>
        </pc:spChg>
        <pc:spChg chg="del">
          <ac:chgData name="Rene van den Bedem" userId="45d79a91-5a04-4f34-9844-1fdee92f82bd" providerId="ADAL" clId="{618A3DA0-3935-40E7-9F8C-32BA4B509B42}" dt="2023-10-24T15:51:01.516" v="4450" actId="478"/>
          <ac:spMkLst>
            <pc:docMk/>
            <pc:sldMk cId="222817804" sldId="2147472434"/>
            <ac:spMk id="15" creationId="{3D77D537-B852-B24A-99E6-B2139E267772}"/>
          </ac:spMkLst>
        </pc:spChg>
        <pc:spChg chg="del">
          <ac:chgData name="Rene van den Bedem" userId="45d79a91-5a04-4f34-9844-1fdee92f82bd" providerId="ADAL" clId="{618A3DA0-3935-40E7-9F8C-32BA4B509B42}" dt="2023-10-24T15:51:01.516" v="4450" actId="478"/>
          <ac:spMkLst>
            <pc:docMk/>
            <pc:sldMk cId="222817804" sldId="2147472434"/>
            <ac:spMk id="17" creationId="{EF03E299-EACD-92D8-D0B4-2DBF6D97DF2B}"/>
          </ac:spMkLst>
        </pc:spChg>
        <pc:spChg chg="del">
          <ac:chgData name="Rene van den Bedem" userId="45d79a91-5a04-4f34-9844-1fdee92f82bd" providerId="ADAL" clId="{618A3DA0-3935-40E7-9F8C-32BA4B509B42}" dt="2023-10-24T15:51:01.516" v="4450" actId="478"/>
          <ac:spMkLst>
            <pc:docMk/>
            <pc:sldMk cId="222817804" sldId="2147472434"/>
            <ac:spMk id="19" creationId="{F756C08E-98CD-3DF8-439E-FF7F674641DD}"/>
          </ac:spMkLst>
        </pc:spChg>
        <pc:spChg chg="del">
          <ac:chgData name="Rene van den Bedem" userId="45d79a91-5a04-4f34-9844-1fdee92f82bd" providerId="ADAL" clId="{618A3DA0-3935-40E7-9F8C-32BA4B509B42}" dt="2023-10-24T15:51:01.516" v="4450" actId="478"/>
          <ac:spMkLst>
            <pc:docMk/>
            <pc:sldMk cId="222817804" sldId="2147472434"/>
            <ac:spMk id="20" creationId="{B3CED0A6-D274-BB16-8CC6-4C2358B73783}"/>
          </ac:spMkLst>
        </pc:spChg>
        <pc:spChg chg="del">
          <ac:chgData name="Rene van den Bedem" userId="45d79a91-5a04-4f34-9844-1fdee92f82bd" providerId="ADAL" clId="{618A3DA0-3935-40E7-9F8C-32BA4B509B42}" dt="2023-10-24T15:51:01.516" v="4450" actId="478"/>
          <ac:spMkLst>
            <pc:docMk/>
            <pc:sldMk cId="222817804" sldId="2147472434"/>
            <ac:spMk id="21" creationId="{3F5EC2C9-3CD2-1E1D-AE85-458C51D4EEFF}"/>
          </ac:spMkLst>
        </pc:spChg>
        <pc:spChg chg="del">
          <ac:chgData name="Rene van den Bedem" userId="45d79a91-5a04-4f34-9844-1fdee92f82bd" providerId="ADAL" clId="{618A3DA0-3935-40E7-9F8C-32BA4B509B42}" dt="2023-10-24T15:51:01.516" v="4450" actId="478"/>
          <ac:spMkLst>
            <pc:docMk/>
            <pc:sldMk cId="222817804" sldId="2147472434"/>
            <ac:spMk id="23" creationId="{3603D276-F305-EE68-B489-8A8FB64EB42F}"/>
          </ac:spMkLst>
        </pc:spChg>
        <pc:spChg chg="add del mod">
          <ac:chgData name="Rene van den Bedem" userId="45d79a91-5a04-4f34-9844-1fdee92f82bd" providerId="ADAL" clId="{618A3DA0-3935-40E7-9F8C-32BA4B509B42}" dt="2023-10-24T15:52:09.639" v="4462" actId="478"/>
          <ac:spMkLst>
            <pc:docMk/>
            <pc:sldMk cId="222817804" sldId="2147472434"/>
            <ac:spMk id="26" creationId="{8DE31263-CC43-9AF4-42F7-CF08DCB51E12}"/>
          </ac:spMkLst>
        </pc:spChg>
        <pc:spChg chg="del">
          <ac:chgData name="Rene van den Bedem" userId="45d79a91-5a04-4f34-9844-1fdee92f82bd" providerId="ADAL" clId="{618A3DA0-3935-40E7-9F8C-32BA4B509B42}" dt="2023-10-24T15:51:01.516" v="4450" actId="478"/>
          <ac:spMkLst>
            <pc:docMk/>
            <pc:sldMk cId="222817804" sldId="2147472434"/>
            <ac:spMk id="27" creationId="{A93A7658-9171-D7A7-DF7C-6FACFC014506}"/>
          </ac:spMkLst>
        </pc:spChg>
        <pc:spChg chg="add del mod">
          <ac:chgData name="Rene van den Bedem" userId="45d79a91-5a04-4f34-9844-1fdee92f82bd" providerId="ADAL" clId="{618A3DA0-3935-40E7-9F8C-32BA4B509B42}" dt="2023-10-24T15:52:09.639" v="4462" actId="478"/>
          <ac:spMkLst>
            <pc:docMk/>
            <pc:sldMk cId="222817804" sldId="2147472434"/>
            <ac:spMk id="29" creationId="{8FDC2276-FC93-516D-BB59-C49EA4DF1B4D}"/>
          </ac:spMkLst>
        </pc:spChg>
        <pc:spChg chg="del">
          <ac:chgData name="Rene van den Bedem" userId="45d79a91-5a04-4f34-9844-1fdee92f82bd" providerId="ADAL" clId="{618A3DA0-3935-40E7-9F8C-32BA4B509B42}" dt="2023-10-24T15:51:01.516" v="4450" actId="478"/>
          <ac:spMkLst>
            <pc:docMk/>
            <pc:sldMk cId="222817804" sldId="2147472434"/>
            <ac:spMk id="30" creationId="{0BCFFCA4-B40D-54FC-75F0-A51F99C26CA4}"/>
          </ac:spMkLst>
        </pc:spChg>
        <pc:spChg chg="add del mod">
          <ac:chgData name="Rene van den Bedem" userId="45d79a91-5a04-4f34-9844-1fdee92f82bd" providerId="ADAL" clId="{618A3DA0-3935-40E7-9F8C-32BA4B509B42}" dt="2023-10-24T15:52:09.639" v="4462" actId="478"/>
          <ac:spMkLst>
            <pc:docMk/>
            <pc:sldMk cId="222817804" sldId="2147472434"/>
            <ac:spMk id="32" creationId="{B5A6E854-6C8D-B029-7D98-C18E239BBFEF}"/>
          </ac:spMkLst>
        </pc:spChg>
        <pc:spChg chg="add del mod">
          <ac:chgData name="Rene van den Bedem" userId="45d79a91-5a04-4f34-9844-1fdee92f82bd" providerId="ADAL" clId="{618A3DA0-3935-40E7-9F8C-32BA4B509B42}" dt="2023-10-24T15:52:09.639" v="4462" actId="478"/>
          <ac:spMkLst>
            <pc:docMk/>
            <pc:sldMk cId="222817804" sldId="2147472434"/>
            <ac:spMk id="33" creationId="{B428AD44-57F4-248D-43D2-B36C1EAEA00F}"/>
          </ac:spMkLst>
        </pc:spChg>
        <pc:spChg chg="del">
          <ac:chgData name="Rene van den Bedem" userId="45d79a91-5a04-4f34-9844-1fdee92f82bd" providerId="ADAL" clId="{618A3DA0-3935-40E7-9F8C-32BA4B509B42}" dt="2023-10-24T15:51:01.516" v="4450" actId="478"/>
          <ac:spMkLst>
            <pc:docMk/>
            <pc:sldMk cId="222817804" sldId="2147472434"/>
            <ac:spMk id="35" creationId="{A49637BA-2AC6-D822-3C1B-05819AB7FA22}"/>
          </ac:spMkLst>
        </pc:spChg>
        <pc:spChg chg="add del mod">
          <ac:chgData name="Rene van den Bedem" userId="45d79a91-5a04-4f34-9844-1fdee92f82bd" providerId="ADAL" clId="{618A3DA0-3935-40E7-9F8C-32BA4B509B42}" dt="2023-10-24T15:52:09.639" v="4462" actId="478"/>
          <ac:spMkLst>
            <pc:docMk/>
            <pc:sldMk cId="222817804" sldId="2147472434"/>
            <ac:spMk id="40" creationId="{3E37DE88-72D1-FEA5-CA3C-5566D8D8D489}"/>
          </ac:spMkLst>
        </pc:spChg>
        <pc:spChg chg="del">
          <ac:chgData name="Rene van den Bedem" userId="45d79a91-5a04-4f34-9844-1fdee92f82bd" providerId="ADAL" clId="{618A3DA0-3935-40E7-9F8C-32BA4B509B42}" dt="2023-10-24T15:51:01.516" v="4450" actId="478"/>
          <ac:spMkLst>
            <pc:docMk/>
            <pc:sldMk cId="222817804" sldId="2147472434"/>
            <ac:spMk id="41" creationId="{524150DF-904E-9656-1986-261275B212B6}"/>
          </ac:spMkLst>
        </pc:spChg>
        <pc:spChg chg="add del mod">
          <ac:chgData name="Rene van den Bedem" userId="45d79a91-5a04-4f34-9844-1fdee92f82bd" providerId="ADAL" clId="{618A3DA0-3935-40E7-9F8C-32BA4B509B42}" dt="2023-10-24T15:52:03.371" v="4461" actId="478"/>
          <ac:spMkLst>
            <pc:docMk/>
            <pc:sldMk cId="222817804" sldId="2147472434"/>
            <ac:spMk id="43" creationId="{7D66F2D2-8630-643E-59BB-2145C0915974}"/>
          </ac:spMkLst>
        </pc:spChg>
        <pc:spChg chg="add mod topLvl">
          <ac:chgData name="Rene van den Bedem" userId="45d79a91-5a04-4f34-9844-1fdee92f82bd" providerId="ADAL" clId="{618A3DA0-3935-40E7-9F8C-32BA4B509B42}" dt="2023-10-24T16:25:40.180" v="4728" actId="14100"/>
          <ac:spMkLst>
            <pc:docMk/>
            <pc:sldMk cId="222817804" sldId="2147472434"/>
            <ac:spMk id="47" creationId="{43EA9DDE-F315-2438-9F21-2DA6F250C9E6}"/>
          </ac:spMkLst>
        </pc:spChg>
        <pc:spChg chg="add mod topLvl">
          <ac:chgData name="Rene van den Bedem" userId="45d79a91-5a04-4f34-9844-1fdee92f82bd" providerId="ADAL" clId="{618A3DA0-3935-40E7-9F8C-32BA4B509B42}" dt="2023-10-24T16:23:22.094" v="4678" actId="165"/>
          <ac:spMkLst>
            <pc:docMk/>
            <pc:sldMk cId="222817804" sldId="2147472434"/>
            <ac:spMk id="49" creationId="{3A5FECD6-026F-1D96-4C40-E37D344ADF9B}"/>
          </ac:spMkLst>
        </pc:spChg>
        <pc:spChg chg="add mod topLvl">
          <ac:chgData name="Rene van den Bedem" userId="45d79a91-5a04-4f34-9844-1fdee92f82bd" providerId="ADAL" clId="{618A3DA0-3935-40E7-9F8C-32BA4B509B42}" dt="2023-10-24T16:23:22.094" v="4678" actId="165"/>
          <ac:spMkLst>
            <pc:docMk/>
            <pc:sldMk cId="222817804" sldId="2147472434"/>
            <ac:spMk id="50" creationId="{E2BD0F0A-C821-4EF1-1ED4-14215D946BC3}"/>
          </ac:spMkLst>
        </pc:spChg>
        <pc:spChg chg="add mod topLvl">
          <ac:chgData name="Rene van den Bedem" userId="45d79a91-5a04-4f34-9844-1fdee92f82bd" providerId="ADAL" clId="{618A3DA0-3935-40E7-9F8C-32BA4B509B42}" dt="2023-10-24T16:23:22.094" v="4678" actId="165"/>
          <ac:spMkLst>
            <pc:docMk/>
            <pc:sldMk cId="222817804" sldId="2147472434"/>
            <ac:spMk id="51" creationId="{29FA1847-EE4B-64D4-0576-88B2722B916B}"/>
          </ac:spMkLst>
        </pc:spChg>
        <pc:spChg chg="mod">
          <ac:chgData name="Rene van den Bedem" userId="45d79a91-5a04-4f34-9844-1fdee92f82bd" providerId="ADAL" clId="{618A3DA0-3935-40E7-9F8C-32BA4B509B42}" dt="2023-10-24T15:51:14.871" v="4459" actId="20577"/>
          <ac:spMkLst>
            <pc:docMk/>
            <pc:sldMk cId="222817804" sldId="2147472434"/>
            <ac:spMk id="52" creationId="{3AB2F3C3-4AF2-7287-5CF9-46738B9F8620}"/>
          </ac:spMkLst>
        </pc:spChg>
        <pc:spChg chg="add mod topLvl">
          <ac:chgData name="Rene van den Bedem" userId="45d79a91-5a04-4f34-9844-1fdee92f82bd" providerId="ADAL" clId="{618A3DA0-3935-40E7-9F8C-32BA4B509B42}" dt="2023-10-24T16:24:01.298" v="4683" actId="14100"/>
          <ac:spMkLst>
            <pc:docMk/>
            <pc:sldMk cId="222817804" sldId="2147472434"/>
            <ac:spMk id="53" creationId="{2213D7B2-712E-40D0-D69C-75C4C5655633}"/>
          </ac:spMkLst>
        </pc:spChg>
        <pc:spChg chg="del">
          <ac:chgData name="Rene van den Bedem" userId="45d79a91-5a04-4f34-9844-1fdee92f82bd" providerId="ADAL" clId="{618A3DA0-3935-40E7-9F8C-32BA4B509B42}" dt="2023-10-24T15:51:01.516" v="4450" actId="478"/>
          <ac:spMkLst>
            <pc:docMk/>
            <pc:sldMk cId="222817804" sldId="2147472434"/>
            <ac:spMk id="54" creationId="{B63B29AB-26E3-0B50-963E-B90C28AFB60D}"/>
          </ac:spMkLst>
        </pc:spChg>
        <pc:spChg chg="del">
          <ac:chgData name="Rene van den Bedem" userId="45d79a91-5a04-4f34-9844-1fdee92f82bd" providerId="ADAL" clId="{618A3DA0-3935-40E7-9F8C-32BA4B509B42}" dt="2023-10-24T15:51:01.516" v="4450" actId="478"/>
          <ac:spMkLst>
            <pc:docMk/>
            <pc:sldMk cId="222817804" sldId="2147472434"/>
            <ac:spMk id="56" creationId="{DFA36608-C62A-5DDC-A9E0-1329414FE480}"/>
          </ac:spMkLst>
        </pc:spChg>
        <pc:spChg chg="del">
          <ac:chgData name="Rene van den Bedem" userId="45d79a91-5a04-4f34-9844-1fdee92f82bd" providerId="ADAL" clId="{618A3DA0-3935-40E7-9F8C-32BA4B509B42}" dt="2023-10-24T15:51:01.516" v="4450" actId="478"/>
          <ac:spMkLst>
            <pc:docMk/>
            <pc:sldMk cId="222817804" sldId="2147472434"/>
            <ac:spMk id="59" creationId="{F0F1D12B-D456-649F-804F-2F586A2A170C}"/>
          </ac:spMkLst>
        </pc:spChg>
        <pc:spChg chg="del">
          <ac:chgData name="Rene van den Bedem" userId="45d79a91-5a04-4f34-9844-1fdee92f82bd" providerId="ADAL" clId="{618A3DA0-3935-40E7-9F8C-32BA4B509B42}" dt="2023-10-24T15:51:01.516" v="4450" actId="478"/>
          <ac:spMkLst>
            <pc:docMk/>
            <pc:sldMk cId="222817804" sldId="2147472434"/>
            <ac:spMk id="62" creationId="{8BBF59FC-C469-2391-29C7-F3C15376F509}"/>
          </ac:spMkLst>
        </pc:spChg>
        <pc:spChg chg="del">
          <ac:chgData name="Rene van den Bedem" userId="45d79a91-5a04-4f34-9844-1fdee92f82bd" providerId="ADAL" clId="{618A3DA0-3935-40E7-9F8C-32BA4B509B42}" dt="2023-10-24T15:51:01.516" v="4450" actId="478"/>
          <ac:spMkLst>
            <pc:docMk/>
            <pc:sldMk cId="222817804" sldId="2147472434"/>
            <ac:spMk id="64" creationId="{63B4F57C-A69A-1CD3-5372-C17B802BE4F5}"/>
          </ac:spMkLst>
        </pc:spChg>
        <pc:spChg chg="del">
          <ac:chgData name="Rene van den Bedem" userId="45d79a91-5a04-4f34-9844-1fdee92f82bd" providerId="ADAL" clId="{618A3DA0-3935-40E7-9F8C-32BA4B509B42}" dt="2023-10-24T15:51:01.516" v="4450" actId="478"/>
          <ac:spMkLst>
            <pc:docMk/>
            <pc:sldMk cId="222817804" sldId="2147472434"/>
            <ac:spMk id="68" creationId="{6AFA9C6E-2A8B-2736-5221-116B3B290464}"/>
          </ac:spMkLst>
        </pc:spChg>
        <pc:spChg chg="mod">
          <ac:chgData name="Rene van den Bedem" userId="45d79a91-5a04-4f34-9844-1fdee92f82bd" providerId="ADAL" clId="{618A3DA0-3935-40E7-9F8C-32BA4B509B42}" dt="2023-10-24T15:59:37.026" v="4643" actId="1076"/>
          <ac:spMkLst>
            <pc:docMk/>
            <pc:sldMk cId="222817804" sldId="2147472434"/>
            <ac:spMk id="69" creationId="{295FAEB8-FEA4-BD69-A3B3-8427F42E14C4}"/>
          </ac:spMkLst>
        </pc:spChg>
        <pc:spChg chg="mod">
          <ac:chgData name="Rene van den Bedem" userId="45d79a91-5a04-4f34-9844-1fdee92f82bd" providerId="ADAL" clId="{618A3DA0-3935-40E7-9F8C-32BA4B509B42}" dt="2023-10-24T15:59:37.026" v="4643" actId="1076"/>
          <ac:spMkLst>
            <pc:docMk/>
            <pc:sldMk cId="222817804" sldId="2147472434"/>
            <ac:spMk id="70" creationId="{EB5802FB-C67A-1404-DA84-DDFA7840F9C3}"/>
          </ac:spMkLst>
        </pc:spChg>
        <pc:spChg chg="add mod topLvl">
          <ac:chgData name="Rene van den Bedem" userId="45d79a91-5a04-4f34-9844-1fdee92f82bd" providerId="ADAL" clId="{618A3DA0-3935-40E7-9F8C-32BA4B509B42}" dt="2023-10-24T16:24:04.826" v="4684" actId="14100"/>
          <ac:spMkLst>
            <pc:docMk/>
            <pc:sldMk cId="222817804" sldId="2147472434"/>
            <ac:spMk id="71" creationId="{2ABD5D0C-494B-AD8C-2C70-94AE3589F3D3}"/>
          </ac:spMkLst>
        </pc:spChg>
        <pc:spChg chg="add mod topLvl">
          <ac:chgData name="Rene van den Bedem" userId="45d79a91-5a04-4f34-9844-1fdee92f82bd" providerId="ADAL" clId="{618A3DA0-3935-40E7-9F8C-32BA4B509B42}" dt="2023-10-24T16:23:22.094" v="4678" actId="165"/>
          <ac:spMkLst>
            <pc:docMk/>
            <pc:sldMk cId="222817804" sldId="2147472434"/>
            <ac:spMk id="72" creationId="{7B961F8E-39C3-EC17-D2F4-C21E38292328}"/>
          </ac:spMkLst>
        </pc:spChg>
        <pc:spChg chg="add mod topLvl">
          <ac:chgData name="Rene van den Bedem" userId="45d79a91-5a04-4f34-9844-1fdee92f82bd" providerId="ADAL" clId="{618A3DA0-3935-40E7-9F8C-32BA4B509B42}" dt="2023-10-24T16:24:08.968" v="4685" actId="14100"/>
          <ac:spMkLst>
            <pc:docMk/>
            <pc:sldMk cId="222817804" sldId="2147472434"/>
            <ac:spMk id="73" creationId="{3A34C7AA-E8D0-7DAD-DE23-5409387C2863}"/>
          </ac:spMkLst>
        </pc:spChg>
        <pc:spChg chg="add mod topLvl">
          <ac:chgData name="Rene van den Bedem" userId="45d79a91-5a04-4f34-9844-1fdee92f82bd" providerId="ADAL" clId="{618A3DA0-3935-40E7-9F8C-32BA4B509B42}" dt="2023-10-24T16:23:22.094" v="4678" actId="165"/>
          <ac:spMkLst>
            <pc:docMk/>
            <pc:sldMk cId="222817804" sldId="2147472434"/>
            <ac:spMk id="74" creationId="{87362347-55C8-52D0-00E3-FEB5BEED460D}"/>
          </ac:spMkLst>
        </pc:spChg>
        <pc:spChg chg="add mod">
          <ac:chgData name="Rene van den Bedem" userId="45d79a91-5a04-4f34-9844-1fdee92f82bd" providerId="ADAL" clId="{618A3DA0-3935-40E7-9F8C-32BA4B509B42}" dt="2023-10-24T16:24:51.229" v="4727" actId="20577"/>
          <ac:spMkLst>
            <pc:docMk/>
            <pc:sldMk cId="222817804" sldId="2147472434"/>
            <ac:spMk id="77" creationId="{F194BD24-27BD-7B86-9E38-3D4D03A21633}"/>
          </ac:spMkLst>
        </pc:spChg>
        <pc:spChg chg="add mod">
          <ac:chgData name="Rene van den Bedem" userId="45d79a91-5a04-4f34-9844-1fdee92f82bd" providerId="ADAL" clId="{618A3DA0-3935-40E7-9F8C-32BA4B509B42}" dt="2023-10-24T16:24:24.259" v="4700" actId="1036"/>
          <ac:spMkLst>
            <pc:docMk/>
            <pc:sldMk cId="222817804" sldId="2147472434"/>
            <ac:spMk id="78" creationId="{BB3C790D-56AF-1D06-BCBE-7B75AF0B04F1}"/>
          </ac:spMkLst>
        </pc:spChg>
        <pc:spChg chg="add mod">
          <ac:chgData name="Rene van den Bedem" userId="45d79a91-5a04-4f34-9844-1fdee92f82bd" providerId="ADAL" clId="{618A3DA0-3935-40E7-9F8C-32BA4B509B42}" dt="2023-10-25T20:48:59.659" v="9128" actId="113"/>
          <ac:spMkLst>
            <pc:docMk/>
            <pc:sldMk cId="222817804" sldId="2147472434"/>
            <ac:spMk id="81" creationId="{B0D090DF-6FE9-9A03-4E5C-7517B876554B}"/>
          </ac:spMkLst>
        </pc:spChg>
        <pc:spChg chg="del">
          <ac:chgData name="Rene van den Bedem" userId="45d79a91-5a04-4f34-9844-1fdee92f82bd" providerId="ADAL" clId="{618A3DA0-3935-40E7-9F8C-32BA4B509B42}" dt="2023-10-24T15:51:01.516" v="4450" actId="478"/>
          <ac:spMkLst>
            <pc:docMk/>
            <pc:sldMk cId="222817804" sldId="2147472434"/>
            <ac:spMk id="88" creationId="{B91CADC1-E76E-21DE-F552-D4293A403926}"/>
          </ac:spMkLst>
        </pc:spChg>
        <pc:grpChg chg="add mod topLvl">
          <ac:chgData name="Rene van den Bedem" userId="45d79a91-5a04-4f34-9844-1fdee92f82bd" providerId="ADAL" clId="{618A3DA0-3935-40E7-9F8C-32BA4B509B42}" dt="2023-10-24T16:23:22.094" v="4678" actId="165"/>
          <ac:grpSpMkLst>
            <pc:docMk/>
            <pc:sldMk cId="222817804" sldId="2147472434"/>
            <ac:grpSpMk id="67" creationId="{FE874A5D-30BB-DBB7-857E-0C8B45F83507}"/>
          </ac:grpSpMkLst>
        </pc:grpChg>
        <pc:grpChg chg="add del mod">
          <ac:chgData name="Rene van den Bedem" userId="45d79a91-5a04-4f34-9844-1fdee92f82bd" providerId="ADAL" clId="{618A3DA0-3935-40E7-9F8C-32BA4B509B42}" dt="2023-10-24T16:23:22.094" v="4678" actId="165"/>
          <ac:grpSpMkLst>
            <pc:docMk/>
            <pc:sldMk cId="222817804" sldId="2147472434"/>
            <ac:grpSpMk id="76" creationId="{5C6E8266-0479-3EBC-3C5A-BB0A89ED4693}"/>
          </ac:grpSpMkLst>
        </pc:grpChg>
        <pc:grpChg chg="add">
          <ac:chgData name="Rene van den Bedem" userId="45d79a91-5a04-4f34-9844-1fdee92f82bd" providerId="ADAL" clId="{618A3DA0-3935-40E7-9F8C-32BA4B509B42}" dt="2023-10-24T16:25:47.750" v="4729" actId="164"/>
          <ac:grpSpMkLst>
            <pc:docMk/>
            <pc:sldMk cId="222817804" sldId="2147472434"/>
            <ac:grpSpMk id="80" creationId="{109D3126-78A3-EFAB-2821-0146C6C75F7D}"/>
          </ac:grpSpMkLst>
        </pc:grpChg>
        <pc:picChg chg="del">
          <ac:chgData name="Rene van den Bedem" userId="45d79a91-5a04-4f34-9844-1fdee92f82bd" providerId="ADAL" clId="{618A3DA0-3935-40E7-9F8C-32BA4B509B42}" dt="2023-10-24T15:51:01.516" v="4450" actId="478"/>
          <ac:picMkLst>
            <pc:docMk/>
            <pc:sldMk cId="222817804" sldId="2147472434"/>
            <ac:picMk id="5" creationId="{B2883441-BD26-FBDB-8628-42975E68E1F7}"/>
          </ac:picMkLst>
        </pc:picChg>
        <pc:picChg chg="add mod topLvl">
          <ac:chgData name="Rene van den Bedem" userId="45d79a91-5a04-4f34-9844-1fdee92f82bd" providerId="ADAL" clId="{618A3DA0-3935-40E7-9F8C-32BA4B509B42}" dt="2023-10-24T16:24:24.259" v="4700" actId="1036"/>
          <ac:picMkLst>
            <pc:docMk/>
            <pc:sldMk cId="222817804" sldId="2147472434"/>
            <ac:picMk id="8" creationId="{FCAC3006-6E60-2FD9-894B-90E2344C9C40}"/>
          </ac:picMkLst>
        </pc:picChg>
        <pc:picChg chg="add del mod">
          <ac:chgData name="Rene van den Bedem" userId="45d79a91-5a04-4f34-9844-1fdee92f82bd" providerId="ADAL" clId="{618A3DA0-3935-40E7-9F8C-32BA4B509B42}" dt="2023-10-24T15:52:09.639" v="4462" actId="478"/>
          <ac:picMkLst>
            <pc:docMk/>
            <pc:sldMk cId="222817804" sldId="2147472434"/>
            <ac:picMk id="9" creationId="{B30B2940-E67A-50A0-55B6-25D290BE0AE9}"/>
          </ac:picMkLst>
        </pc:picChg>
        <pc:picChg chg="del">
          <ac:chgData name="Rene van den Bedem" userId="45d79a91-5a04-4f34-9844-1fdee92f82bd" providerId="ADAL" clId="{618A3DA0-3935-40E7-9F8C-32BA4B509B42}" dt="2023-10-24T15:51:01.516" v="4450" actId="478"/>
          <ac:picMkLst>
            <pc:docMk/>
            <pc:sldMk cId="222817804" sldId="2147472434"/>
            <ac:picMk id="10" creationId="{A206B402-4F9D-24B4-C016-E5ACBD98A469}"/>
          </ac:picMkLst>
        </pc:picChg>
        <pc:picChg chg="del">
          <ac:chgData name="Rene van den Bedem" userId="45d79a91-5a04-4f34-9844-1fdee92f82bd" providerId="ADAL" clId="{618A3DA0-3935-40E7-9F8C-32BA4B509B42}" dt="2023-10-24T15:51:01.516" v="4450" actId="478"/>
          <ac:picMkLst>
            <pc:docMk/>
            <pc:sldMk cId="222817804" sldId="2147472434"/>
            <ac:picMk id="12" creationId="{96601E75-62E0-41CF-8B4B-D285D205340B}"/>
          </ac:picMkLst>
        </pc:picChg>
        <pc:picChg chg="del">
          <ac:chgData name="Rene van den Bedem" userId="45d79a91-5a04-4f34-9844-1fdee92f82bd" providerId="ADAL" clId="{618A3DA0-3935-40E7-9F8C-32BA4B509B42}" dt="2023-10-24T15:51:01.516" v="4450" actId="478"/>
          <ac:picMkLst>
            <pc:docMk/>
            <pc:sldMk cId="222817804" sldId="2147472434"/>
            <ac:picMk id="14" creationId="{31376784-F9F2-FCB9-E35D-9909A19699EF}"/>
          </ac:picMkLst>
        </pc:picChg>
        <pc:picChg chg="del">
          <ac:chgData name="Rene van den Bedem" userId="45d79a91-5a04-4f34-9844-1fdee92f82bd" providerId="ADAL" clId="{618A3DA0-3935-40E7-9F8C-32BA4B509B42}" dt="2023-10-24T15:51:01.516" v="4450" actId="478"/>
          <ac:picMkLst>
            <pc:docMk/>
            <pc:sldMk cId="222817804" sldId="2147472434"/>
            <ac:picMk id="16" creationId="{C799B6C9-C845-C3CC-CD12-11D4D596FDEE}"/>
          </ac:picMkLst>
        </pc:picChg>
        <pc:picChg chg="del">
          <ac:chgData name="Rene van den Bedem" userId="45d79a91-5a04-4f34-9844-1fdee92f82bd" providerId="ADAL" clId="{618A3DA0-3935-40E7-9F8C-32BA4B509B42}" dt="2023-10-24T15:51:01.516" v="4450" actId="478"/>
          <ac:picMkLst>
            <pc:docMk/>
            <pc:sldMk cId="222817804" sldId="2147472434"/>
            <ac:picMk id="18" creationId="{1A9FCF8B-B6BA-7184-52CC-B882F03C3F75}"/>
          </ac:picMkLst>
        </pc:picChg>
        <pc:picChg chg="del">
          <ac:chgData name="Rene van den Bedem" userId="45d79a91-5a04-4f34-9844-1fdee92f82bd" providerId="ADAL" clId="{618A3DA0-3935-40E7-9F8C-32BA4B509B42}" dt="2023-10-24T15:51:01.516" v="4450" actId="478"/>
          <ac:picMkLst>
            <pc:docMk/>
            <pc:sldMk cId="222817804" sldId="2147472434"/>
            <ac:picMk id="22" creationId="{857E295F-2FEA-28A8-B3E7-E150ADEEBFBC}"/>
          </ac:picMkLst>
        </pc:picChg>
        <pc:picChg chg="add del mod">
          <ac:chgData name="Rene van den Bedem" userId="45d79a91-5a04-4f34-9844-1fdee92f82bd" providerId="ADAL" clId="{618A3DA0-3935-40E7-9F8C-32BA4B509B42}" dt="2023-10-24T15:52:09.639" v="4462" actId="478"/>
          <ac:picMkLst>
            <pc:docMk/>
            <pc:sldMk cId="222817804" sldId="2147472434"/>
            <ac:picMk id="25" creationId="{4D7EB208-7BB8-B4F7-DF49-51A3BB913271}"/>
          </ac:picMkLst>
        </pc:picChg>
        <pc:picChg chg="add del mod">
          <ac:chgData name="Rene van den Bedem" userId="45d79a91-5a04-4f34-9844-1fdee92f82bd" providerId="ADAL" clId="{618A3DA0-3935-40E7-9F8C-32BA4B509B42}" dt="2023-10-24T15:52:09.639" v="4462" actId="478"/>
          <ac:picMkLst>
            <pc:docMk/>
            <pc:sldMk cId="222817804" sldId="2147472434"/>
            <ac:picMk id="34" creationId="{FF1E31C7-5CC9-A86B-7CE0-C2EB8F7C8496}"/>
          </ac:picMkLst>
        </pc:picChg>
        <pc:picChg chg="add del mod">
          <ac:chgData name="Rene van den Bedem" userId="45d79a91-5a04-4f34-9844-1fdee92f82bd" providerId="ADAL" clId="{618A3DA0-3935-40E7-9F8C-32BA4B509B42}" dt="2023-10-24T15:52:09.639" v="4462" actId="478"/>
          <ac:picMkLst>
            <pc:docMk/>
            <pc:sldMk cId="222817804" sldId="2147472434"/>
            <ac:picMk id="37" creationId="{34E09A79-1C90-9459-E17E-9FF3424FE431}"/>
          </ac:picMkLst>
        </pc:picChg>
        <pc:picChg chg="add del mod">
          <ac:chgData name="Rene van den Bedem" userId="45d79a91-5a04-4f34-9844-1fdee92f82bd" providerId="ADAL" clId="{618A3DA0-3935-40E7-9F8C-32BA4B509B42}" dt="2023-10-24T15:52:09.639" v="4462" actId="478"/>
          <ac:picMkLst>
            <pc:docMk/>
            <pc:sldMk cId="222817804" sldId="2147472434"/>
            <ac:picMk id="38" creationId="{4B6199C0-CC5E-F5C4-ADEE-4217CFE9934B}"/>
          </ac:picMkLst>
        </pc:picChg>
        <pc:picChg chg="del">
          <ac:chgData name="Rene van den Bedem" userId="45d79a91-5a04-4f34-9844-1fdee92f82bd" providerId="ADAL" clId="{618A3DA0-3935-40E7-9F8C-32BA4B509B42}" dt="2023-10-24T15:51:01.516" v="4450" actId="478"/>
          <ac:picMkLst>
            <pc:docMk/>
            <pc:sldMk cId="222817804" sldId="2147472434"/>
            <ac:picMk id="39" creationId="{57CBD026-3770-662E-E1E7-18BF8C4A5AAA}"/>
          </ac:picMkLst>
        </pc:picChg>
        <pc:picChg chg="add del mod">
          <ac:chgData name="Rene van den Bedem" userId="45d79a91-5a04-4f34-9844-1fdee92f82bd" providerId="ADAL" clId="{618A3DA0-3935-40E7-9F8C-32BA4B509B42}" dt="2023-10-24T15:52:03.371" v="4461" actId="478"/>
          <ac:picMkLst>
            <pc:docMk/>
            <pc:sldMk cId="222817804" sldId="2147472434"/>
            <ac:picMk id="44" creationId="{A85EA1AB-0AAF-1714-5E12-7F896E46542B}"/>
          </ac:picMkLst>
        </pc:picChg>
        <pc:picChg chg="add del mod">
          <ac:chgData name="Rene van den Bedem" userId="45d79a91-5a04-4f34-9844-1fdee92f82bd" providerId="ADAL" clId="{618A3DA0-3935-40E7-9F8C-32BA4B509B42}" dt="2023-10-24T15:52:03.371" v="4461" actId="478"/>
          <ac:picMkLst>
            <pc:docMk/>
            <pc:sldMk cId="222817804" sldId="2147472434"/>
            <ac:picMk id="45" creationId="{9FEC0C2F-22C1-670C-FFFB-D96305EDDB7F}"/>
          </ac:picMkLst>
        </pc:picChg>
        <pc:picChg chg="add mod topLvl">
          <ac:chgData name="Rene van den Bedem" userId="45d79a91-5a04-4f34-9844-1fdee92f82bd" providerId="ADAL" clId="{618A3DA0-3935-40E7-9F8C-32BA4B509B42}" dt="2023-10-24T16:23:22.094" v="4678" actId="165"/>
          <ac:picMkLst>
            <pc:docMk/>
            <pc:sldMk cId="222817804" sldId="2147472434"/>
            <ac:picMk id="48" creationId="{4D6AAE84-382E-CEA5-FB7D-DA25209171F1}"/>
          </ac:picMkLst>
        </pc:picChg>
        <pc:picChg chg="del">
          <ac:chgData name="Rene van den Bedem" userId="45d79a91-5a04-4f34-9844-1fdee92f82bd" providerId="ADAL" clId="{618A3DA0-3935-40E7-9F8C-32BA4B509B42}" dt="2023-10-24T15:51:01.516" v="4450" actId="478"/>
          <ac:picMkLst>
            <pc:docMk/>
            <pc:sldMk cId="222817804" sldId="2147472434"/>
            <ac:picMk id="55" creationId="{ED14D17F-8B36-4777-B9F4-57F4D138CBF8}"/>
          </ac:picMkLst>
        </pc:picChg>
        <pc:picChg chg="del">
          <ac:chgData name="Rene van den Bedem" userId="45d79a91-5a04-4f34-9844-1fdee92f82bd" providerId="ADAL" clId="{618A3DA0-3935-40E7-9F8C-32BA4B509B42}" dt="2023-10-24T15:51:01.516" v="4450" actId="478"/>
          <ac:picMkLst>
            <pc:docMk/>
            <pc:sldMk cId="222817804" sldId="2147472434"/>
            <ac:picMk id="57" creationId="{D42A4063-1733-278D-9E3D-CD7060641D78}"/>
          </ac:picMkLst>
        </pc:picChg>
        <pc:picChg chg="del">
          <ac:chgData name="Rene van den Bedem" userId="45d79a91-5a04-4f34-9844-1fdee92f82bd" providerId="ADAL" clId="{618A3DA0-3935-40E7-9F8C-32BA4B509B42}" dt="2023-10-24T15:51:01.516" v="4450" actId="478"/>
          <ac:picMkLst>
            <pc:docMk/>
            <pc:sldMk cId="222817804" sldId="2147472434"/>
            <ac:picMk id="60" creationId="{E906681D-F4CA-63DA-15B9-F40755EDB3CD}"/>
          </ac:picMkLst>
        </pc:picChg>
        <pc:picChg chg="del">
          <ac:chgData name="Rene van den Bedem" userId="45d79a91-5a04-4f34-9844-1fdee92f82bd" providerId="ADAL" clId="{618A3DA0-3935-40E7-9F8C-32BA4B509B42}" dt="2023-10-24T15:51:01.516" v="4450" actId="478"/>
          <ac:picMkLst>
            <pc:docMk/>
            <pc:sldMk cId="222817804" sldId="2147472434"/>
            <ac:picMk id="61" creationId="{47E50398-E439-C318-5422-33116253CEA5}"/>
          </ac:picMkLst>
        </pc:picChg>
        <pc:picChg chg="del">
          <ac:chgData name="Rene van den Bedem" userId="45d79a91-5a04-4f34-9844-1fdee92f82bd" providerId="ADAL" clId="{618A3DA0-3935-40E7-9F8C-32BA4B509B42}" dt="2023-10-24T15:51:01.516" v="4450" actId="478"/>
          <ac:picMkLst>
            <pc:docMk/>
            <pc:sldMk cId="222817804" sldId="2147472434"/>
            <ac:picMk id="63" creationId="{369D2F6E-6A5F-75AA-5233-417AE0B193FE}"/>
          </ac:picMkLst>
        </pc:picChg>
        <pc:picChg chg="add mod topLvl">
          <ac:chgData name="Rene van den Bedem" userId="45d79a91-5a04-4f34-9844-1fdee92f82bd" providerId="ADAL" clId="{618A3DA0-3935-40E7-9F8C-32BA4B509B42}" dt="2023-10-24T16:23:22.094" v="4678" actId="165"/>
          <ac:picMkLst>
            <pc:docMk/>
            <pc:sldMk cId="222817804" sldId="2147472434"/>
            <ac:picMk id="75" creationId="{813D577E-D15D-2044-280F-3B8AADDE1A89}"/>
          </ac:picMkLst>
        </pc:picChg>
        <pc:picChg chg="add mod">
          <ac:chgData name="Rene van den Bedem" userId="45d79a91-5a04-4f34-9844-1fdee92f82bd" providerId="ADAL" clId="{618A3DA0-3935-40E7-9F8C-32BA4B509B42}" dt="2023-10-24T16:24:24.259" v="4700" actId="1036"/>
          <ac:picMkLst>
            <pc:docMk/>
            <pc:sldMk cId="222817804" sldId="2147472434"/>
            <ac:picMk id="79" creationId="{9A9EE225-6EC3-4673-811D-C33A43B7F884}"/>
          </ac:picMkLst>
        </pc:picChg>
        <pc:cxnChg chg="del mod">
          <ac:chgData name="Rene van den Bedem" userId="45d79a91-5a04-4f34-9844-1fdee92f82bd" providerId="ADAL" clId="{618A3DA0-3935-40E7-9F8C-32BA4B509B42}" dt="2023-10-24T15:51:01.516" v="4450" actId="478"/>
          <ac:cxnSpMkLst>
            <pc:docMk/>
            <pc:sldMk cId="222817804" sldId="2147472434"/>
            <ac:cxnSpMk id="24" creationId="{36A3B951-D393-B492-F1C9-BDC35F741FC0}"/>
          </ac:cxnSpMkLst>
        </pc:cxnChg>
        <pc:cxnChg chg="del">
          <ac:chgData name="Rene van den Bedem" userId="45d79a91-5a04-4f34-9844-1fdee92f82bd" providerId="ADAL" clId="{618A3DA0-3935-40E7-9F8C-32BA4B509B42}" dt="2023-10-24T15:51:01.516" v="4450" actId="478"/>
          <ac:cxnSpMkLst>
            <pc:docMk/>
            <pc:sldMk cId="222817804" sldId="2147472434"/>
            <ac:cxnSpMk id="28" creationId="{DDDE819C-679D-EA1E-0238-88E015FA5ADC}"/>
          </ac:cxnSpMkLst>
        </pc:cxnChg>
        <pc:cxnChg chg="del">
          <ac:chgData name="Rene van den Bedem" userId="45d79a91-5a04-4f34-9844-1fdee92f82bd" providerId="ADAL" clId="{618A3DA0-3935-40E7-9F8C-32BA4B509B42}" dt="2023-10-24T15:51:01.516" v="4450" actId="478"/>
          <ac:cxnSpMkLst>
            <pc:docMk/>
            <pc:sldMk cId="222817804" sldId="2147472434"/>
            <ac:cxnSpMk id="31" creationId="{E36A9D44-771B-C462-A3B1-3210182ED097}"/>
          </ac:cxnSpMkLst>
        </pc:cxnChg>
        <pc:cxnChg chg="del mod">
          <ac:chgData name="Rene van den Bedem" userId="45d79a91-5a04-4f34-9844-1fdee92f82bd" providerId="ADAL" clId="{618A3DA0-3935-40E7-9F8C-32BA4B509B42}" dt="2023-10-24T15:51:01.516" v="4450" actId="478"/>
          <ac:cxnSpMkLst>
            <pc:docMk/>
            <pc:sldMk cId="222817804" sldId="2147472434"/>
            <ac:cxnSpMk id="36" creationId="{9E9DF518-56AF-9AA5-D6D6-4D49DAF8EA15}"/>
          </ac:cxnSpMkLst>
        </pc:cxnChg>
        <pc:cxnChg chg="del mod">
          <ac:chgData name="Rene van den Bedem" userId="45d79a91-5a04-4f34-9844-1fdee92f82bd" providerId="ADAL" clId="{618A3DA0-3935-40E7-9F8C-32BA4B509B42}" dt="2023-10-24T15:51:01.516" v="4450" actId="478"/>
          <ac:cxnSpMkLst>
            <pc:docMk/>
            <pc:sldMk cId="222817804" sldId="2147472434"/>
            <ac:cxnSpMk id="42" creationId="{45B4C884-B5D8-EEF7-D1A3-21C609326033}"/>
          </ac:cxnSpMkLst>
        </pc:cxnChg>
        <pc:cxnChg chg="add del mod">
          <ac:chgData name="Rene van den Bedem" userId="45d79a91-5a04-4f34-9844-1fdee92f82bd" providerId="ADAL" clId="{618A3DA0-3935-40E7-9F8C-32BA4B509B42}" dt="2023-10-24T15:52:03.371" v="4461" actId="478"/>
          <ac:cxnSpMkLst>
            <pc:docMk/>
            <pc:sldMk cId="222817804" sldId="2147472434"/>
            <ac:cxnSpMk id="46" creationId="{E359BD3B-69DB-466B-6ED7-CDFF212A41B1}"/>
          </ac:cxnSpMkLst>
        </pc:cxnChg>
        <pc:cxnChg chg="del mod">
          <ac:chgData name="Rene van den Bedem" userId="45d79a91-5a04-4f34-9844-1fdee92f82bd" providerId="ADAL" clId="{618A3DA0-3935-40E7-9F8C-32BA4B509B42}" dt="2023-10-24T15:51:01.516" v="4450" actId="478"/>
          <ac:cxnSpMkLst>
            <pc:docMk/>
            <pc:sldMk cId="222817804" sldId="2147472434"/>
            <ac:cxnSpMk id="58" creationId="{96E7C447-D380-9A1F-1DC0-1EA2274E9D47}"/>
          </ac:cxnSpMkLst>
        </pc:cxnChg>
        <pc:cxnChg chg="del mod">
          <ac:chgData name="Rene van den Bedem" userId="45d79a91-5a04-4f34-9844-1fdee92f82bd" providerId="ADAL" clId="{618A3DA0-3935-40E7-9F8C-32BA4B509B42}" dt="2023-10-24T15:51:01.516" v="4450" actId="478"/>
          <ac:cxnSpMkLst>
            <pc:docMk/>
            <pc:sldMk cId="222817804" sldId="2147472434"/>
            <ac:cxnSpMk id="65" creationId="{C8B503DF-A7A6-8E68-7A56-8C4BE823D665}"/>
          </ac:cxnSpMkLst>
        </pc:cxnChg>
        <pc:cxnChg chg="del mod">
          <ac:chgData name="Rene van den Bedem" userId="45d79a91-5a04-4f34-9844-1fdee92f82bd" providerId="ADAL" clId="{618A3DA0-3935-40E7-9F8C-32BA4B509B42}" dt="2023-10-24T15:51:01.516" v="4450" actId="478"/>
          <ac:cxnSpMkLst>
            <pc:docMk/>
            <pc:sldMk cId="222817804" sldId="2147472434"/>
            <ac:cxnSpMk id="66" creationId="{FF9A742B-99AC-8AFA-A18C-562C732B11EE}"/>
          </ac:cxnSpMkLst>
        </pc:cxnChg>
        <pc:cxnChg chg="add mod">
          <ac:chgData name="Rene van den Bedem" userId="45d79a91-5a04-4f34-9844-1fdee92f82bd" providerId="ADAL" clId="{618A3DA0-3935-40E7-9F8C-32BA4B509B42}" dt="2023-10-25T19:06:19.268" v="8233" actId="20577"/>
          <ac:cxnSpMkLst>
            <pc:docMk/>
            <pc:sldMk cId="222817804" sldId="2147472434"/>
            <ac:cxnSpMk id="82" creationId="{6A1675B9-614E-83B4-8B29-EFD64112B631}"/>
          </ac:cxnSpMkLst>
        </pc:cxnChg>
        <pc:cxnChg chg="del mod">
          <ac:chgData name="Rene van den Bedem" userId="45d79a91-5a04-4f34-9844-1fdee92f82bd" providerId="ADAL" clId="{618A3DA0-3935-40E7-9F8C-32BA4B509B42}" dt="2023-10-24T15:51:01.516" v="4450" actId="478"/>
          <ac:cxnSpMkLst>
            <pc:docMk/>
            <pc:sldMk cId="222817804" sldId="2147472434"/>
            <ac:cxnSpMk id="89" creationId="{EC6F222F-388B-67BA-72A9-EC55A1F659E2}"/>
          </ac:cxnSpMkLst>
        </pc:cxnChg>
        <pc:cxnChg chg="del mod">
          <ac:chgData name="Rene van den Bedem" userId="45d79a91-5a04-4f34-9844-1fdee92f82bd" providerId="ADAL" clId="{618A3DA0-3935-40E7-9F8C-32BA4B509B42}" dt="2023-10-24T15:51:01.516" v="4450" actId="478"/>
          <ac:cxnSpMkLst>
            <pc:docMk/>
            <pc:sldMk cId="222817804" sldId="2147472434"/>
            <ac:cxnSpMk id="92" creationId="{FA3D26BB-F8DC-D8D5-9451-7B00E3E062CD}"/>
          </ac:cxnSpMkLst>
        </pc:cxnChg>
      </pc:sldChg>
      <pc:sldChg chg="addSp delSp modSp add del mod">
        <pc:chgData name="Rene van den Bedem" userId="45d79a91-5a04-4f34-9844-1fdee92f82bd" providerId="ADAL" clId="{618A3DA0-3935-40E7-9F8C-32BA4B509B42}" dt="2023-10-27T16:56:17.822" v="9994" actId="47"/>
        <pc:sldMkLst>
          <pc:docMk/>
          <pc:sldMk cId="2074540902" sldId="2147472435"/>
        </pc:sldMkLst>
        <pc:spChg chg="del">
          <ac:chgData name="Rene van den Bedem" userId="45d79a91-5a04-4f34-9844-1fdee92f82bd" providerId="ADAL" clId="{618A3DA0-3935-40E7-9F8C-32BA4B509B42}" dt="2023-10-24T19:24:58.899" v="5547" actId="478"/>
          <ac:spMkLst>
            <pc:docMk/>
            <pc:sldMk cId="2074540902" sldId="2147472435"/>
            <ac:spMk id="2" creationId="{D841C8B6-8084-9E6D-DB94-4D6D879DC97E}"/>
          </ac:spMkLst>
        </pc:spChg>
        <pc:spChg chg="mod">
          <ac:chgData name="Rene van den Bedem" userId="45d79a91-5a04-4f34-9844-1fdee92f82bd" providerId="ADAL" clId="{618A3DA0-3935-40E7-9F8C-32BA4B509B42}" dt="2023-10-24T19:25:53.351" v="5602" actId="20577"/>
          <ac:spMkLst>
            <pc:docMk/>
            <pc:sldMk cId="2074540902" sldId="2147472435"/>
            <ac:spMk id="5" creationId="{D25D47CE-219E-F14B-12C7-46FCF2AC1BE7}"/>
          </ac:spMkLst>
        </pc:spChg>
        <pc:picChg chg="del">
          <ac:chgData name="Rene van den Bedem" userId="45d79a91-5a04-4f34-9844-1fdee92f82bd" providerId="ADAL" clId="{618A3DA0-3935-40E7-9F8C-32BA4B509B42}" dt="2023-10-24T19:24:55.011" v="5546" actId="478"/>
          <ac:picMkLst>
            <pc:docMk/>
            <pc:sldMk cId="2074540902" sldId="2147472435"/>
            <ac:picMk id="4" creationId="{BF281F2B-0F51-1143-8598-2C7D74F1B2E1}"/>
          </ac:picMkLst>
        </pc:picChg>
        <pc:picChg chg="add del mod">
          <ac:chgData name="Rene van den Bedem" userId="45d79a91-5a04-4f34-9844-1fdee92f82bd" providerId="ADAL" clId="{618A3DA0-3935-40E7-9F8C-32BA4B509B42}" dt="2023-10-24T19:25:20.950" v="5551" actId="478"/>
          <ac:picMkLst>
            <pc:docMk/>
            <pc:sldMk cId="2074540902" sldId="2147472435"/>
            <ac:picMk id="7" creationId="{601DD1DD-D69A-EC16-A0EE-D92FB24A1993}"/>
          </ac:picMkLst>
        </pc:picChg>
        <pc:picChg chg="add mod">
          <ac:chgData name="Rene van den Bedem" userId="45d79a91-5a04-4f34-9844-1fdee92f82bd" providerId="ADAL" clId="{618A3DA0-3935-40E7-9F8C-32BA4B509B42}" dt="2023-10-24T19:25:30.054" v="5554" actId="1076"/>
          <ac:picMkLst>
            <pc:docMk/>
            <pc:sldMk cId="2074540902" sldId="2147472435"/>
            <ac:picMk id="9" creationId="{AD66B45E-159D-95CA-E2D7-CFE2C51BB5B8}"/>
          </ac:picMkLst>
        </pc:picChg>
        <pc:cxnChg chg="del mod">
          <ac:chgData name="Rene van den Bedem" userId="45d79a91-5a04-4f34-9844-1fdee92f82bd" providerId="ADAL" clId="{618A3DA0-3935-40E7-9F8C-32BA4B509B42}" dt="2023-10-24T19:24:58.899" v="5547" actId="478"/>
          <ac:cxnSpMkLst>
            <pc:docMk/>
            <pc:sldMk cId="2074540902" sldId="2147472435"/>
            <ac:cxnSpMk id="3" creationId="{A203BA43-E1C4-8ECC-8C8D-78AE3374F488}"/>
          </ac:cxnSpMkLst>
        </pc:cxnChg>
      </pc:sldChg>
      <pc:sldChg chg="addSp delSp modSp add del mod">
        <pc:chgData name="Rene van den Bedem" userId="45d79a91-5a04-4f34-9844-1fdee92f82bd" providerId="ADAL" clId="{618A3DA0-3935-40E7-9F8C-32BA4B509B42}" dt="2023-10-27T16:56:37.792" v="9995" actId="2696"/>
        <pc:sldMkLst>
          <pc:docMk/>
          <pc:sldMk cId="1849918992" sldId="2147472436"/>
        </pc:sldMkLst>
        <pc:spChg chg="add mod">
          <ac:chgData name="Rene van den Bedem" userId="45d79a91-5a04-4f34-9844-1fdee92f82bd" providerId="ADAL" clId="{618A3DA0-3935-40E7-9F8C-32BA4B509B42}" dt="2023-10-25T16:29:14.489" v="6781" actId="1076"/>
          <ac:spMkLst>
            <pc:docMk/>
            <pc:sldMk cId="1849918992" sldId="2147472436"/>
            <ac:spMk id="2" creationId="{957634FB-F624-C863-5F8D-395477E4180F}"/>
          </ac:spMkLst>
        </pc:spChg>
        <pc:spChg chg="add mod">
          <ac:chgData name="Rene van den Bedem" userId="45d79a91-5a04-4f34-9844-1fdee92f82bd" providerId="ADAL" clId="{618A3DA0-3935-40E7-9F8C-32BA4B509B42}" dt="2023-10-25T16:29:14.489" v="6781" actId="1076"/>
          <ac:spMkLst>
            <pc:docMk/>
            <pc:sldMk cId="1849918992" sldId="2147472436"/>
            <ac:spMk id="4" creationId="{62F147B4-8461-F1EF-97FF-891CB9CC6C49}"/>
          </ac:spMkLst>
        </pc:spChg>
        <pc:spChg chg="add mod">
          <ac:chgData name="Rene van den Bedem" userId="45d79a91-5a04-4f34-9844-1fdee92f82bd" providerId="ADAL" clId="{618A3DA0-3935-40E7-9F8C-32BA4B509B42}" dt="2023-10-25T16:29:14.489" v="6781" actId="1076"/>
          <ac:spMkLst>
            <pc:docMk/>
            <pc:sldMk cId="1849918992" sldId="2147472436"/>
            <ac:spMk id="5" creationId="{D3B2FBAE-0405-8A85-FBA6-C8DA413EC41F}"/>
          </ac:spMkLst>
        </pc:spChg>
        <pc:spChg chg="add mod">
          <ac:chgData name="Rene van den Bedem" userId="45d79a91-5a04-4f34-9844-1fdee92f82bd" providerId="ADAL" clId="{618A3DA0-3935-40E7-9F8C-32BA4B509B42}" dt="2023-10-25T16:29:14.489" v="6781" actId="1076"/>
          <ac:spMkLst>
            <pc:docMk/>
            <pc:sldMk cId="1849918992" sldId="2147472436"/>
            <ac:spMk id="6" creationId="{62831F47-2632-448F-8B88-A81E449CFA23}"/>
          </ac:spMkLst>
        </pc:spChg>
        <pc:spChg chg="add mod">
          <ac:chgData name="Rene van den Bedem" userId="45d79a91-5a04-4f34-9844-1fdee92f82bd" providerId="ADAL" clId="{618A3DA0-3935-40E7-9F8C-32BA4B509B42}" dt="2023-10-25T16:29:14.489" v="6781" actId="1076"/>
          <ac:spMkLst>
            <pc:docMk/>
            <pc:sldMk cId="1849918992" sldId="2147472436"/>
            <ac:spMk id="10" creationId="{31B2C70D-743F-F4CC-ABF5-A1C84732DDA4}"/>
          </ac:spMkLst>
        </pc:spChg>
        <pc:spChg chg="add mod">
          <ac:chgData name="Rene van den Bedem" userId="45d79a91-5a04-4f34-9844-1fdee92f82bd" providerId="ADAL" clId="{618A3DA0-3935-40E7-9F8C-32BA4B509B42}" dt="2023-10-25T16:29:14.489" v="6781" actId="1076"/>
          <ac:spMkLst>
            <pc:docMk/>
            <pc:sldMk cId="1849918992" sldId="2147472436"/>
            <ac:spMk id="12" creationId="{C80BAE21-1DFC-C655-45B0-9247AF143667}"/>
          </ac:spMkLst>
        </pc:spChg>
        <pc:spChg chg="add mod">
          <ac:chgData name="Rene van den Bedem" userId="45d79a91-5a04-4f34-9844-1fdee92f82bd" providerId="ADAL" clId="{618A3DA0-3935-40E7-9F8C-32BA4B509B42}" dt="2023-10-25T16:29:14.489" v="6781" actId="1076"/>
          <ac:spMkLst>
            <pc:docMk/>
            <pc:sldMk cId="1849918992" sldId="2147472436"/>
            <ac:spMk id="13" creationId="{B5D92EEF-D495-3C77-A84B-03046F471815}"/>
          </ac:spMkLst>
        </pc:spChg>
        <pc:spChg chg="add del mod">
          <ac:chgData name="Rene van den Bedem" userId="45d79a91-5a04-4f34-9844-1fdee92f82bd" providerId="ADAL" clId="{618A3DA0-3935-40E7-9F8C-32BA4B509B42}" dt="2023-10-25T16:29:42.178" v="6785" actId="478"/>
          <ac:spMkLst>
            <pc:docMk/>
            <pc:sldMk cId="1849918992" sldId="2147472436"/>
            <ac:spMk id="15" creationId="{5635EE6E-615C-B17B-F568-121C0D2BF46D}"/>
          </ac:spMkLst>
        </pc:spChg>
        <pc:spChg chg="add del mod">
          <ac:chgData name="Rene van den Bedem" userId="45d79a91-5a04-4f34-9844-1fdee92f82bd" providerId="ADAL" clId="{618A3DA0-3935-40E7-9F8C-32BA4B509B42}" dt="2023-10-25T16:29:42.178" v="6785" actId="478"/>
          <ac:spMkLst>
            <pc:docMk/>
            <pc:sldMk cId="1849918992" sldId="2147472436"/>
            <ac:spMk id="19" creationId="{24392F32-98C4-D43A-C09C-B1EA7AF9986F}"/>
          </ac:spMkLst>
        </pc:spChg>
        <pc:spChg chg="add del mod">
          <ac:chgData name="Rene van den Bedem" userId="45d79a91-5a04-4f34-9844-1fdee92f82bd" providerId="ADAL" clId="{618A3DA0-3935-40E7-9F8C-32BA4B509B42}" dt="2023-10-25T16:29:42.178" v="6785" actId="478"/>
          <ac:spMkLst>
            <pc:docMk/>
            <pc:sldMk cId="1849918992" sldId="2147472436"/>
            <ac:spMk id="23" creationId="{94C690C8-B51B-7016-B086-9FDA3C99003B}"/>
          </ac:spMkLst>
        </pc:spChg>
        <pc:spChg chg="add mod">
          <ac:chgData name="Rene van den Bedem" userId="45d79a91-5a04-4f34-9844-1fdee92f82bd" providerId="ADAL" clId="{618A3DA0-3935-40E7-9F8C-32BA4B509B42}" dt="2023-10-25T16:29:14.489" v="6781" actId="1076"/>
          <ac:spMkLst>
            <pc:docMk/>
            <pc:sldMk cId="1849918992" sldId="2147472436"/>
            <ac:spMk id="27" creationId="{D20FC338-3EF3-7DFA-8D3F-2796F2AEE734}"/>
          </ac:spMkLst>
        </pc:spChg>
        <pc:spChg chg="add mod">
          <ac:chgData name="Rene van den Bedem" userId="45d79a91-5a04-4f34-9844-1fdee92f82bd" providerId="ADAL" clId="{618A3DA0-3935-40E7-9F8C-32BA4B509B42}" dt="2023-10-25T16:29:14.489" v="6781" actId="1076"/>
          <ac:spMkLst>
            <pc:docMk/>
            <pc:sldMk cId="1849918992" sldId="2147472436"/>
            <ac:spMk id="28" creationId="{B2A6142C-3FCE-11E1-1C95-6B09A9CE52E4}"/>
          </ac:spMkLst>
        </pc:spChg>
        <pc:spChg chg="add del mod">
          <ac:chgData name="Rene van den Bedem" userId="45d79a91-5a04-4f34-9844-1fdee92f82bd" providerId="ADAL" clId="{618A3DA0-3935-40E7-9F8C-32BA4B509B42}" dt="2023-10-25T16:29:38.165" v="6784" actId="478"/>
          <ac:spMkLst>
            <pc:docMk/>
            <pc:sldMk cId="1849918992" sldId="2147472436"/>
            <ac:spMk id="30" creationId="{BD5D0B74-50E0-FB44-D7A8-496414CB8A3B}"/>
          </ac:spMkLst>
        </pc:spChg>
        <pc:spChg chg="add del mod">
          <ac:chgData name="Rene van den Bedem" userId="45d79a91-5a04-4f34-9844-1fdee92f82bd" providerId="ADAL" clId="{618A3DA0-3935-40E7-9F8C-32BA4B509B42}" dt="2023-10-25T16:29:38.165" v="6784" actId="478"/>
          <ac:spMkLst>
            <pc:docMk/>
            <pc:sldMk cId="1849918992" sldId="2147472436"/>
            <ac:spMk id="34" creationId="{BFF4F0FA-A306-EC99-9F33-7424DC41FF28}"/>
          </ac:spMkLst>
        </pc:spChg>
        <pc:spChg chg="add del mod">
          <ac:chgData name="Rene van den Bedem" userId="45d79a91-5a04-4f34-9844-1fdee92f82bd" providerId="ADAL" clId="{618A3DA0-3935-40E7-9F8C-32BA4B509B42}" dt="2023-10-25T16:29:38.165" v="6784" actId="478"/>
          <ac:spMkLst>
            <pc:docMk/>
            <pc:sldMk cId="1849918992" sldId="2147472436"/>
            <ac:spMk id="38" creationId="{E32FD5BA-BBEF-E151-CF95-84AF45FCEA2A}"/>
          </ac:spMkLst>
        </pc:spChg>
        <pc:spChg chg="mod">
          <ac:chgData name="Rene van den Bedem" userId="45d79a91-5a04-4f34-9844-1fdee92f82bd" providerId="ADAL" clId="{618A3DA0-3935-40E7-9F8C-32BA4B509B42}" dt="2023-10-25T16:29:14.489" v="6781" actId="1076"/>
          <ac:spMkLst>
            <pc:docMk/>
            <pc:sldMk cId="1849918992" sldId="2147472436"/>
            <ac:spMk id="43" creationId="{08FD81C6-4CC7-E444-0257-8D8874ABD209}"/>
          </ac:spMkLst>
        </pc:spChg>
        <pc:spChg chg="mod">
          <ac:chgData name="Rene van den Bedem" userId="45d79a91-5a04-4f34-9844-1fdee92f82bd" providerId="ADAL" clId="{618A3DA0-3935-40E7-9F8C-32BA4B509B42}" dt="2023-10-25T16:29:14.489" v="6781" actId="1076"/>
          <ac:spMkLst>
            <pc:docMk/>
            <pc:sldMk cId="1849918992" sldId="2147472436"/>
            <ac:spMk id="44" creationId="{28CEEB28-7E23-928A-9F1B-4406C27E1323}"/>
          </ac:spMkLst>
        </pc:spChg>
        <pc:spChg chg="add mod">
          <ac:chgData name="Rene van den Bedem" userId="45d79a91-5a04-4f34-9844-1fdee92f82bd" providerId="ADAL" clId="{618A3DA0-3935-40E7-9F8C-32BA4B509B42}" dt="2023-10-25T16:29:14.489" v="6781" actId="1076"/>
          <ac:spMkLst>
            <pc:docMk/>
            <pc:sldMk cId="1849918992" sldId="2147472436"/>
            <ac:spMk id="45" creationId="{63D39568-B7CD-6462-BADC-1B9494C146AA}"/>
          </ac:spMkLst>
        </pc:spChg>
        <pc:spChg chg="add mod">
          <ac:chgData name="Rene van den Bedem" userId="45d79a91-5a04-4f34-9844-1fdee92f82bd" providerId="ADAL" clId="{618A3DA0-3935-40E7-9F8C-32BA4B509B42}" dt="2023-10-25T16:29:14.489" v="6781" actId="1076"/>
          <ac:spMkLst>
            <pc:docMk/>
            <pc:sldMk cId="1849918992" sldId="2147472436"/>
            <ac:spMk id="46" creationId="{73F720BB-029C-09CC-609D-38388A7A6B05}"/>
          </ac:spMkLst>
        </pc:spChg>
        <pc:spChg chg="mod">
          <ac:chgData name="Rene van den Bedem" userId="45d79a91-5a04-4f34-9844-1fdee92f82bd" providerId="ADAL" clId="{618A3DA0-3935-40E7-9F8C-32BA4B509B42}" dt="2023-10-25T16:29:14.489" v="6781" actId="1076"/>
          <ac:spMkLst>
            <pc:docMk/>
            <pc:sldMk cId="1849918992" sldId="2147472436"/>
            <ac:spMk id="48" creationId="{3DA80BD4-64EA-6EC9-CBC5-FC9D5D411E0D}"/>
          </ac:spMkLst>
        </pc:spChg>
        <pc:spChg chg="mod">
          <ac:chgData name="Rene van den Bedem" userId="45d79a91-5a04-4f34-9844-1fdee92f82bd" providerId="ADAL" clId="{618A3DA0-3935-40E7-9F8C-32BA4B509B42}" dt="2023-10-25T16:29:14.489" v="6781" actId="1076"/>
          <ac:spMkLst>
            <pc:docMk/>
            <pc:sldMk cId="1849918992" sldId="2147472436"/>
            <ac:spMk id="49" creationId="{24E19BC4-73AC-BB91-C799-3E53E8FFE2CE}"/>
          </ac:spMkLst>
        </pc:spChg>
        <pc:spChg chg="add mod">
          <ac:chgData name="Rene van den Bedem" userId="45d79a91-5a04-4f34-9844-1fdee92f82bd" providerId="ADAL" clId="{618A3DA0-3935-40E7-9F8C-32BA4B509B42}" dt="2023-10-25T16:29:14.489" v="6781" actId="1076"/>
          <ac:spMkLst>
            <pc:docMk/>
            <pc:sldMk cId="1849918992" sldId="2147472436"/>
            <ac:spMk id="50" creationId="{BA4D6C92-C1FD-35C4-C84D-5D6CA13A8CD6}"/>
          </ac:spMkLst>
        </pc:spChg>
        <pc:spChg chg="add mod">
          <ac:chgData name="Rene van den Bedem" userId="45d79a91-5a04-4f34-9844-1fdee92f82bd" providerId="ADAL" clId="{618A3DA0-3935-40E7-9F8C-32BA4B509B42}" dt="2023-10-25T16:29:14.489" v="6781" actId="1076"/>
          <ac:spMkLst>
            <pc:docMk/>
            <pc:sldMk cId="1849918992" sldId="2147472436"/>
            <ac:spMk id="51" creationId="{BFE3FB3A-BEBF-6025-89D8-2FB49F4713EC}"/>
          </ac:spMkLst>
        </pc:spChg>
        <pc:spChg chg="add mod">
          <ac:chgData name="Rene van den Bedem" userId="45d79a91-5a04-4f34-9844-1fdee92f82bd" providerId="ADAL" clId="{618A3DA0-3935-40E7-9F8C-32BA4B509B42}" dt="2023-10-25T16:29:14.489" v="6781" actId="1076"/>
          <ac:spMkLst>
            <pc:docMk/>
            <pc:sldMk cId="1849918992" sldId="2147472436"/>
            <ac:spMk id="52" creationId="{3EE9923E-EFE9-C357-D516-F0AC775972D9}"/>
          </ac:spMkLst>
        </pc:spChg>
        <pc:spChg chg="add mod">
          <ac:chgData name="Rene van den Bedem" userId="45d79a91-5a04-4f34-9844-1fdee92f82bd" providerId="ADAL" clId="{618A3DA0-3935-40E7-9F8C-32BA4B509B42}" dt="2023-10-25T16:29:14.489" v="6781" actId="1076"/>
          <ac:spMkLst>
            <pc:docMk/>
            <pc:sldMk cId="1849918992" sldId="2147472436"/>
            <ac:spMk id="54" creationId="{4A3AA2EA-2D4A-F006-C34B-8C79C11EFBFA}"/>
          </ac:spMkLst>
        </pc:spChg>
        <pc:spChg chg="add mod">
          <ac:chgData name="Rene van den Bedem" userId="45d79a91-5a04-4f34-9844-1fdee92f82bd" providerId="ADAL" clId="{618A3DA0-3935-40E7-9F8C-32BA4B509B42}" dt="2023-10-25T16:31:01.125" v="6792" actId="1076"/>
          <ac:spMkLst>
            <pc:docMk/>
            <pc:sldMk cId="1849918992" sldId="2147472436"/>
            <ac:spMk id="57" creationId="{F7CBED9B-FB61-26D2-3EF8-1EA9F97EC4BE}"/>
          </ac:spMkLst>
        </pc:spChg>
        <pc:spChg chg="add mod">
          <ac:chgData name="Rene van den Bedem" userId="45d79a91-5a04-4f34-9844-1fdee92f82bd" providerId="ADAL" clId="{618A3DA0-3935-40E7-9F8C-32BA4B509B42}" dt="2023-10-25T16:30:49.970" v="6791" actId="1076"/>
          <ac:spMkLst>
            <pc:docMk/>
            <pc:sldMk cId="1849918992" sldId="2147472436"/>
            <ac:spMk id="59" creationId="{56D85F39-3A14-FAED-5DEE-0AE5011B91B6}"/>
          </ac:spMkLst>
        </pc:spChg>
        <pc:spChg chg="mod">
          <ac:chgData name="Rene van den Bedem" userId="45d79a91-5a04-4f34-9844-1fdee92f82bd" providerId="ADAL" clId="{618A3DA0-3935-40E7-9F8C-32BA4B509B42}" dt="2023-10-25T16:29:46.038" v="6787" actId="1076"/>
          <ac:spMkLst>
            <pc:docMk/>
            <pc:sldMk cId="1849918992" sldId="2147472436"/>
            <ac:spMk id="133" creationId="{82B24069-141D-0242-30F0-D0F92771BDCF}"/>
          </ac:spMkLst>
        </pc:spChg>
        <pc:grpChg chg="add del mod">
          <ac:chgData name="Rene van den Bedem" userId="45d79a91-5a04-4f34-9844-1fdee92f82bd" providerId="ADAL" clId="{618A3DA0-3935-40E7-9F8C-32BA4B509B42}" dt="2023-10-25T16:29:42.178" v="6785" actId="478"/>
          <ac:grpSpMkLst>
            <pc:docMk/>
            <pc:sldMk cId="1849918992" sldId="2147472436"/>
            <ac:grpSpMk id="16" creationId="{A5128CC0-8EC9-FCF0-7255-B20C7D1CB29B}"/>
          </ac:grpSpMkLst>
        </pc:grpChg>
        <pc:grpChg chg="add del mod">
          <ac:chgData name="Rene van den Bedem" userId="45d79a91-5a04-4f34-9844-1fdee92f82bd" providerId="ADAL" clId="{618A3DA0-3935-40E7-9F8C-32BA4B509B42}" dt="2023-10-25T16:29:42.178" v="6785" actId="478"/>
          <ac:grpSpMkLst>
            <pc:docMk/>
            <pc:sldMk cId="1849918992" sldId="2147472436"/>
            <ac:grpSpMk id="20" creationId="{F68818E0-1586-538D-B151-B87C4F4EA9A6}"/>
          </ac:grpSpMkLst>
        </pc:grpChg>
        <pc:grpChg chg="add del mod">
          <ac:chgData name="Rene van den Bedem" userId="45d79a91-5a04-4f34-9844-1fdee92f82bd" providerId="ADAL" clId="{618A3DA0-3935-40E7-9F8C-32BA4B509B42}" dt="2023-10-25T16:29:42.178" v="6785" actId="478"/>
          <ac:grpSpMkLst>
            <pc:docMk/>
            <pc:sldMk cId="1849918992" sldId="2147472436"/>
            <ac:grpSpMk id="24" creationId="{40806FF0-54DB-76FC-CE21-82E36D61C1B6}"/>
          </ac:grpSpMkLst>
        </pc:grpChg>
        <pc:grpChg chg="add del mod">
          <ac:chgData name="Rene van den Bedem" userId="45d79a91-5a04-4f34-9844-1fdee92f82bd" providerId="ADAL" clId="{618A3DA0-3935-40E7-9F8C-32BA4B509B42}" dt="2023-10-25T16:29:38.165" v="6784" actId="478"/>
          <ac:grpSpMkLst>
            <pc:docMk/>
            <pc:sldMk cId="1849918992" sldId="2147472436"/>
            <ac:grpSpMk id="31" creationId="{9A4E0523-2204-7370-C830-36C59B4D68F3}"/>
          </ac:grpSpMkLst>
        </pc:grpChg>
        <pc:grpChg chg="add del mod">
          <ac:chgData name="Rene van den Bedem" userId="45d79a91-5a04-4f34-9844-1fdee92f82bd" providerId="ADAL" clId="{618A3DA0-3935-40E7-9F8C-32BA4B509B42}" dt="2023-10-25T16:29:38.165" v="6784" actId="478"/>
          <ac:grpSpMkLst>
            <pc:docMk/>
            <pc:sldMk cId="1849918992" sldId="2147472436"/>
            <ac:grpSpMk id="35" creationId="{59B74BA9-D621-F694-9231-39CFCDA088D2}"/>
          </ac:grpSpMkLst>
        </pc:grpChg>
        <pc:grpChg chg="add del mod">
          <ac:chgData name="Rene van den Bedem" userId="45d79a91-5a04-4f34-9844-1fdee92f82bd" providerId="ADAL" clId="{618A3DA0-3935-40E7-9F8C-32BA4B509B42}" dt="2023-10-25T16:29:38.165" v="6784" actId="478"/>
          <ac:grpSpMkLst>
            <pc:docMk/>
            <pc:sldMk cId="1849918992" sldId="2147472436"/>
            <ac:grpSpMk id="39" creationId="{DBE62FE3-4732-62AA-D33A-AB4238143A06}"/>
          </ac:grpSpMkLst>
        </pc:grpChg>
        <pc:grpChg chg="add mod">
          <ac:chgData name="Rene van den Bedem" userId="45d79a91-5a04-4f34-9844-1fdee92f82bd" providerId="ADAL" clId="{618A3DA0-3935-40E7-9F8C-32BA4B509B42}" dt="2023-10-25T16:29:14.489" v="6781" actId="1076"/>
          <ac:grpSpMkLst>
            <pc:docMk/>
            <pc:sldMk cId="1849918992" sldId="2147472436"/>
            <ac:grpSpMk id="42" creationId="{3E736FD9-E913-69F8-6CFB-135CC96CCB14}"/>
          </ac:grpSpMkLst>
        </pc:grpChg>
        <pc:grpChg chg="add mod">
          <ac:chgData name="Rene van den Bedem" userId="45d79a91-5a04-4f34-9844-1fdee92f82bd" providerId="ADAL" clId="{618A3DA0-3935-40E7-9F8C-32BA4B509B42}" dt="2023-10-25T16:29:14.489" v="6781" actId="1076"/>
          <ac:grpSpMkLst>
            <pc:docMk/>
            <pc:sldMk cId="1849918992" sldId="2147472436"/>
            <ac:grpSpMk id="47" creationId="{CCCBDEF5-89CE-16BA-7465-E5744F1FFA3A}"/>
          </ac:grpSpMkLst>
        </pc:grpChg>
        <pc:grpChg chg="add">
          <ac:chgData name="Rene van den Bedem" userId="45d79a91-5a04-4f34-9844-1fdee92f82bd" providerId="ADAL" clId="{618A3DA0-3935-40E7-9F8C-32BA4B509B42}" dt="2023-10-25T16:31:10.122" v="6793" actId="164"/>
          <ac:grpSpMkLst>
            <pc:docMk/>
            <pc:sldMk cId="1849918992" sldId="2147472436"/>
            <ac:grpSpMk id="61" creationId="{B6FD8A7C-BFD1-71D5-43D5-A67D09138244}"/>
          </ac:grpSpMkLst>
        </pc:grpChg>
        <pc:grpChg chg="del">
          <ac:chgData name="Rene van den Bedem" userId="45d79a91-5a04-4f34-9844-1fdee92f82bd" providerId="ADAL" clId="{618A3DA0-3935-40E7-9F8C-32BA4B509B42}" dt="2023-10-25T16:27:18.679" v="6718" actId="478"/>
          <ac:grpSpMkLst>
            <pc:docMk/>
            <pc:sldMk cId="1849918992" sldId="2147472436"/>
            <ac:grpSpMk id="132" creationId="{1E9F75C9-942D-1F73-A72E-415D65DFBDD4}"/>
          </ac:grpSpMkLst>
        </pc:grpChg>
        <pc:picChg chg="add mod">
          <ac:chgData name="Rene van den Bedem" userId="45d79a91-5a04-4f34-9844-1fdee92f82bd" providerId="ADAL" clId="{618A3DA0-3935-40E7-9F8C-32BA4B509B42}" dt="2023-10-25T16:29:14.489" v="6781" actId="1076"/>
          <ac:picMkLst>
            <pc:docMk/>
            <pc:sldMk cId="1849918992" sldId="2147472436"/>
            <ac:picMk id="3" creationId="{90DD4C88-F50A-435E-C7C8-CC127513C2DC}"/>
          </ac:picMkLst>
        </pc:picChg>
        <pc:picChg chg="add mod">
          <ac:chgData name="Rene van den Bedem" userId="45d79a91-5a04-4f34-9844-1fdee92f82bd" providerId="ADAL" clId="{618A3DA0-3935-40E7-9F8C-32BA4B509B42}" dt="2023-10-25T16:29:14.489" v="6781" actId="1076"/>
          <ac:picMkLst>
            <pc:docMk/>
            <pc:sldMk cId="1849918992" sldId="2147472436"/>
            <ac:picMk id="7" creationId="{441DD78F-09A5-C46B-EA47-7460A85D9379}"/>
          </ac:picMkLst>
        </pc:picChg>
        <pc:picChg chg="add mod">
          <ac:chgData name="Rene van den Bedem" userId="45d79a91-5a04-4f34-9844-1fdee92f82bd" providerId="ADAL" clId="{618A3DA0-3935-40E7-9F8C-32BA4B509B42}" dt="2023-10-25T16:29:14.489" v="6781" actId="1076"/>
          <ac:picMkLst>
            <pc:docMk/>
            <pc:sldMk cId="1849918992" sldId="2147472436"/>
            <ac:picMk id="11" creationId="{CC79DCB8-9BB1-65FB-9850-77DD050805C8}"/>
          </ac:picMkLst>
        </pc:picChg>
        <pc:picChg chg="add mod">
          <ac:chgData name="Rene van den Bedem" userId="45d79a91-5a04-4f34-9844-1fdee92f82bd" providerId="ADAL" clId="{618A3DA0-3935-40E7-9F8C-32BA4B509B42}" dt="2023-10-25T16:29:14.489" v="6781" actId="1076"/>
          <ac:picMkLst>
            <pc:docMk/>
            <pc:sldMk cId="1849918992" sldId="2147472436"/>
            <ac:picMk id="14" creationId="{817036B8-F8BD-36D2-4225-3D819FFBA60D}"/>
          </ac:picMkLst>
        </pc:picChg>
        <pc:picChg chg="mod">
          <ac:chgData name="Rene van den Bedem" userId="45d79a91-5a04-4f34-9844-1fdee92f82bd" providerId="ADAL" clId="{618A3DA0-3935-40E7-9F8C-32BA4B509B42}" dt="2023-10-25T16:29:14.489" v="6781" actId="1076"/>
          <ac:picMkLst>
            <pc:docMk/>
            <pc:sldMk cId="1849918992" sldId="2147472436"/>
            <ac:picMk id="17" creationId="{65DFC708-E016-FC12-D897-9633335AB8BF}"/>
          </ac:picMkLst>
        </pc:picChg>
        <pc:picChg chg="mod">
          <ac:chgData name="Rene van den Bedem" userId="45d79a91-5a04-4f34-9844-1fdee92f82bd" providerId="ADAL" clId="{618A3DA0-3935-40E7-9F8C-32BA4B509B42}" dt="2023-10-25T16:29:14.489" v="6781" actId="1076"/>
          <ac:picMkLst>
            <pc:docMk/>
            <pc:sldMk cId="1849918992" sldId="2147472436"/>
            <ac:picMk id="18" creationId="{FBB420D2-BB96-8613-265F-C67628E058C1}"/>
          </ac:picMkLst>
        </pc:picChg>
        <pc:picChg chg="mod">
          <ac:chgData name="Rene van den Bedem" userId="45d79a91-5a04-4f34-9844-1fdee92f82bd" providerId="ADAL" clId="{618A3DA0-3935-40E7-9F8C-32BA4B509B42}" dt="2023-10-25T16:29:14.489" v="6781" actId="1076"/>
          <ac:picMkLst>
            <pc:docMk/>
            <pc:sldMk cId="1849918992" sldId="2147472436"/>
            <ac:picMk id="21" creationId="{99D0EA48-F867-077E-DABD-0922386E17D7}"/>
          </ac:picMkLst>
        </pc:picChg>
        <pc:picChg chg="mod">
          <ac:chgData name="Rene van den Bedem" userId="45d79a91-5a04-4f34-9844-1fdee92f82bd" providerId="ADAL" clId="{618A3DA0-3935-40E7-9F8C-32BA4B509B42}" dt="2023-10-25T16:29:14.489" v="6781" actId="1076"/>
          <ac:picMkLst>
            <pc:docMk/>
            <pc:sldMk cId="1849918992" sldId="2147472436"/>
            <ac:picMk id="22" creationId="{499B8AE8-0749-9447-E1F3-CDDC6879BAEC}"/>
          </ac:picMkLst>
        </pc:picChg>
        <pc:picChg chg="mod">
          <ac:chgData name="Rene van den Bedem" userId="45d79a91-5a04-4f34-9844-1fdee92f82bd" providerId="ADAL" clId="{618A3DA0-3935-40E7-9F8C-32BA4B509B42}" dt="2023-10-25T16:29:14.489" v="6781" actId="1076"/>
          <ac:picMkLst>
            <pc:docMk/>
            <pc:sldMk cId="1849918992" sldId="2147472436"/>
            <ac:picMk id="25" creationId="{FB5DD129-2723-5E77-5A76-E7B11CB32C59}"/>
          </ac:picMkLst>
        </pc:picChg>
        <pc:picChg chg="mod">
          <ac:chgData name="Rene van den Bedem" userId="45d79a91-5a04-4f34-9844-1fdee92f82bd" providerId="ADAL" clId="{618A3DA0-3935-40E7-9F8C-32BA4B509B42}" dt="2023-10-25T16:29:14.489" v="6781" actId="1076"/>
          <ac:picMkLst>
            <pc:docMk/>
            <pc:sldMk cId="1849918992" sldId="2147472436"/>
            <ac:picMk id="26" creationId="{8C067FB2-900A-A15D-0532-BF374E3DEF3A}"/>
          </ac:picMkLst>
        </pc:picChg>
        <pc:picChg chg="add mod">
          <ac:chgData name="Rene van den Bedem" userId="45d79a91-5a04-4f34-9844-1fdee92f82bd" providerId="ADAL" clId="{618A3DA0-3935-40E7-9F8C-32BA4B509B42}" dt="2023-10-25T16:29:14.489" v="6781" actId="1076"/>
          <ac:picMkLst>
            <pc:docMk/>
            <pc:sldMk cId="1849918992" sldId="2147472436"/>
            <ac:picMk id="29" creationId="{068ED238-DD61-D925-9498-00BC015032F3}"/>
          </ac:picMkLst>
        </pc:picChg>
        <pc:picChg chg="mod">
          <ac:chgData name="Rene van den Bedem" userId="45d79a91-5a04-4f34-9844-1fdee92f82bd" providerId="ADAL" clId="{618A3DA0-3935-40E7-9F8C-32BA4B509B42}" dt="2023-10-25T16:29:14.489" v="6781" actId="1076"/>
          <ac:picMkLst>
            <pc:docMk/>
            <pc:sldMk cId="1849918992" sldId="2147472436"/>
            <ac:picMk id="32" creationId="{3ABE02C4-DF05-1745-6EC9-55A144242AC9}"/>
          </ac:picMkLst>
        </pc:picChg>
        <pc:picChg chg="mod">
          <ac:chgData name="Rene van den Bedem" userId="45d79a91-5a04-4f34-9844-1fdee92f82bd" providerId="ADAL" clId="{618A3DA0-3935-40E7-9F8C-32BA4B509B42}" dt="2023-10-25T16:29:14.489" v="6781" actId="1076"/>
          <ac:picMkLst>
            <pc:docMk/>
            <pc:sldMk cId="1849918992" sldId="2147472436"/>
            <ac:picMk id="33" creationId="{34A8AF23-5414-6E8D-FB01-B00F40BF51CF}"/>
          </ac:picMkLst>
        </pc:picChg>
        <pc:picChg chg="mod">
          <ac:chgData name="Rene van den Bedem" userId="45d79a91-5a04-4f34-9844-1fdee92f82bd" providerId="ADAL" clId="{618A3DA0-3935-40E7-9F8C-32BA4B509B42}" dt="2023-10-25T16:29:14.489" v="6781" actId="1076"/>
          <ac:picMkLst>
            <pc:docMk/>
            <pc:sldMk cId="1849918992" sldId="2147472436"/>
            <ac:picMk id="36" creationId="{516AE65C-9F37-1FD2-7122-450FB597B088}"/>
          </ac:picMkLst>
        </pc:picChg>
        <pc:picChg chg="mod">
          <ac:chgData name="Rene van den Bedem" userId="45d79a91-5a04-4f34-9844-1fdee92f82bd" providerId="ADAL" clId="{618A3DA0-3935-40E7-9F8C-32BA4B509B42}" dt="2023-10-25T16:29:14.489" v="6781" actId="1076"/>
          <ac:picMkLst>
            <pc:docMk/>
            <pc:sldMk cId="1849918992" sldId="2147472436"/>
            <ac:picMk id="37" creationId="{189602C7-079D-63D1-432B-05CAFDBAE739}"/>
          </ac:picMkLst>
        </pc:picChg>
        <pc:picChg chg="mod">
          <ac:chgData name="Rene van den Bedem" userId="45d79a91-5a04-4f34-9844-1fdee92f82bd" providerId="ADAL" clId="{618A3DA0-3935-40E7-9F8C-32BA4B509B42}" dt="2023-10-25T16:29:14.489" v="6781" actId="1076"/>
          <ac:picMkLst>
            <pc:docMk/>
            <pc:sldMk cId="1849918992" sldId="2147472436"/>
            <ac:picMk id="40" creationId="{B7230008-5E2D-49EF-089C-A2E9AD789F39}"/>
          </ac:picMkLst>
        </pc:picChg>
        <pc:picChg chg="mod">
          <ac:chgData name="Rene van den Bedem" userId="45d79a91-5a04-4f34-9844-1fdee92f82bd" providerId="ADAL" clId="{618A3DA0-3935-40E7-9F8C-32BA4B509B42}" dt="2023-10-25T16:29:14.489" v="6781" actId="1076"/>
          <ac:picMkLst>
            <pc:docMk/>
            <pc:sldMk cId="1849918992" sldId="2147472436"/>
            <ac:picMk id="41" creationId="{BDE98367-5121-4BD4-F0F3-C97B775F5079}"/>
          </ac:picMkLst>
        </pc:picChg>
        <pc:picChg chg="add mod">
          <ac:chgData name="Rene van den Bedem" userId="45d79a91-5a04-4f34-9844-1fdee92f82bd" providerId="ADAL" clId="{618A3DA0-3935-40E7-9F8C-32BA4B509B42}" dt="2023-10-25T16:29:14.489" v="6781" actId="1076"/>
          <ac:picMkLst>
            <pc:docMk/>
            <pc:sldMk cId="1849918992" sldId="2147472436"/>
            <ac:picMk id="53" creationId="{934D0ED9-255F-F27C-0F33-D4540C85A75A}"/>
          </ac:picMkLst>
        </pc:picChg>
        <pc:picChg chg="add mod">
          <ac:chgData name="Rene van den Bedem" userId="45d79a91-5a04-4f34-9844-1fdee92f82bd" providerId="ADAL" clId="{618A3DA0-3935-40E7-9F8C-32BA4B509B42}" dt="2023-10-25T16:29:14.489" v="6781" actId="1076"/>
          <ac:picMkLst>
            <pc:docMk/>
            <pc:sldMk cId="1849918992" sldId="2147472436"/>
            <ac:picMk id="55" creationId="{78607410-37CA-3028-E7A1-2C6F4A16ACBE}"/>
          </ac:picMkLst>
        </pc:picChg>
        <pc:picChg chg="add mod">
          <ac:chgData name="Rene van den Bedem" userId="45d79a91-5a04-4f34-9844-1fdee92f82bd" providerId="ADAL" clId="{618A3DA0-3935-40E7-9F8C-32BA4B509B42}" dt="2023-10-25T16:31:01.125" v="6792" actId="1076"/>
          <ac:picMkLst>
            <pc:docMk/>
            <pc:sldMk cId="1849918992" sldId="2147472436"/>
            <ac:picMk id="58" creationId="{E7D3D652-B6AA-2D79-7923-68523A773231}"/>
          </ac:picMkLst>
        </pc:picChg>
        <pc:picChg chg="add mod">
          <ac:chgData name="Rene van den Bedem" userId="45d79a91-5a04-4f34-9844-1fdee92f82bd" providerId="ADAL" clId="{618A3DA0-3935-40E7-9F8C-32BA4B509B42}" dt="2023-10-25T16:30:49.970" v="6791" actId="1076"/>
          <ac:picMkLst>
            <pc:docMk/>
            <pc:sldMk cId="1849918992" sldId="2147472436"/>
            <ac:picMk id="60" creationId="{B2D6216E-35D7-6A10-BC3C-D0612D3FCA13}"/>
          </ac:picMkLst>
        </pc:picChg>
        <pc:cxnChg chg="add mod">
          <ac:chgData name="Rene van den Bedem" userId="45d79a91-5a04-4f34-9844-1fdee92f82bd" providerId="ADAL" clId="{618A3DA0-3935-40E7-9F8C-32BA4B509B42}" dt="2023-10-25T16:29:14.489" v="6781" actId="1076"/>
          <ac:cxnSpMkLst>
            <pc:docMk/>
            <pc:sldMk cId="1849918992" sldId="2147472436"/>
            <ac:cxnSpMk id="8" creationId="{83ED9190-6BED-E1FE-AB3E-5528664198D9}"/>
          </ac:cxnSpMkLst>
        </pc:cxnChg>
        <pc:cxnChg chg="add mod">
          <ac:chgData name="Rene van den Bedem" userId="45d79a91-5a04-4f34-9844-1fdee92f82bd" providerId="ADAL" clId="{618A3DA0-3935-40E7-9F8C-32BA4B509B42}" dt="2023-10-25T16:29:14.489" v="6781" actId="1076"/>
          <ac:cxnSpMkLst>
            <pc:docMk/>
            <pc:sldMk cId="1849918992" sldId="2147472436"/>
            <ac:cxnSpMk id="9" creationId="{C53D3B7F-F60E-91F6-655D-7D2F09726286}"/>
          </ac:cxnSpMkLst>
        </pc:cxnChg>
        <pc:cxnChg chg="add mod">
          <ac:chgData name="Rene van den Bedem" userId="45d79a91-5a04-4f34-9844-1fdee92f82bd" providerId="ADAL" clId="{618A3DA0-3935-40E7-9F8C-32BA4B509B42}" dt="2023-10-25T16:29:14.489" v="6781" actId="1076"/>
          <ac:cxnSpMkLst>
            <pc:docMk/>
            <pc:sldMk cId="1849918992" sldId="2147472436"/>
            <ac:cxnSpMk id="56" creationId="{10C1B53E-A9EF-213F-395E-E98BEF216766}"/>
          </ac:cxnSpMkLst>
        </pc:cxnChg>
      </pc:sldChg>
      <pc:sldChg chg="addSp delSp modSp add del mod">
        <pc:chgData name="Rene van den Bedem" userId="45d79a91-5a04-4f34-9844-1fdee92f82bd" providerId="ADAL" clId="{618A3DA0-3935-40E7-9F8C-32BA4B509B42}" dt="2023-10-27T16:56:37.792" v="9995" actId="2696"/>
        <pc:sldMkLst>
          <pc:docMk/>
          <pc:sldMk cId="2829465159" sldId="2147472437"/>
        </pc:sldMkLst>
        <pc:spChg chg="del">
          <ac:chgData name="Rene van den Bedem" userId="45d79a91-5a04-4f34-9844-1fdee92f82bd" providerId="ADAL" clId="{618A3DA0-3935-40E7-9F8C-32BA4B509B42}" dt="2023-10-25T16:32:02.691" v="6846" actId="478"/>
          <ac:spMkLst>
            <pc:docMk/>
            <pc:sldMk cId="2829465159" sldId="2147472437"/>
            <ac:spMk id="3" creationId="{3B4DDE18-F247-DD93-1F8B-5AA23677EF39}"/>
          </ac:spMkLst>
        </pc:spChg>
        <pc:spChg chg="mod">
          <ac:chgData name="Rene van den Bedem" userId="45d79a91-5a04-4f34-9844-1fdee92f82bd" providerId="ADAL" clId="{618A3DA0-3935-40E7-9F8C-32BA4B509B42}" dt="2023-10-26T17:39:43.809" v="9864" actId="20577"/>
          <ac:spMkLst>
            <pc:docMk/>
            <pc:sldMk cId="2829465159" sldId="2147472437"/>
            <ac:spMk id="5" creationId="{D25D47CE-219E-F14B-12C7-46FCF2AC1BE7}"/>
          </ac:spMkLst>
        </pc:spChg>
        <pc:spChg chg="add mod">
          <ac:chgData name="Rene van den Bedem" userId="45d79a91-5a04-4f34-9844-1fdee92f82bd" providerId="ADAL" clId="{618A3DA0-3935-40E7-9F8C-32BA4B509B42}" dt="2023-10-26T17:41:00.885" v="9890" actId="14100"/>
          <ac:spMkLst>
            <pc:docMk/>
            <pc:sldMk cId="2829465159" sldId="2147472437"/>
            <ac:spMk id="8" creationId="{6F3A566E-86A4-9FE4-1B5E-9E9658356C9A}"/>
          </ac:spMkLst>
        </pc:spChg>
        <pc:spChg chg="del">
          <ac:chgData name="Rene van den Bedem" userId="45d79a91-5a04-4f34-9844-1fdee92f82bd" providerId="ADAL" clId="{618A3DA0-3935-40E7-9F8C-32BA4B509B42}" dt="2023-10-25T16:32:02.691" v="6846" actId="478"/>
          <ac:spMkLst>
            <pc:docMk/>
            <pc:sldMk cId="2829465159" sldId="2147472437"/>
            <ac:spMk id="10" creationId="{73BF78FA-4465-22CC-7228-E3E255EFC510}"/>
          </ac:spMkLst>
        </pc:spChg>
        <pc:spChg chg="del">
          <ac:chgData name="Rene van den Bedem" userId="45d79a91-5a04-4f34-9844-1fdee92f82bd" providerId="ADAL" clId="{618A3DA0-3935-40E7-9F8C-32BA4B509B42}" dt="2023-10-25T16:32:02.691" v="6846" actId="478"/>
          <ac:spMkLst>
            <pc:docMk/>
            <pc:sldMk cId="2829465159" sldId="2147472437"/>
            <ac:spMk id="13" creationId="{D0FE549A-C857-4E45-DBA6-6BF862B7D87B}"/>
          </ac:spMkLst>
        </pc:spChg>
        <pc:picChg chg="del">
          <ac:chgData name="Rene van den Bedem" userId="45d79a91-5a04-4f34-9844-1fdee92f82bd" providerId="ADAL" clId="{618A3DA0-3935-40E7-9F8C-32BA4B509B42}" dt="2023-10-25T16:31:36.225" v="6795" actId="478"/>
          <ac:picMkLst>
            <pc:docMk/>
            <pc:sldMk cId="2829465159" sldId="2147472437"/>
            <ac:picMk id="2" creationId="{B70E1589-3CBC-1024-3839-99433D5E0C0A}"/>
          </ac:picMkLst>
        </pc:picChg>
        <pc:picChg chg="add mod">
          <ac:chgData name="Rene van den Bedem" userId="45d79a91-5a04-4f34-9844-1fdee92f82bd" providerId="ADAL" clId="{618A3DA0-3935-40E7-9F8C-32BA4B509B42}" dt="2023-10-26T17:40:06.435" v="9865" actId="1076"/>
          <ac:picMkLst>
            <pc:docMk/>
            <pc:sldMk cId="2829465159" sldId="2147472437"/>
            <ac:picMk id="7" creationId="{0FCED68B-3870-FB50-2CBA-B9C14BB8A34A}"/>
          </ac:picMkLst>
        </pc:picChg>
        <pc:cxnChg chg="del mod">
          <ac:chgData name="Rene van den Bedem" userId="45d79a91-5a04-4f34-9844-1fdee92f82bd" providerId="ADAL" clId="{618A3DA0-3935-40E7-9F8C-32BA4B509B42}" dt="2023-10-25T16:32:02.691" v="6846" actId="478"/>
          <ac:cxnSpMkLst>
            <pc:docMk/>
            <pc:sldMk cId="2829465159" sldId="2147472437"/>
            <ac:cxnSpMk id="4" creationId="{011753AB-8C8B-93DB-4A02-67AF566782BD}"/>
          </ac:cxnSpMkLst>
        </pc:cxnChg>
        <pc:cxnChg chg="add mod">
          <ac:chgData name="Rene van den Bedem" userId="45d79a91-5a04-4f34-9844-1fdee92f82bd" providerId="ADAL" clId="{618A3DA0-3935-40E7-9F8C-32BA4B509B42}" dt="2023-10-26T17:41:00.885" v="9890" actId="14100"/>
          <ac:cxnSpMkLst>
            <pc:docMk/>
            <pc:sldMk cId="2829465159" sldId="2147472437"/>
            <ac:cxnSpMk id="9" creationId="{25BFB36B-5A6E-462B-D1F1-FDDD620B9D0E}"/>
          </ac:cxnSpMkLst>
        </pc:cxnChg>
        <pc:cxnChg chg="del mod">
          <ac:chgData name="Rene van den Bedem" userId="45d79a91-5a04-4f34-9844-1fdee92f82bd" providerId="ADAL" clId="{618A3DA0-3935-40E7-9F8C-32BA4B509B42}" dt="2023-10-25T16:32:02.691" v="6846" actId="478"/>
          <ac:cxnSpMkLst>
            <pc:docMk/>
            <pc:sldMk cId="2829465159" sldId="2147472437"/>
            <ac:cxnSpMk id="11" creationId="{10834A03-0CE1-8681-C554-5AE0C707D4C9}"/>
          </ac:cxnSpMkLst>
        </pc:cxnChg>
        <pc:cxnChg chg="del mod">
          <ac:chgData name="Rene van den Bedem" userId="45d79a91-5a04-4f34-9844-1fdee92f82bd" providerId="ADAL" clId="{618A3DA0-3935-40E7-9F8C-32BA4B509B42}" dt="2023-10-25T16:32:02.691" v="6846" actId="478"/>
          <ac:cxnSpMkLst>
            <pc:docMk/>
            <pc:sldMk cId="2829465159" sldId="2147472437"/>
            <ac:cxnSpMk id="14" creationId="{2B37918A-6BFA-BCBF-25AD-EAA39DE1418B}"/>
          </ac:cxnSpMkLst>
        </pc:cxnChg>
        <pc:cxnChg chg="add mod">
          <ac:chgData name="Rene van den Bedem" userId="45d79a91-5a04-4f34-9844-1fdee92f82bd" providerId="ADAL" clId="{618A3DA0-3935-40E7-9F8C-32BA4B509B42}" dt="2023-10-26T17:41:00.885" v="9890" actId="14100"/>
          <ac:cxnSpMkLst>
            <pc:docMk/>
            <pc:sldMk cId="2829465159" sldId="2147472437"/>
            <ac:cxnSpMk id="16" creationId="{6B851766-D786-70A1-35E6-D8F2CE2EDDAF}"/>
          </ac:cxnSpMkLst>
        </pc:cxnChg>
      </pc:sldChg>
      <pc:sldChg chg="addSp modSp add del mod">
        <pc:chgData name="Rene van den Bedem" userId="45d79a91-5a04-4f34-9844-1fdee92f82bd" providerId="ADAL" clId="{618A3DA0-3935-40E7-9F8C-32BA4B509B42}" dt="2023-10-27T16:56:37.792" v="9995" actId="2696"/>
        <pc:sldMkLst>
          <pc:docMk/>
          <pc:sldMk cId="1601507724" sldId="2147472438"/>
        </pc:sldMkLst>
        <pc:spChg chg="add mod">
          <ac:chgData name="Rene van den Bedem" userId="45d79a91-5a04-4f34-9844-1fdee92f82bd" providerId="ADAL" clId="{618A3DA0-3935-40E7-9F8C-32BA4B509B42}" dt="2023-10-25T17:23:50.418" v="7366" actId="1035"/>
          <ac:spMkLst>
            <pc:docMk/>
            <pc:sldMk cId="1601507724" sldId="2147472438"/>
            <ac:spMk id="2" creationId="{C37A0857-B760-29CF-A918-CA6954044FA9}"/>
          </ac:spMkLst>
        </pc:spChg>
        <pc:spChg chg="add mod">
          <ac:chgData name="Rene van den Bedem" userId="45d79a91-5a04-4f34-9844-1fdee92f82bd" providerId="ADAL" clId="{618A3DA0-3935-40E7-9F8C-32BA4B509B42}" dt="2023-10-25T17:23:50.418" v="7366" actId="1035"/>
          <ac:spMkLst>
            <pc:docMk/>
            <pc:sldMk cId="1601507724" sldId="2147472438"/>
            <ac:spMk id="3" creationId="{2CB0347B-2537-9A33-28BF-88EE670862CF}"/>
          </ac:spMkLst>
        </pc:spChg>
        <pc:spChg chg="add mod">
          <ac:chgData name="Rene van den Bedem" userId="45d79a91-5a04-4f34-9844-1fdee92f82bd" providerId="ADAL" clId="{618A3DA0-3935-40E7-9F8C-32BA4B509B42}" dt="2023-10-25T17:24:37.668" v="7390" actId="14100"/>
          <ac:spMkLst>
            <pc:docMk/>
            <pc:sldMk cId="1601507724" sldId="2147472438"/>
            <ac:spMk id="4" creationId="{47A4C6EC-5532-3D81-1BA6-C052BCC865C8}"/>
          </ac:spMkLst>
        </pc:spChg>
        <pc:spChg chg="add mod">
          <ac:chgData name="Rene van den Bedem" userId="45d79a91-5a04-4f34-9844-1fdee92f82bd" providerId="ADAL" clId="{618A3DA0-3935-40E7-9F8C-32BA4B509B42}" dt="2023-10-25T17:24:11.613" v="7385" actId="1036"/>
          <ac:spMkLst>
            <pc:docMk/>
            <pc:sldMk cId="1601507724" sldId="2147472438"/>
            <ac:spMk id="9" creationId="{2FFB924F-333C-D4BA-16C5-BFF9FC3E3307}"/>
          </ac:spMkLst>
        </pc:spChg>
        <pc:spChg chg="add mod">
          <ac:chgData name="Rene van den Bedem" userId="45d79a91-5a04-4f34-9844-1fdee92f82bd" providerId="ADAL" clId="{618A3DA0-3935-40E7-9F8C-32BA4B509B42}" dt="2023-10-25T17:24:11.613" v="7385" actId="1036"/>
          <ac:spMkLst>
            <pc:docMk/>
            <pc:sldMk cId="1601507724" sldId="2147472438"/>
            <ac:spMk id="10" creationId="{A0DBF5C8-657B-5F63-CFD7-B1D99285E39D}"/>
          </ac:spMkLst>
        </pc:spChg>
        <pc:spChg chg="add mod">
          <ac:chgData name="Rene van den Bedem" userId="45d79a91-5a04-4f34-9844-1fdee92f82bd" providerId="ADAL" clId="{618A3DA0-3935-40E7-9F8C-32BA4B509B42}" dt="2023-10-25T17:24:11.613" v="7385" actId="1036"/>
          <ac:spMkLst>
            <pc:docMk/>
            <pc:sldMk cId="1601507724" sldId="2147472438"/>
            <ac:spMk id="11" creationId="{2422CB79-5E80-4EF4-BCF2-9FDB6B6DC640}"/>
          </ac:spMkLst>
        </pc:spChg>
        <pc:spChg chg="add mod">
          <ac:chgData name="Rene van den Bedem" userId="45d79a91-5a04-4f34-9844-1fdee92f82bd" providerId="ADAL" clId="{618A3DA0-3935-40E7-9F8C-32BA4B509B42}" dt="2023-10-25T17:24:11.613" v="7385" actId="1036"/>
          <ac:spMkLst>
            <pc:docMk/>
            <pc:sldMk cId="1601507724" sldId="2147472438"/>
            <ac:spMk id="12" creationId="{CEEA0353-BFEC-2BC1-AC6C-9533CB2FDCB7}"/>
          </ac:spMkLst>
        </pc:spChg>
        <pc:spChg chg="add mod">
          <ac:chgData name="Rene van den Bedem" userId="45d79a91-5a04-4f34-9844-1fdee92f82bd" providerId="ADAL" clId="{618A3DA0-3935-40E7-9F8C-32BA4B509B42}" dt="2023-10-25T17:24:11.613" v="7385" actId="1036"/>
          <ac:spMkLst>
            <pc:docMk/>
            <pc:sldMk cId="1601507724" sldId="2147472438"/>
            <ac:spMk id="16" creationId="{EC7C5EB3-8E12-5E5D-E127-C4C52D850C81}"/>
          </ac:spMkLst>
        </pc:spChg>
        <pc:spChg chg="add mod">
          <ac:chgData name="Rene van den Bedem" userId="45d79a91-5a04-4f34-9844-1fdee92f82bd" providerId="ADAL" clId="{618A3DA0-3935-40E7-9F8C-32BA4B509B42}" dt="2023-10-25T17:23:50.418" v="7366" actId="1035"/>
          <ac:spMkLst>
            <pc:docMk/>
            <pc:sldMk cId="1601507724" sldId="2147472438"/>
            <ac:spMk id="17" creationId="{24BF50A3-46A6-C5CB-C2FD-8E05C42C2C27}"/>
          </ac:spMkLst>
        </pc:spChg>
        <pc:spChg chg="add mod">
          <ac:chgData name="Rene van den Bedem" userId="45d79a91-5a04-4f34-9844-1fdee92f82bd" providerId="ADAL" clId="{618A3DA0-3935-40E7-9F8C-32BA4B509B42}" dt="2023-10-25T17:15:02.967" v="7262"/>
          <ac:spMkLst>
            <pc:docMk/>
            <pc:sldMk cId="1601507724" sldId="2147472438"/>
            <ac:spMk id="21" creationId="{CB58939F-599F-FCF5-CA65-54FAD474BDF1}"/>
          </ac:spMkLst>
        </pc:spChg>
        <pc:spChg chg="add mod">
          <ac:chgData name="Rene van den Bedem" userId="45d79a91-5a04-4f34-9844-1fdee92f82bd" providerId="ADAL" clId="{618A3DA0-3935-40E7-9F8C-32BA4B509B42}" dt="2023-10-25T17:15:02.967" v="7262"/>
          <ac:spMkLst>
            <pc:docMk/>
            <pc:sldMk cId="1601507724" sldId="2147472438"/>
            <ac:spMk id="23" creationId="{8DB56310-EFF4-FCA5-A41E-864A5426D0D1}"/>
          </ac:spMkLst>
        </pc:spChg>
        <pc:spChg chg="add mod">
          <ac:chgData name="Rene van den Bedem" userId="45d79a91-5a04-4f34-9844-1fdee92f82bd" providerId="ADAL" clId="{618A3DA0-3935-40E7-9F8C-32BA4B509B42}" dt="2023-10-25T17:24:11.613" v="7385" actId="1036"/>
          <ac:spMkLst>
            <pc:docMk/>
            <pc:sldMk cId="1601507724" sldId="2147472438"/>
            <ac:spMk id="26" creationId="{02243B34-CE40-9BC7-A6D9-5A2143B73CED}"/>
          </ac:spMkLst>
        </pc:spChg>
        <pc:spChg chg="add mod">
          <ac:chgData name="Rene van den Bedem" userId="45d79a91-5a04-4f34-9844-1fdee92f82bd" providerId="ADAL" clId="{618A3DA0-3935-40E7-9F8C-32BA4B509B42}" dt="2023-10-25T17:24:11.613" v="7385" actId="1036"/>
          <ac:spMkLst>
            <pc:docMk/>
            <pc:sldMk cId="1601507724" sldId="2147472438"/>
            <ac:spMk id="27" creationId="{04B2D8C3-D839-1552-5371-8F4DC399F050}"/>
          </ac:spMkLst>
        </pc:spChg>
        <pc:spChg chg="add mod">
          <ac:chgData name="Rene van den Bedem" userId="45d79a91-5a04-4f34-9844-1fdee92f82bd" providerId="ADAL" clId="{618A3DA0-3935-40E7-9F8C-32BA4B509B42}" dt="2023-10-25T17:24:11.613" v="7385" actId="1036"/>
          <ac:spMkLst>
            <pc:docMk/>
            <pc:sldMk cId="1601507724" sldId="2147472438"/>
            <ac:spMk id="29" creationId="{9A3B954D-F135-3FF7-4920-3D4C173D8CC6}"/>
          </ac:spMkLst>
        </pc:spChg>
        <pc:spChg chg="add mod">
          <ac:chgData name="Rene van den Bedem" userId="45d79a91-5a04-4f34-9844-1fdee92f82bd" providerId="ADAL" clId="{618A3DA0-3935-40E7-9F8C-32BA4B509B42}" dt="2023-10-25T17:24:11.613" v="7385" actId="1036"/>
          <ac:spMkLst>
            <pc:docMk/>
            <pc:sldMk cId="1601507724" sldId="2147472438"/>
            <ac:spMk id="33" creationId="{F5FAF2A9-7339-01CA-0F16-695FBE85F8CC}"/>
          </ac:spMkLst>
        </pc:spChg>
        <pc:spChg chg="add mod">
          <ac:chgData name="Rene van den Bedem" userId="45d79a91-5a04-4f34-9844-1fdee92f82bd" providerId="ADAL" clId="{618A3DA0-3935-40E7-9F8C-32BA4B509B42}" dt="2023-10-25T18:36:00.003" v="7809" actId="113"/>
          <ac:spMkLst>
            <pc:docMk/>
            <pc:sldMk cId="1601507724" sldId="2147472438"/>
            <ac:spMk id="36" creationId="{288AC60A-781E-71CC-75C8-45D949A38185}"/>
          </ac:spMkLst>
        </pc:spChg>
        <pc:spChg chg="add mod">
          <ac:chgData name="Rene van den Bedem" userId="45d79a91-5a04-4f34-9844-1fdee92f82bd" providerId="ADAL" clId="{618A3DA0-3935-40E7-9F8C-32BA4B509B42}" dt="2023-10-25T18:36:03.523" v="7810" actId="113"/>
          <ac:spMkLst>
            <pc:docMk/>
            <pc:sldMk cId="1601507724" sldId="2147472438"/>
            <ac:spMk id="42" creationId="{40898409-DF75-4C69-202C-31E8359004B9}"/>
          </ac:spMkLst>
        </pc:spChg>
        <pc:picChg chg="add mod">
          <ac:chgData name="Rene van den Bedem" userId="45d79a91-5a04-4f34-9844-1fdee92f82bd" providerId="ADAL" clId="{618A3DA0-3935-40E7-9F8C-32BA4B509B42}" dt="2023-10-25T17:23:50.418" v="7366" actId="1035"/>
          <ac:picMkLst>
            <pc:docMk/>
            <pc:sldMk cId="1601507724" sldId="2147472438"/>
            <ac:picMk id="6" creationId="{F0AE9521-CA66-279C-A40B-9B655D507A19}"/>
          </ac:picMkLst>
        </pc:picChg>
        <pc:picChg chg="add mod">
          <ac:chgData name="Rene van den Bedem" userId="45d79a91-5a04-4f34-9844-1fdee92f82bd" providerId="ADAL" clId="{618A3DA0-3935-40E7-9F8C-32BA4B509B42}" dt="2023-10-25T17:24:11.613" v="7385" actId="1036"/>
          <ac:picMkLst>
            <pc:docMk/>
            <pc:sldMk cId="1601507724" sldId="2147472438"/>
            <ac:picMk id="7" creationId="{4F54C42B-9FFB-17CC-6D1C-852C3BCECF36}"/>
          </ac:picMkLst>
        </pc:picChg>
        <pc:picChg chg="add mod">
          <ac:chgData name="Rene van den Bedem" userId="45d79a91-5a04-4f34-9844-1fdee92f82bd" providerId="ADAL" clId="{618A3DA0-3935-40E7-9F8C-32BA4B509B42}" dt="2023-10-25T17:24:11.613" v="7385" actId="1036"/>
          <ac:picMkLst>
            <pc:docMk/>
            <pc:sldMk cId="1601507724" sldId="2147472438"/>
            <ac:picMk id="8" creationId="{9AB35C7F-EC15-11EF-FB1E-06B6D3D6A5EC}"/>
          </ac:picMkLst>
        </pc:picChg>
        <pc:picChg chg="add mod">
          <ac:chgData name="Rene van den Bedem" userId="45d79a91-5a04-4f34-9844-1fdee92f82bd" providerId="ADAL" clId="{618A3DA0-3935-40E7-9F8C-32BA4B509B42}" dt="2023-10-25T17:24:11.613" v="7385" actId="1036"/>
          <ac:picMkLst>
            <pc:docMk/>
            <pc:sldMk cId="1601507724" sldId="2147472438"/>
            <ac:picMk id="13" creationId="{C2A36E97-AAE7-D12C-0257-F9A828448940}"/>
          </ac:picMkLst>
        </pc:picChg>
        <pc:picChg chg="add mod">
          <ac:chgData name="Rene van den Bedem" userId="45d79a91-5a04-4f34-9844-1fdee92f82bd" providerId="ADAL" clId="{618A3DA0-3935-40E7-9F8C-32BA4B509B42}" dt="2023-10-25T17:24:11.613" v="7385" actId="1036"/>
          <ac:picMkLst>
            <pc:docMk/>
            <pc:sldMk cId="1601507724" sldId="2147472438"/>
            <ac:picMk id="14" creationId="{D0F5A536-3F53-B861-FF9C-250C1098BEF2}"/>
          </ac:picMkLst>
        </pc:picChg>
        <pc:picChg chg="add mod">
          <ac:chgData name="Rene van den Bedem" userId="45d79a91-5a04-4f34-9844-1fdee92f82bd" providerId="ADAL" clId="{618A3DA0-3935-40E7-9F8C-32BA4B509B42}" dt="2023-10-25T17:24:11.613" v="7385" actId="1036"/>
          <ac:picMkLst>
            <pc:docMk/>
            <pc:sldMk cId="1601507724" sldId="2147472438"/>
            <ac:picMk id="15" creationId="{00393C06-F1F9-13DB-C611-920C73D4C255}"/>
          </ac:picMkLst>
        </pc:picChg>
        <pc:picChg chg="add mod">
          <ac:chgData name="Rene van den Bedem" userId="45d79a91-5a04-4f34-9844-1fdee92f82bd" providerId="ADAL" clId="{618A3DA0-3935-40E7-9F8C-32BA4B509B42}" dt="2023-10-25T17:23:50.418" v="7366" actId="1035"/>
          <ac:picMkLst>
            <pc:docMk/>
            <pc:sldMk cId="1601507724" sldId="2147472438"/>
            <ac:picMk id="18" creationId="{36DE8959-CBAA-F448-DF60-DCB95070E70D}"/>
          </ac:picMkLst>
        </pc:picChg>
        <pc:picChg chg="add mod">
          <ac:chgData name="Rene van den Bedem" userId="45d79a91-5a04-4f34-9844-1fdee92f82bd" providerId="ADAL" clId="{618A3DA0-3935-40E7-9F8C-32BA4B509B42}" dt="2023-10-25T17:23:50.418" v="7366" actId="1035"/>
          <ac:picMkLst>
            <pc:docMk/>
            <pc:sldMk cId="1601507724" sldId="2147472438"/>
            <ac:picMk id="19" creationId="{CBAADB78-F8E8-2D4D-1492-CFA71ED6AB58}"/>
          </ac:picMkLst>
        </pc:picChg>
        <pc:picChg chg="add mod">
          <ac:chgData name="Rene van den Bedem" userId="45d79a91-5a04-4f34-9844-1fdee92f82bd" providerId="ADAL" clId="{618A3DA0-3935-40E7-9F8C-32BA4B509B42}" dt="2023-10-25T17:15:02.967" v="7262"/>
          <ac:picMkLst>
            <pc:docMk/>
            <pc:sldMk cId="1601507724" sldId="2147472438"/>
            <ac:picMk id="22" creationId="{2651100F-BE3D-DE11-0208-04E5B1FFBDBB}"/>
          </ac:picMkLst>
        </pc:picChg>
        <pc:picChg chg="add mod">
          <ac:chgData name="Rene van den Bedem" userId="45d79a91-5a04-4f34-9844-1fdee92f82bd" providerId="ADAL" clId="{618A3DA0-3935-40E7-9F8C-32BA4B509B42}" dt="2023-10-25T17:24:11.613" v="7385" actId="1036"/>
          <ac:picMkLst>
            <pc:docMk/>
            <pc:sldMk cId="1601507724" sldId="2147472438"/>
            <ac:picMk id="28" creationId="{13B09793-4E51-2CE8-EB76-A680D689C5C6}"/>
          </ac:picMkLst>
        </pc:picChg>
        <pc:cxnChg chg="add mod">
          <ac:chgData name="Rene van den Bedem" userId="45d79a91-5a04-4f34-9844-1fdee92f82bd" providerId="ADAL" clId="{618A3DA0-3935-40E7-9F8C-32BA4B509B42}" dt="2023-10-25T17:24:43.615" v="7391" actId="14100"/>
          <ac:cxnSpMkLst>
            <pc:docMk/>
            <pc:sldMk cId="1601507724" sldId="2147472438"/>
            <ac:cxnSpMk id="20" creationId="{D2F4CA12-8303-D9B9-30FF-6651457478C6}"/>
          </ac:cxnSpMkLst>
        </pc:cxnChg>
        <pc:cxnChg chg="add mod">
          <ac:chgData name="Rene van den Bedem" userId="45d79a91-5a04-4f34-9844-1fdee92f82bd" providerId="ADAL" clId="{618A3DA0-3935-40E7-9F8C-32BA4B509B42}" dt="2023-10-25T17:24:11.613" v="7385" actId="1036"/>
          <ac:cxnSpMkLst>
            <pc:docMk/>
            <pc:sldMk cId="1601507724" sldId="2147472438"/>
            <ac:cxnSpMk id="30" creationId="{320A305F-8BB6-BAD8-10EC-9F45D3284E11}"/>
          </ac:cxnSpMkLst>
        </pc:cxnChg>
        <pc:cxnChg chg="add mod">
          <ac:chgData name="Rene van den Bedem" userId="45d79a91-5a04-4f34-9844-1fdee92f82bd" providerId="ADAL" clId="{618A3DA0-3935-40E7-9F8C-32BA4B509B42}" dt="2023-10-25T18:35:57.744" v="7808" actId="14100"/>
          <ac:cxnSpMkLst>
            <pc:docMk/>
            <pc:sldMk cId="1601507724" sldId="2147472438"/>
            <ac:cxnSpMk id="37" creationId="{7B0B429F-DD6B-E769-8375-A7BAD0ED903B}"/>
          </ac:cxnSpMkLst>
        </pc:cxnChg>
        <pc:cxnChg chg="add mod">
          <ac:chgData name="Rene van den Bedem" userId="45d79a91-5a04-4f34-9844-1fdee92f82bd" providerId="ADAL" clId="{618A3DA0-3935-40E7-9F8C-32BA4B509B42}" dt="2023-10-25T17:31:40.846" v="7533" actId="14100"/>
          <ac:cxnSpMkLst>
            <pc:docMk/>
            <pc:sldMk cId="1601507724" sldId="2147472438"/>
            <ac:cxnSpMk id="43" creationId="{79C40926-F360-2869-3E43-44DA2118EFFF}"/>
          </ac:cxnSpMkLst>
        </pc:cxnChg>
      </pc:sldChg>
      <pc:sldChg chg="add del">
        <pc:chgData name="Rene van den Bedem" userId="45d79a91-5a04-4f34-9844-1fdee92f82bd" providerId="ADAL" clId="{618A3DA0-3935-40E7-9F8C-32BA4B509B42}" dt="2023-10-27T16:56:17.822" v="9994" actId="47"/>
        <pc:sldMkLst>
          <pc:docMk/>
          <pc:sldMk cId="3142906655" sldId="2147472439"/>
        </pc:sldMkLst>
      </pc:sldChg>
      <pc:sldMasterChg chg="delSp mod delSldLayout">
        <pc:chgData name="Rene van den Bedem" userId="45d79a91-5a04-4f34-9844-1fdee92f82bd" providerId="ADAL" clId="{618A3DA0-3935-40E7-9F8C-32BA4B509B42}" dt="2023-10-27T17:02:59.295" v="10010" actId="478"/>
        <pc:sldMasterMkLst>
          <pc:docMk/>
          <pc:sldMasterMk cId="928140892" sldId="2147483937"/>
        </pc:sldMasterMkLst>
        <pc:picChg chg="del">
          <ac:chgData name="Rene van den Bedem" userId="45d79a91-5a04-4f34-9844-1fdee92f82bd" providerId="ADAL" clId="{618A3DA0-3935-40E7-9F8C-32BA4B509B42}" dt="2023-10-27T17:02:59.295" v="10010" actId="478"/>
          <ac:picMkLst>
            <pc:docMk/>
            <pc:sldMasterMk cId="928140892" sldId="2147483937"/>
            <ac:picMk id="7" creationId="{BD4645F7-B93C-BE30-291C-A91D9551A33A}"/>
          </ac:picMkLst>
        </pc:picChg>
        <pc:sldLayoutChg chg="del">
          <pc:chgData name="Rene van den Bedem" userId="45d79a91-5a04-4f34-9844-1fdee92f82bd" providerId="ADAL" clId="{618A3DA0-3935-40E7-9F8C-32BA4B509B42}" dt="2023-10-23T14:50:22.326" v="1116" actId="47"/>
          <pc:sldLayoutMkLst>
            <pc:docMk/>
            <pc:sldMasterMk cId="928140892" sldId="2147483937"/>
            <pc:sldLayoutMk cId="3421346479" sldId="2147484087"/>
          </pc:sldLayoutMkLst>
        </pc:sldLayoutChg>
        <pc:sldLayoutChg chg="del">
          <pc:chgData name="Rene van den Bedem" userId="45d79a91-5a04-4f34-9844-1fdee92f82bd" providerId="ADAL" clId="{618A3DA0-3935-40E7-9F8C-32BA4B509B42}" dt="2023-10-23T14:50:22.326" v="1116" actId="47"/>
          <pc:sldLayoutMkLst>
            <pc:docMk/>
            <pc:sldMasterMk cId="928140892" sldId="2147483937"/>
            <pc:sldLayoutMk cId="1849038717" sldId="2147484089"/>
          </pc:sldLayoutMkLst>
        </pc:sldLayoutChg>
        <pc:sldLayoutChg chg="del">
          <pc:chgData name="Rene van den Bedem" userId="45d79a91-5a04-4f34-9844-1fdee92f82bd" providerId="ADAL" clId="{618A3DA0-3935-40E7-9F8C-32BA4B509B42}" dt="2023-10-27T16:56:37.792" v="9995" actId="2696"/>
          <pc:sldLayoutMkLst>
            <pc:docMk/>
            <pc:sldMasterMk cId="928140892" sldId="2147483937"/>
            <pc:sldLayoutMk cId="1098611721" sldId="2147484317"/>
          </pc:sldLayoutMkLst>
        </pc:sldLayoutChg>
      </pc:sldMasterChg>
      <pc:sldMasterChg chg="delSldLayout">
        <pc:chgData name="Rene van den Bedem" userId="45d79a91-5a04-4f34-9844-1fdee92f82bd" providerId="ADAL" clId="{618A3DA0-3935-40E7-9F8C-32BA4B509B42}" dt="2023-10-27T16:56:17.822" v="9994" actId="47"/>
        <pc:sldMasterMkLst>
          <pc:docMk/>
          <pc:sldMasterMk cId="1307680611" sldId="2147484090"/>
        </pc:sldMasterMkLst>
        <pc:sldLayoutChg chg="del">
          <pc:chgData name="Rene van den Bedem" userId="45d79a91-5a04-4f34-9844-1fdee92f82bd" providerId="ADAL" clId="{618A3DA0-3935-40E7-9F8C-32BA4B509B42}" dt="2023-10-27T16:56:17.822" v="9994" actId="47"/>
          <pc:sldLayoutMkLst>
            <pc:docMk/>
            <pc:sldMasterMk cId="1307680611" sldId="2147484090"/>
            <pc:sldLayoutMk cId="3162402743" sldId="2147484204"/>
          </pc:sldLayoutMkLst>
        </pc:sldLayoutChg>
      </pc:sldMasterChg>
      <pc:sldMasterChg chg="delSldLayout">
        <pc:chgData name="Rene van den Bedem" userId="45d79a91-5a04-4f34-9844-1fdee92f82bd" providerId="ADAL" clId="{618A3DA0-3935-40E7-9F8C-32BA4B509B42}" dt="2023-10-23T15:17:57.901" v="1653" actId="2696"/>
        <pc:sldMasterMkLst>
          <pc:docMk/>
          <pc:sldMasterMk cId="2843593346" sldId="2147484217"/>
        </pc:sldMasterMkLst>
        <pc:sldLayoutChg chg="del">
          <pc:chgData name="Rene van den Bedem" userId="45d79a91-5a04-4f34-9844-1fdee92f82bd" providerId="ADAL" clId="{618A3DA0-3935-40E7-9F8C-32BA4B509B42}" dt="2023-10-23T14:50:22.326" v="1116" actId="47"/>
          <pc:sldLayoutMkLst>
            <pc:docMk/>
            <pc:sldMasterMk cId="2843593346" sldId="2147484217"/>
            <pc:sldLayoutMk cId="2855631197" sldId="2147484316"/>
          </pc:sldLayoutMkLst>
        </pc:sldLayoutChg>
        <pc:sldLayoutChg chg="del">
          <pc:chgData name="Rene van den Bedem" userId="45d79a91-5a04-4f34-9844-1fdee92f82bd" providerId="ADAL" clId="{618A3DA0-3935-40E7-9F8C-32BA4B509B42}" dt="2023-10-23T15:17:57.901" v="1653" actId="2696"/>
          <pc:sldLayoutMkLst>
            <pc:docMk/>
            <pc:sldMasterMk cId="2843593346" sldId="2147484217"/>
            <pc:sldLayoutMk cId="564351893" sldId="2147484318"/>
          </pc:sldLayoutMkLst>
        </pc:sldLayoutChg>
      </pc:sldMasterChg>
    </pc:docChg>
  </pc:docChgLst>
  <pc:docChgLst>
    <pc:chgData name="Joe Sarabia" userId="3c4edfed-7119-463b-8798-93c28408fdfe" providerId="ADAL" clId="{8DE5BCA7-1746-4F56-8B1D-B3CD77AE95B2}"/>
    <pc:docChg chg="undo redo custSel addSld delSld modSld sldOrd addMainMaster delMainMaster modMainMaster modSection">
      <pc:chgData name="Joe Sarabia" userId="3c4edfed-7119-463b-8798-93c28408fdfe" providerId="ADAL" clId="{8DE5BCA7-1746-4F56-8B1D-B3CD77AE95B2}" dt="2023-08-21T20:02:35.606" v="1925" actId="20577"/>
      <pc:docMkLst>
        <pc:docMk/>
      </pc:docMkLst>
      <pc:sldChg chg="addSp modSp add del mod">
        <pc:chgData name="Joe Sarabia" userId="3c4edfed-7119-463b-8798-93c28408fdfe" providerId="ADAL" clId="{8DE5BCA7-1746-4F56-8B1D-B3CD77AE95B2}" dt="2023-08-19T20:35:17.058" v="411"/>
        <pc:sldMkLst>
          <pc:docMk/>
          <pc:sldMk cId="3223220853" sldId="1883"/>
        </pc:sldMkLst>
        <pc:spChg chg="mod">
          <ac:chgData name="Joe Sarabia" userId="3c4edfed-7119-463b-8798-93c28408fdfe" providerId="ADAL" clId="{8DE5BCA7-1746-4F56-8B1D-B3CD77AE95B2}" dt="2023-08-19T20:16:55.134" v="54" actId="20577"/>
          <ac:spMkLst>
            <pc:docMk/>
            <pc:sldMk cId="3223220853" sldId="1883"/>
            <ac:spMk id="2" creationId="{EFD8FE3E-E66D-4069-A61C-8D3D69E4241F}"/>
          </ac:spMkLst>
        </pc:spChg>
        <pc:picChg chg="add mod">
          <ac:chgData name="Joe Sarabia" userId="3c4edfed-7119-463b-8798-93c28408fdfe" providerId="ADAL" clId="{8DE5BCA7-1746-4F56-8B1D-B3CD77AE95B2}" dt="2023-08-19T20:35:17.058" v="411"/>
          <ac:picMkLst>
            <pc:docMk/>
            <pc:sldMk cId="3223220853" sldId="1883"/>
            <ac:picMk id="3" creationId="{8F5D7D25-0621-A83C-C0DF-2147E6E3A1E1}"/>
          </ac:picMkLst>
        </pc:picChg>
      </pc:sldChg>
      <pc:sldChg chg="ord">
        <pc:chgData name="Joe Sarabia" userId="3c4edfed-7119-463b-8798-93c28408fdfe" providerId="ADAL" clId="{8DE5BCA7-1746-4F56-8B1D-B3CD77AE95B2}" dt="2023-08-20T02:59:47.574" v="1031"/>
        <pc:sldMkLst>
          <pc:docMk/>
          <pc:sldMk cId="2198077059" sldId="2026819541"/>
        </pc:sldMkLst>
      </pc:sldChg>
      <pc:sldChg chg="modSp add del mod modShow">
        <pc:chgData name="Joe Sarabia" userId="3c4edfed-7119-463b-8798-93c28408fdfe" providerId="ADAL" clId="{8DE5BCA7-1746-4F56-8B1D-B3CD77AE95B2}" dt="2023-08-21T16:37:39.261" v="1036" actId="47"/>
        <pc:sldMkLst>
          <pc:docMk/>
          <pc:sldMk cId="2426006522" sldId="2076138288"/>
        </pc:sldMkLst>
        <pc:spChg chg="mod">
          <ac:chgData name="Joe Sarabia" userId="3c4edfed-7119-463b-8798-93c28408fdfe" providerId="ADAL" clId="{8DE5BCA7-1746-4F56-8B1D-B3CD77AE95B2}" dt="2023-08-19T20:19:54.026" v="73" actId="2710"/>
          <ac:spMkLst>
            <pc:docMk/>
            <pc:sldMk cId="2426006522" sldId="2076138288"/>
            <ac:spMk id="2" creationId="{73C9E2AD-9CA7-46A4-99B0-ED34480EFA0B}"/>
          </ac:spMkLst>
        </pc:spChg>
        <pc:spChg chg="mod">
          <ac:chgData name="Joe Sarabia" userId="3c4edfed-7119-463b-8798-93c28408fdfe" providerId="ADAL" clId="{8DE5BCA7-1746-4F56-8B1D-B3CD77AE95B2}" dt="2023-08-19T20:18:10.086" v="68" actId="255"/>
          <ac:spMkLst>
            <pc:docMk/>
            <pc:sldMk cId="2426006522" sldId="2076138288"/>
            <ac:spMk id="4" creationId="{819ED283-155A-49CA-BC06-5197C7A2CE40}"/>
          </ac:spMkLst>
        </pc:spChg>
      </pc:sldChg>
      <pc:sldChg chg="delSp del mod">
        <pc:chgData name="Joe Sarabia" userId="3c4edfed-7119-463b-8798-93c28408fdfe" providerId="ADAL" clId="{8DE5BCA7-1746-4F56-8B1D-B3CD77AE95B2}" dt="2023-08-21T16:42:50.618" v="1048" actId="47"/>
        <pc:sldMkLst>
          <pc:docMk/>
          <pc:sldMk cId="3523844874" sldId="2147309143"/>
        </pc:sldMkLst>
        <pc:spChg chg="del">
          <ac:chgData name="Joe Sarabia" userId="3c4edfed-7119-463b-8798-93c28408fdfe" providerId="ADAL" clId="{8DE5BCA7-1746-4F56-8B1D-B3CD77AE95B2}" dt="2023-08-19T21:44:41.511" v="767" actId="478"/>
          <ac:spMkLst>
            <pc:docMk/>
            <pc:sldMk cId="3523844874" sldId="2147309143"/>
            <ac:spMk id="7" creationId="{5DDA690C-387C-9622-0591-E9DBA97F5A59}"/>
          </ac:spMkLst>
        </pc:spChg>
      </pc:sldChg>
      <pc:sldChg chg="del">
        <pc:chgData name="Joe Sarabia" userId="3c4edfed-7119-463b-8798-93c28408fdfe" providerId="ADAL" clId="{8DE5BCA7-1746-4F56-8B1D-B3CD77AE95B2}" dt="2023-08-21T19:33:39.807" v="1365" actId="2696"/>
        <pc:sldMkLst>
          <pc:docMk/>
          <pc:sldMk cId="940385864" sldId="2147310100"/>
        </pc:sldMkLst>
      </pc:sldChg>
      <pc:sldChg chg="del">
        <pc:chgData name="Joe Sarabia" userId="3c4edfed-7119-463b-8798-93c28408fdfe" providerId="ADAL" clId="{8DE5BCA7-1746-4F56-8B1D-B3CD77AE95B2}" dt="2023-08-21T19:33:39.807" v="1365" actId="2696"/>
        <pc:sldMkLst>
          <pc:docMk/>
          <pc:sldMk cId="976875787" sldId="2147310101"/>
        </pc:sldMkLst>
      </pc:sldChg>
      <pc:sldChg chg="del">
        <pc:chgData name="Joe Sarabia" userId="3c4edfed-7119-463b-8798-93c28408fdfe" providerId="ADAL" clId="{8DE5BCA7-1746-4F56-8B1D-B3CD77AE95B2}" dt="2023-08-21T19:33:39.807" v="1365" actId="2696"/>
        <pc:sldMkLst>
          <pc:docMk/>
          <pc:sldMk cId="611188366" sldId="2147310102"/>
        </pc:sldMkLst>
      </pc:sldChg>
      <pc:sldChg chg="del">
        <pc:chgData name="Joe Sarabia" userId="3c4edfed-7119-463b-8798-93c28408fdfe" providerId="ADAL" clId="{8DE5BCA7-1746-4F56-8B1D-B3CD77AE95B2}" dt="2023-08-21T19:33:39.807" v="1365" actId="2696"/>
        <pc:sldMkLst>
          <pc:docMk/>
          <pc:sldMk cId="2699115928" sldId="2147310103"/>
        </pc:sldMkLst>
      </pc:sldChg>
      <pc:sldChg chg="addSp delSp modSp mod">
        <pc:chgData name="Joe Sarabia" userId="3c4edfed-7119-463b-8798-93c28408fdfe" providerId="ADAL" clId="{8DE5BCA7-1746-4F56-8B1D-B3CD77AE95B2}" dt="2023-08-21T19:37:25.105" v="1380" actId="21"/>
        <pc:sldMkLst>
          <pc:docMk/>
          <pc:sldMk cId="2454543579" sldId="2147469282"/>
        </pc:sldMkLst>
        <pc:spChg chg="del mod">
          <ac:chgData name="Joe Sarabia" userId="3c4edfed-7119-463b-8798-93c28408fdfe" providerId="ADAL" clId="{8DE5BCA7-1746-4F56-8B1D-B3CD77AE95B2}" dt="2023-08-21T19:37:25.105" v="1380" actId="21"/>
          <ac:spMkLst>
            <pc:docMk/>
            <pc:sldMk cId="2454543579" sldId="2147469282"/>
            <ac:spMk id="2" creationId="{25508AAD-478C-720E-E903-0338B644B5AD}"/>
          </ac:spMkLst>
        </pc:spChg>
        <pc:spChg chg="del mod">
          <ac:chgData name="Joe Sarabia" userId="3c4edfed-7119-463b-8798-93c28408fdfe" providerId="ADAL" clId="{8DE5BCA7-1746-4F56-8B1D-B3CD77AE95B2}" dt="2023-08-21T19:37:11.205" v="1376" actId="478"/>
          <ac:spMkLst>
            <pc:docMk/>
            <pc:sldMk cId="2454543579" sldId="2147469282"/>
            <ac:spMk id="4" creationId="{938A64D7-F281-E23B-7E5D-966E0EAF49A4}"/>
          </ac:spMkLst>
        </pc:spChg>
        <pc:spChg chg="add del mod">
          <ac:chgData name="Joe Sarabia" userId="3c4edfed-7119-463b-8798-93c28408fdfe" providerId="ADAL" clId="{8DE5BCA7-1746-4F56-8B1D-B3CD77AE95B2}" dt="2023-08-20T02:27:17.538" v="805" actId="478"/>
          <ac:spMkLst>
            <pc:docMk/>
            <pc:sldMk cId="2454543579" sldId="2147469282"/>
            <ac:spMk id="5" creationId="{DF955FA1-947B-DE4D-BAF8-29111D19A5A2}"/>
          </ac:spMkLst>
        </pc:spChg>
        <pc:spChg chg="add del mod">
          <ac:chgData name="Joe Sarabia" userId="3c4edfed-7119-463b-8798-93c28408fdfe" providerId="ADAL" clId="{8DE5BCA7-1746-4F56-8B1D-B3CD77AE95B2}" dt="2023-08-20T02:27:23.380" v="807" actId="478"/>
          <ac:spMkLst>
            <pc:docMk/>
            <pc:sldMk cId="2454543579" sldId="2147469282"/>
            <ac:spMk id="6" creationId="{3F15BF96-1F97-FAE1-1ADF-1E950965A241}"/>
          </ac:spMkLst>
        </pc:spChg>
        <pc:spChg chg="add del mod">
          <ac:chgData name="Joe Sarabia" userId="3c4edfed-7119-463b-8798-93c28408fdfe" providerId="ADAL" clId="{8DE5BCA7-1746-4F56-8B1D-B3CD77AE95B2}" dt="2023-08-20T02:27:09.121" v="798"/>
          <ac:spMkLst>
            <pc:docMk/>
            <pc:sldMk cId="2454543579" sldId="2147469282"/>
            <ac:spMk id="7" creationId="{BC036266-C5DA-DE75-BCBB-60DD36D1B18F}"/>
          </ac:spMkLst>
        </pc:spChg>
        <pc:spChg chg="add del mod">
          <ac:chgData name="Joe Sarabia" userId="3c4edfed-7119-463b-8798-93c28408fdfe" providerId="ADAL" clId="{8DE5BCA7-1746-4F56-8B1D-B3CD77AE95B2}" dt="2023-08-20T02:29:24.866" v="931" actId="478"/>
          <ac:spMkLst>
            <pc:docMk/>
            <pc:sldMk cId="2454543579" sldId="2147469282"/>
            <ac:spMk id="8" creationId="{A9A93513-C2BF-8D67-6D44-607E988DA3DF}"/>
          </ac:spMkLst>
        </pc:spChg>
        <pc:spChg chg="mod">
          <ac:chgData name="Joe Sarabia" userId="3c4edfed-7119-463b-8798-93c28408fdfe" providerId="ADAL" clId="{8DE5BCA7-1746-4F56-8B1D-B3CD77AE95B2}" dt="2023-08-20T02:27:12.581" v="799" actId="14100"/>
          <ac:spMkLst>
            <pc:docMk/>
            <pc:sldMk cId="2454543579" sldId="2147469282"/>
            <ac:spMk id="30" creationId="{6E7DA0EF-3273-D04C-805A-A4302D93059A}"/>
          </ac:spMkLst>
        </pc:spChg>
        <pc:spChg chg="mod">
          <ac:chgData name="Joe Sarabia" userId="3c4edfed-7119-463b-8798-93c28408fdfe" providerId="ADAL" clId="{8DE5BCA7-1746-4F56-8B1D-B3CD77AE95B2}" dt="2023-08-20T02:27:14.806" v="803" actId="14100"/>
          <ac:spMkLst>
            <pc:docMk/>
            <pc:sldMk cId="2454543579" sldId="2147469282"/>
            <ac:spMk id="32" creationId="{74042392-940E-1048-8894-67F25211E4BD}"/>
          </ac:spMkLst>
        </pc:spChg>
      </pc:sldChg>
      <pc:sldChg chg="modSp mod">
        <pc:chgData name="Joe Sarabia" userId="3c4edfed-7119-463b-8798-93c28408fdfe" providerId="ADAL" clId="{8DE5BCA7-1746-4F56-8B1D-B3CD77AE95B2}" dt="2023-08-21T16:50:51.441" v="1112" actId="255"/>
        <pc:sldMkLst>
          <pc:docMk/>
          <pc:sldMk cId="276478319" sldId="2147470553"/>
        </pc:sldMkLst>
        <pc:spChg chg="mod">
          <ac:chgData name="Joe Sarabia" userId="3c4edfed-7119-463b-8798-93c28408fdfe" providerId="ADAL" clId="{8DE5BCA7-1746-4F56-8B1D-B3CD77AE95B2}" dt="2023-08-21T16:50:36.761" v="1110" actId="255"/>
          <ac:spMkLst>
            <pc:docMk/>
            <pc:sldMk cId="276478319" sldId="2147470553"/>
            <ac:spMk id="21" creationId="{5EF8A09C-CFC9-0746-DC25-D16C9EBE9CC0}"/>
          </ac:spMkLst>
        </pc:spChg>
        <pc:spChg chg="mod">
          <ac:chgData name="Joe Sarabia" userId="3c4edfed-7119-463b-8798-93c28408fdfe" providerId="ADAL" clId="{8DE5BCA7-1746-4F56-8B1D-B3CD77AE95B2}" dt="2023-08-21T16:50:51.441" v="1112" actId="255"/>
          <ac:spMkLst>
            <pc:docMk/>
            <pc:sldMk cId="276478319" sldId="2147470553"/>
            <ac:spMk id="22" creationId="{328D2CAA-532C-80D1-1DED-7300C249F865}"/>
          </ac:spMkLst>
        </pc:spChg>
      </pc:sldChg>
      <pc:sldChg chg="modSp mod">
        <pc:chgData name="Joe Sarabia" userId="3c4edfed-7119-463b-8798-93c28408fdfe" providerId="ADAL" clId="{8DE5BCA7-1746-4F56-8B1D-B3CD77AE95B2}" dt="2023-08-21T16:48:55.658" v="1100" actId="1036"/>
        <pc:sldMkLst>
          <pc:docMk/>
          <pc:sldMk cId="269616776" sldId="2147470568"/>
        </pc:sldMkLst>
        <pc:spChg chg="mod">
          <ac:chgData name="Joe Sarabia" userId="3c4edfed-7119-463b-8798-93c28408fdfe" providerId="ADAL" clId="{8DE5BCA7-1746-4F56-8B1D-B3CD77AE95B2}" dt="2023-08-21T16:48:42.452" v="1094" actId="20577"/>
          <ac:spMkLst>
            <pc:docMk/>
            <pc:sldMk cId="269616776" sldId="2147470568"/>
            <ac:spMk id="2" creationId="{94CB3D64-41EF-CCF9-0E88-7EFF4F5A53BF}"/>
          </ac:spMkLst>
        </pc:spChg>
        <pc:spChg chg="mod">
          <ac:chgData name="Joe Sarabia" userId="3c4edfed-7119-463b-8798-93c28408fdfe" providerId="ADAL" clId="{8DE5BCA7-1746-4F56-8B1D-B3CD77AE95B2}" dt="2023-08-21T16:48:55.658" v="1100" actId="1036"/>
          <ac:spMkLst>
            <pc:docMk/>
            <pc:sldMk cId="269616776" sldId="2147470568"/>
            <ac:spMk id="20" creationId="{DD5670AF-A9A3-0644-B1FB-A13755A5E20A}"/>
          </ac:spMkLst>
        </pc:spChg>
        <pc:spChg chg="mod">
          <ac:chgData name="Joe Sarabia" userId="3c4edfed-7119-463b-8798-93c28408fdfe" providerId="ADAL" clId="{8DE5BCA7-1746-4F56-8B1D-B3CD77AE95B2}" dt="2023-08-21T16:48:25.361" v="1088" actId="1036"/>
          <ac:spMkLst>
            <pc:docMk/>
            <pc:sldMk cId="269616776" sldId="2147470568"/>
            <ac:spMk id="21" creationId="{EF50FF1A-227F-1B4B-926F-71A7D3C7415F}"/>
          </ac:spMkLst>
        </pc:spChg>
      </pc:sldChg>
      <pc:sldChg chg="delSp modSp mod">
        <pc:chgData name="Joe Sarabia" userId="3c4edfed-7119-463b-8798-93c28408fdfe" providerId="ADAL" clId="{8DE5BCA7-1746-4F56-8B1D-B3CD77AE95B2}" dt="2023-08-21T19:37:31.404" v="1381" actId="478"/>
        <pc:sldMkLst>
          <pc:docMk/>
          <pc:sldMk cId="756754957" sldId="2147470655"/>
        </pc:sldMkLst>
        <pc:spChg chg="del mod">
          <ac:chgData name="Joe Sarabia" userId="3c4edfed-7119-463b-8798-93c28408fdfe" providerId="ADAL" clId="{8DE5BCA7-1746-4F56-8B1D-B3CD77AE95B2}" dt="2023-08-21T19:37:31.404" v="1381" actId="478"/>
          <ac:spMkLst>
            <pc:docMk/>
            <pc:sldMk cId="756754957" sldId="2147470655"/>
            <ac:spMk id="6" creationId="{617DCB01-D529-4E65-EE20-5ED08FCE094C}"/>
          </ac:spMkLst>
        </pc:spChg>
      </pc:sldChg>
      <pc:sldChg chg="delSp modSp mod">
        <pc:chgData name="Joe Sarabia" userId="3c4edfed-7119-463b-8798-93c28408fdfe" providerId="ADAL" clId="{8DE5BCA7-1746-4F56-8B1D-B3CD77AE95B2}" dt="2023-08-21T19:37:35.206" v="1382" actId="478"/>
        <pc:sldMkLst>
          <pc:docMk/>
          <pc:sldMk cId="882468482" sldId="2147470656"/>
        </pc:sldMkLst>
        <pc:spChg chg="del mod">
          <ac:chgData name="Joe Sarabia" userId="3c4edfed-7119-463b-8798-93c28408fdfe" providerId="ADAL" clId="{8DE5BCA7-1746-4F56-8B1D-B3CD77AE95B2}" dt="2023-08-21T19:37:35.206" v="1382" actId="478"/>
          <ac:spMkLst>
            <pc:docMk/>
            <pc:sldMk cId="882468482" sldId="2147470656"/>
            <ac:spMk id="3" creationId="{3F5C2A0A-F15F-0C3A-B154-CD7425EBFE18}"/>
          </ac:spMkLst>
        </pc:spChg>
      </pc:sldChg>
      <pc:sldChg chg="delSp modSp mod">
        <pc:chgData name="Joe Sarabia" userId="3c4edfed-7119-463b-8798-93c28408fdfe" providerId="ADAL" clId="{8DE5BCA7-1746-4F56-8B1D-B3CD77AE95B2}" dt="2023-08-21T19:37:39.074" v="1383" actId="478"/>
        <pc:sldMkLst>
          <pc:docMk/>
          <pc:sldMk cId="2711353638" sldId="2147470657"/>
        </pc:sldMkLst>
        <pc:spChg chg="del mod">
          <ac:chgData name="Joe Sarabia" userId="3c4edfed-7119-463b-8798-93c28408fdfe" providerId="ADAL" clId="{8DE5BCA7-1746-4F56-8B1D-B3CD77AE95B2}" dt="2023-08-21T19:37:39.074" v="1383" actId="478"/>
          <ac:spMkLst>
            <pc:docMk/>
            <pc:sldMk cId="2711353638" sldId="2147470657"/>
            <ac:spMk id="3" creationId="{C95F9007-A061-BD7A-6E97-7D986621AA81}"/>
          </ac:spMkLst>
        </pc:spChg>
      </pc:sldChg>
      <pc:sldChg chg="del">
        <pc:chgData name="Joe Sarabia" userId="3c4edfed-7119-463b-8798-93c28408fdfe" providerId="ADAL" clId="{8DE5BCA7-1746-4F56-8B1D-B3CD77AE95B2}" dt="2023-08-21T19:59:10.667" v="1822" actId="47"/>
        <pc:sldMkLst>
          <pc:docMk/>
          <pc:sldMk cId="2836988580" sldId="2147470669"/>
        </pc:sldMkLst>
      </pc:sldChg>
      <pc:sldChg chg="del">
        <pc:chgData name="Joe Sarabia" userId="3c4edfed-7119-463b-8798-93c28408fdfe" providerId="ADAL" clId="{8DE5BCA7-1746-4F56-8B1D-B3CD77AE95B2}" dt="2023-08-21T19:59:16.425" v="1823" actId="47"/>
        <pc:sldMkLst>
          <pc:docMk/>
          <pc:sldMk cId="3767302877" sldId="2147470674"/>
        </pc:sldMkLst>
      </pc:sldChg>
      <pc:sldChg chg="del mod modShow">
        <pc:chgData name="Joe Sarabia" userId="3c4edfed-7119-463b-8798-93c28408fdfe" providerId="ADAL" clId="{8DE5BCA7-1746-4F56-8B1D-B3CD77AE95B2}" dt="2023-08-21T16:42:39.490" v="1047" actId="47"/>
        <pc:sldMkLst>
          <pc:docMk/>
          <pc:sldMk cId="2958173521" sldId="2147470692"/>
        </pc:sldMkLst>
      </pc:sldChg>
      <pc:sldChg chg="del mod modShow">
        <pc:chgData name="Joe Sarabia" userId="3c4edfed-7119-463b-8798-93c28408fdfe" providerId="ADAL" clId="{8DE5BCA7-1746-4F56-8B1D-B3CD77AE95B2}" dt="2023-08-19T20:34:46.217" v="409" actId="47"/>
        <pc:sldMkLst>
          <pc:docMk/>
          <pc:sldMk cId="1082361359" sldId="2147470695"/>
        </pc:sldMkLst>
      </pc:sldChg>
      <pc:sldChg chg="del mod modShow">
        <pc:chgData name="Joe Sarabia" userId="3c4edfed-7119-463b-8798-93c28408fdfe" providerId="ADAL" clId="{8DE5BCA7-1746-4F56-8B1D-B3CD77AE95B2}" dt="2023-08-19T20:34:49.967" v="410" actId="47"/>
        <pc:sldMkLst>
          <pc:docMk/>
          <pc:sldMk cId="1076150067" sldId="2147470696"/>
        </pc:sldMkLst>
      </pc:sldChg>
      <pc:sldChg chg="del mod modShow">
        <pc:chgData name="Joe Sarabia" userId="3c4edfed-7119-463b-8798-93c28408fdfe" providerId="ADAL" clId="{8DE5BCA7-1746-4F56-8B1D-B3CD77AE95B2}" dt="2023-08-19T20:35:36.226" v="412" actId="47"/>
        <pc:sldMkLst>
          <pc:docMk/>
          <pc:sldMk cId="1765254705" sldId="2147470697"/>
        </pc:sldMkLst>
      </pc:sldChg>
      <pc:sldChg chg="modSp mod modNotesTx">
        <pc:chgData name="Joe Sarabia" userId="3c4edfed-7119-463b-8798-93c28408fdfe" providerId="ADAL" clId="{8DE5BCA7-1746-4F56-8B1D-B3CD77AE95B2}" dt="2023-08-21T16:41:52.965" v="1045" actId="255"/>
        <pc:sldMkLst>
          <pc:docMk/>
          <pc:sldMk cId="1785590" sldId="2147470699"/>
        </pc:sldMkLst>
        <pc:spChg chg="mod">
          <ac:chgData name="Joe Sarabia" userId="3c4edfed-7119-463b-8798-93c28408fdfe" providerId="ADAL" clId="{8DE5BCA7-1746-4F56-8B1D-B3CD77AE95B2}" dt="2023-08-21T16:41:52.965" v="1045" actId="255"/>
          <ac:spMkLst>
            <pc:docMk/>
            <pc:sldMk cId="1785590" sldId="2147470699"/>
            <ac:spMk id="65" creationId="{CCE65F87-7E34-824F-853F-9A9DB3E26640}"/>
          </ac:spMkLst>
        </pc:spChg>
      </pc:sldChg>
      <pc:sldChg chg="addSp delSp modSp mod ord modAnim">
        <pc:chgData name="Joe Sarabia" userId="3c4edfed-7119-463b-8798-93c28408fdfe" providerId="ADAL" clId="{8DE5BCA7-1746-4F56-8B1D-B3CD77AE95B2}" dt="2023-08-21T19:52:05.038" v="1671"/>
        <pc:sldMkLst>
          <pc:docMk/>
          <pc:sldMk cId="3396613809" sldId="2147470700"/>
        </pc:sldMkLst>
        <pc:spChg chg="del">
          <ac:chgData name="Joe Sarabia" userId="3c4edfed-7119-463b-8798-93c28408fdfe" providerId="ADAL" clId="{8DE5BCA7-1746-4F56-8B1D-B3CD77AE95B2}" dt="2023-08-19T21:35:24.814" v="675" actId="478"/>
          <ac:spMkLst>
            <pc:docMk/>
            <pc:sldMk cId="3396613809" sldId="2147470700"/>
            <ac:spMk id="7" creationId="{3D4F6B0D-C7E5-7938-814F-F82CDFC48555}"/>
          </ac:spMkLst>
        </pc:spChg>
        <pc:spChg chg="add mod">
          <ac:chgData name="Joe Sarabia" userId="3c4edfed-7119-463b-8798-93c28408fdfe" providerId="ADAL" clId="{8DE5BCA7-1746-4F56-8B1D-B3CD77AE95B2}" dt="2023-08-19T21:29:25.663" v="502" actId="571"/>
          <ac:spMkLst>
            <pc:docMk/>
            <pc:sldMk cId="3396613809" sldId="2147470700"/>
            <ac:spMk id="21" creationId="{17071955-8576-C930-48EA-37B84DB58908}"/>
          </ac:spMkLst>
        </pc:spChg>
        <pc:spChg chg="add del mod">
          <ac:chgData name="Joe Sarabia" userId="3c4edfed-7119-463b-8798-93c28408fdfe" providerId="ADAL" clId="{8DE5BCA7-1746-4F56-8B1D-B3CD77AE95B2}" dt="2023-08-19T21:30:56.139" v="657" actId="478"/>
          <ac:spMkLst>
            <pc:docMk/>
            <pc:sldMk cId="3396613809" sldId="2147470700"/>
            <ac:spMk id="25" creationId="{947A7E70-77D6-60FF-031F-6F443D8E1332}"/>
          </ac:spMkLst>
        </pc:spChg>
        <pc:spChg chg="mod">
          <ac:chgData name="Joe Sarabia" userId="3c4edfed-7119-463b-8798-93c28408fdfe" providerId="ADAL" clId="{8DE5BCA7-1746-4F56-8B1D-B3CD77AE95B2}" dt="2023-08-21T16:41:34.147" v="1044" actId="255"/>
          <ac:spMkLst>
            <pc:docMk/>
            <pc:sldMk cId="3396613809" sldId="2147470700"/>
            <ac:spMk id="65" creationId="{CCE65F87-7E34-824F-853F-9A9DB3E26640}"/>
          </ac:spMkLst>
        </pc:spChg>
        <pc:spChg chg="mod">
          <ac:chgData name="Joe Sarabia" userId="3c4edfed-7119-463b-8798-93c28408fdfe" providerId="ADAL" clId="{8DE5BCA7-1746-4F56-8B1D-B3CD77AE95B2}" dt="2023-08-19T21:30:35.869" v="654" actId="1076"/>
          <ac:spMkLst>
            <pc:docMk/>
            <pc:sldMk cId="3396613809" sldId="2147470700"/>
            <ac:spMk id="69" creationId="{7B1DCD3F-3A05-B84E-B555-65E8B3205127}"/>
          </ac:spMkLst>
        </pc:spChg>
        <pc:spChg chg="mod">
          <ac:chgData name="Joe Sarabia" userId="3c4edfed-7119-463b-8798-93c28408fdfe" providerId="ADAL" clId="{8DE5BCA7-1746-4F56-8B1D-B3CD77AE95B2}" dt="2023-08-19T20:51:45.613" v="484" actId="20577"/>
          <ac:spMkLst>
            <pc:docMk/>
            <pc:sldMk cId="3396613809" sldId="2147470700"/>
            <ac:spMk id="89" creationId="{E48CBF9D-B903-1748-A3FD-DC6E4CD08794}"/>
          </ac:spMkLst>
        </pc:spChg>
        <pc:spChg chg="del mod">
          <ac:chgData name="Joe Sarabia" userId="3c4edfed-7119-463b-8798-93c28408fdfe" providerId="ADAL" clId="{8DE5BCA7-1746-4F56-8B1D-B3CD77AE95B2}" dt="2023-08-19T21:31:07.223" v="663" actId="478"/>
          <ac:spMkLst>
            <pc:docMk/>
            <pc:sldMk cId="3396613809" sldId="2147470700"/>
            <ac:spMk id="111" creationId="{DEA788E9-F328-D14F-9A73-073258DAF30D}"/>
          </ac:spMkLst>
        </pc:spChg>
        <pc:grpChg chg="ord">
          <ac:chgData name="Joe Sarabia" userId="3c4edfed-7119-463b-8798-93c28408fdfe" providerId="ADAL" clId="{8DE5BCA7-1746-4F56-8B1D-B3CD77AE95B2}" dt="2023-08-19T20:54:39.502" v="494" actId="166"/>
          <ac:grpSpMkLst>
            <pc:docMk/>
            <pc:sldMk cId="3396613809" sldId="2147470700"/>
            <ac:grpSpMk id="74" creationId="{5A9C20A4-2744-CE4F-BCC7-1FC0EFE91F93}"/>
          </ac:grpSpMkLst>
        </pc:grpChg>
        <pc:picChg chg="add mod">
          <ac:chgData name="Joe Sarabia" userId="3c4edfed-7119-463b-8798-93c28408fdfe" providerId="ADAL" clId="{8DE5BCA7-1746-4F56-8B1D-B3CD77AE95B2}" dt="2023-08-19T21:29:25.663" v="502" actId="571"/>
          <ac:picMkLst>
            <pc:docMk/>
            <pc:sldMk cId="3396613809" sldId="2147470700"/>
            <ac:picMk id="22" creationId="{991D1125-9C62-D0DB-065D-ADF9BC856B37}"/>
          </ac:picMkLst>
        </pc:picChg>
        <pc:picChg chg="add del mod">
          <ac:chgData name="Joe Sarabia" userId="3c4edfed-7119-463b-8798-93c28408fdfe" providerId="ADAL" clId="{8DE5BCA7-1746-4F56-8B1D-B3CD77AE95B2}" dt="2023-08-19T21:30:56.139" v="657" actId="478"/>
          <ac:picMkLst>
            <pc:docMk/>
            <pc:sldMk cId="3396613809" sldId="2147470700"/>
            <ac:picMk id="23" creationId="{54FCE118-55B7-B3E9-57EE-F17A00799D8D}"/>
          </ac:picMkLst>
        </pc:picChg>
        <pc:picChg chg="add del mod">
          <ac:chgData name="Joe Sarabia" userId="3c4edfed-7119-463b-8798-93c28408fdfe" providerId="ADAL" clId="{8DE5BCA7-1746-4F56-8B1D-B3CD77AE95B2}" dt="2023-08-19T21:30:56.139" v="657" actId="478"/>
          <ac:picMkLst>
            <pc:docMk/>
            <pc:sldMk cId="3396613809" sldId="2147470700"/>
            <ac:picMk id="24" creationId="{9163E9C8-718B-8C15-6F47-0961EA52A1FD}"/>
          </ac:picMkLst>
        </pc:picChg>
        <pc:picChg chg="ord">
          <ac:chgData name="Joe Sarabia" userId="3c4edfed-7119-463b-8798-93c28408fdfe" providerId="ADAL" clId="{8DE5BCA7-1746-4F56-8B1D-B3CD77AE95B2}" dt="2023-08-19T20:55:23.621" v="499" actId="166"/>
          <ac:picMkLst>
            <pc:docMk/>
            <pc:sldMk cId="3396613809" sldId="2147470700"/>
            <ac:picMk id="50" creationId="{58761281-2FFE-7346-9ED6-98F7F1D3CF35}"/>
          </ac:picMkLst>
        </pc:picChg>
        <pc:picChg chg="del mod">
          <ac:chgData name="Joe Sarabia" userId="3c4edfed-7119-463b-8798-93c28408fdfe" providerId="ADAL" clId="{8DE5BCA7-1746-4F56-8B1D-B3CD77AE95B2}" dt="2023-08-19T21:30:58.365" v="658" actId="478"/>
          <ac:picMkLst>
            <pc:docMk/>
            <pc:sldMk cId="3396613809" sldId="2147470700"/>
            <ac:picMk id="109" creationId="{F95E5A66-6836-5246-BCC4-E20955F088B5}"/>
          </ac:picMkLst>
        </pc:picChg>
        <pc:picChg chg="del mod">
          <ac:chgData name="Joe Sarabia" userId="3c4edfed-7119-463b-8798-93c28408fdfe" providerId="ADAL" clId="{8DE5BCA7-1746-4F56-8B1D-B3CD77AE95B2}" dt="2023-08-19T21:31:00.090" v="660" actId="478"/>
          <ac:picMkLst>
            <pc:docMk/>
            <pc:sldMk cId="3396613809" sldId="2147470700"/>
            <ac:picMk id="110" creationId="{947668D7-FD76-8B4C-B6DD-D86D5F7B8446}"/>
          </ac:picMkLst>
        </pc:picChg>
        <pc:cxnChg chg="add mod">
          <ac:chgData name="Joe Sarabia" userId="3c4edfed-7119-463b-8798-93c28408fdfe" providerId="ADAL" clId="{8DE5BCA7-1746-4F56-8B1D-B3CD77AE95B2}" dt="2023-08-19T21:34:16.102" v="672" actId="1076"/>
          <ac:cxnSpMkLst>
            <pc:docMk/>
            <pc:sldMk cId="3396613809" sldId="2147470700"/>
            <ac:cxnSpMk id="9" creationId="{0E2F99DC-C0C6-FC50-9B4C-6A9181DF2D9F}"/>
          </ac:cxnSpMkLst>
        </pc:cxnChg>
        <pc:cxnChg chg="mod">
          <ac:chgData name="Joe Sarabia" userId="3c4edfed-7119-463b-8798-93c28408fdfe" providerId="ADAL" clId="{8DE5BCA7-1746-4F56-8B1D-B3CD77AE95B2}" dt="2023-08-19T20:53:16.636" v="485" actId="1076"/>
          <ac:cxnSpMkLst>
            <pc:docMk/>
            <pc:sldMk cId="3396613809" sldId="2147470700"/>
            <ac:cxnSpMk id="85" creationId="{622D5213-4AA6-9D41-8148-0A999341B125}"/>
          </ac:cxnSpMkLst>
        </pc:cxnChg>
      </pc:sldChg>
      <pc:sldChg chg="modSp mod">
        <pc:chgData name="Joe Sarabia" userId="3c4edfed-7119-463b-8798-93c28408fdfe" providerId="ADAL" clId="{8DE5BCA7-1746-4F56-8B1D-B3CD77AE95B2}" dt="2023-08-21T16:44:09.808" v="1053" actId="1076"/>
        <pc:sldMkLst>
          <pc:docMk/>
          <pc:sldMk cId="893000955" sldId="2147470701"/>
        </pc:sldMkLst>
        <pc:spChg chg="mod">
          <ac:chgData name="Joe Sarabia" userId="3c4edfed-7119-463b-8798-93c28408fdfe" providerId="ADAL" clId="{8DE5BCA7-1746-4F56-8B1D-B3CD77AE95B2}" dt="2023-08-21T16:43:50.580" v="1050" actId="255"/>
          <ac:spMkLst>
            <pc:docMk/>
            <pc:sldMk cId="893000955" sldId="2147470701"/>
            <ac:spMk id="3" creationId="{CF52A596-614A-4023-8FD8-4ADC5FB74701}"/>
          </ac:spMkLst>
        </pc:spChg>
        <pc:spChg chg="mod">
          <ac:chgData name="Joe Sarabia" userId="3c4edfed-7119-463b-8798-93c28408fdfe" providerId="ADAL" clId="{8DE5BCA7-1746-4F56-8B1D-B3CD77AE95B2}" dt="2023-08-21T16:44:09.808" v="1053" actId="1076"/>
          <ac:spMkLst>
            <pc:docMk/>
            <pc:sldMk cId="893000955" sldId="2147470701"/>
            <ac:spMk id="144" creationId="{B161509C-86EA-434C-991A-35F793F1FCDE}"/>
          </ac:spMkLst>
        </pc:spChg>
        <pc:picChg chg="mod">
          <ac:chgData name="Joe Sarabia" userId="3c4edfed-7119-463b-8798-93c28408fdfe" providerId="ADAL" clId="{8DE5BCA7-1746-4F56-8B1D-B3CD77AE95B2}" dt="2023-08-21T16:43:58.757" v="1052" actId="1076"/>
          <ac:picMkLst>
            <pc:docMk/>
            <pc:sldMk cId="893000955" sldId="2147470701"/>
            <ac:picMk id="140" creationId="{C637EE7A-8C04-3146-BFF8-448529ADE86E}"/>
          </ac:picMkLst>
        </pc:picChg>
      </pc:sldChg>
      <pc:sldChg chg="modSp mod">
        <pc:chgData name="Joe Sarabia" userId="3c4edfed-7119-463b-8798-93c28408fdfe" providerId="ADAL" clId="{8DE5BCA7-1746-4F56-8B1D-B3CD77AE95B2}" dt="2023-08-21T16:44:57.285" v="1059" actId="207"/>
        <pc:sldMkLst>
          <pc:docMk/>
          <pc:sldMk cId="2484700721" sldId="2147470703"/>
        </pc:sldMkLst>
        <pc:spChg chg="mod ord">
          <ac:chgData name="Joe Sarabia" userId="3c4edfed-7119-463b-8798-93c28408fdfe" providerId="ADAL" clId="{8DE5BCA7-1746-4F56-8B1D-B3CD77AE95B2}" dt="2023-08-21T16:44:57.285" v="1059" actId="207"/>
          <ac:spMkLst>
            <pc:docMk/>
            <pc:sldMk cId="2484700721" sldId="2147470703"/>
            <ac:spMk id="140" creationId="{473794EE-055B-D247-8249-89A6D996B4FE}"/>
          </ac:spMkLst>
        </pc:spChg>
      </pc:sldChg>
      <pc:sldChg chg="modSp mod">
        <pc:chgData name="Joe Sarabia" userId="3c4edfed-7119-463b-8798-93c28408fdfe" providerId="ADAL" clId="{8DE5BCA7-1746-4F56-8B1D-B3CD77AE95B2}" dt="2023-08-21T16:45:55.240" v="1062" actId="255"/>
        <pc:sldMkLst>
          <pc:docMk/>
          <pc:sldMk cId="2108975725" sldId="2147470704"/>
        </pc:sldMkLst>
        <pc:spChg chg="mod">
          <ac:chgData name="Joe Sarabia" userId="3c4edfed-7119-463b-8798-93c28408fdfe" providerId="ADAL" clId="{8DE5BCA7-1746-4F56-8B1D-B3CD77AE95B2}" dt="2023-08-21T16:45:48.641" v="1061" actId="20577"/>
          <ac:spMkLst>
            <pc:docMk/>
            <pc:sldMk cId="2108975725" sldId="2147470704"/>
            <ac:spMk id="7" creationId="{6757B299-89F8-3945-83FB-AFE44F700EC1}"/>
          </ac:spMkLst>
        </pc:spChg>
        <pc:spChg chg="mod">
          <ac:chgData name="Joe Sarabia" userId="3c4edfed-7119-463b-8798-93c28408fdfe" providerId="ADAL" clId="{8DE5BCA7-1746-4F56-8B1D-B3CD77AE95B2}" dt="2023-08-21T16:45:55.240" v="1062" actId="255"/>
          <ac:spMkLst>
            <pc:docMk/>
            <pc:sldMk cId="2108975725" sldId="2147470704"/>
            <ac:spMk id="8" creationId="{D4594E64-7F6B-294A-A97D-293BAC17A357}"/>
          </ac:spMkLst>
        </pc:spChg>
      </pc:sldChg>
      <pc:sldChg chg="del mod modShow">
        <pc:chgData name="Joe Sarabia" userId="3c4edfed-7119-463b-8798-93c28408fdfe" providerId="ADAL" clId="{8DE5BCA7-1746-4F56-8B1D-B3CD77AE95B2}" dt="2023-08-21T16:46:19.041" v="1063" actId="47"/>
        <pc:sldMkLst>
          <pc:docMk/>
          <pc:sldMk cId="980257568" sldId="2147470705"/>
        </pc:sldMkLst>
      </pc:sldChg>
      <pc:sldChg chg="del mod modShow">
        <pc:chgData name="Joe Sarabia" userId="3c4edfed-7119-463b-8798-93c28408fdfe" providerId="ADAL" clId="{8DE5BCA7-1746-4F56-8B1D-B3CD77AE95B2}" dt="2023-08-21T16:47:30.923" v="1066" actId="47"/>
        <pc:sldMkLst>
          <pc:docMk/>
          <pc:sldMk cId="342967496" sldId="2147470707"/>
        </pc:sldMkLst>
      </pc:sldChg>
      <pc:sldChg chg="del mod modShow">
        <pc:chgData name="Joe Sarabia" userId="3c4edfed-7119-463b-8798-93c28408fdfe" providerId="ADAL" clId="{8DE5BCA7-1746-4F56-8B1D-B3CD77AE95B2}" dt="2023-08-21T16:46:45.911" v="1064" actId="47"/>
        <pc:sldMkLst>
          <pc:docMk/>
          <pc:sldMk cId="3388263919" sldId="2147470708"/>
        </pc:sldMkLst>
      </pc:sldChg>
      <pc:sldChg chg="modSp del mod modShow">
        <pc:chgData name="Joe Sarabia" userId="3c4edfed-7119-463b-8798-93c28408fdfe" providerId="ADAL" clId="{8DE5BCA7-1746-4F56-8B1D-B3CD77AE95B2}" dt="2023-08-21T17:06:22.873" v="1184" actId="47"/>
        <pc:sldMkLst>
          <pc:docMk/>
          <pc:sldMk cId="670123994" sldId="2147470709"/>
        </pc:sldMkLst>
        <pc:spChg chg="mod">
          <ac:chgData name="Joe Sarabia" userId="3c4edfed-7119-463b-8798-93c28408fdfe" providerId="ADAL" clId="{8DE5BCA7-1746-4F56-8B1D-B3CD77AE95B2}" dt="2023-08-21T17:05:11.720" v="1125" actId="20577"/>
          <ac:spMkLst>
            <pc:docMk/>
            <pc:sldMk cId="670123994" sldId="2147470709"/>
            <ac:spMk id="2" creationId="{9F9237FC-E8D4-3BE7-0B9E-9BB385120284}"/>
          </ac:spMkLst>
        </pc:spChg>
      </pc:sldChg>
      <pc:sldChg chg="del">
        <pc:chgData name="Joe Sarabia" userId="3c4edfed-7119-463b-8798-93c28408fdfe" providerId="ADAL" clId="{8DE5BCA7-1746-4F56-8B1D-B3CD77AE95B2}" dt="2023-08-21T19:58:54.929" v="1820" actId="47"/>
        <pc:sldMkLst>
          <pc:docMk/>
          <pc:sldMk cId="1119218564" sldId="2147470710"/>
        </pc:sldMkLst>
      </pc:sldChg>
      <pc:sldChg chg="delSp modSp del mod modShow">
        <pc:chgData name="Joe Sarabia" userId="3c4edfed-7119-463b-8798-93c28408fdfe" providerId="ADAL" clId="{8DE5BCA7-1746-4F56-8B1D-B3CD77AE95B2}" dt="2023-08-21T19:54:28.891" v="1674" actId="47"/>
        <pc:sldMkLst>
          <pc:docMk/>
          <pc:sldMk cId="623543" sldId="2147470711"/>
        </pc:sldMkLst>
        <pc:spChg chg="del mod">
          <ac:chgData name="Joe Sarabia" userId="3c4edfed-7119-463b-8798-93c28408fdfe" providerId="ADAL" clId="{8DE5BCA7-1746-4F56-8B1D-B3CD77AE95B2}" dt="2023-08-21T17:04:40.463" v="1118" actId="478"/>
          <ac:spMkLst>
            <pc:docMk/>
            <pc:sldMk cId="623543" sldId="2147470711"/>
            <ac:spMk id="2" creationId="{F5CA12F4-9C9A-5483-3642-0100F16A8135}"/>
          </ac:spMkLst>
        </pc:spChg>
      </pc:sldChg>
      <pc:sldChg chg="add del">
        <pc:chgData name="Joe Sarabia" userId="3c4edfed-7119-463b-8798-93c28408fdfe" providerId="ADAL" clId="{8DE5BCA7-1746-4F56-8B1D-B3CD77AE95B2}" dt="2023-08-21T19:49:45.057" v="1668" actId="47"/>
        <pc:sldMkLst>
          <pc:docMk/>
          <pc:sldMk cId="1724726877" sldId="2147470712"/>
        </pc:sldMkLst>
      </pc:sldChg>
      <pc:sldChg chg="ord">
        <pc:chgData name="Joe Sarabia" userId="3c4edfed-7119-463b-8798-93c28408fdfe" providerId="ADAL" clId="{8DE5BCA7-1746-4F56-8B1D-B3CD77AE95B2}" dt="2023-08-21T19:53:13.693" v="1673"/>
        <pc:sldMkLst>
          <pc:docMk/>
          <pc:sldMk cId="4030120936" sldId="2147470714"/>
        </pc:sldMkLst>
      </pc:sldChg>
      <pc:sldChg chg="del">
        <pc:chgData name="Joe Sarabia" userId="3c4edfed-7119-463b-8798-93c28408fdfe" providerId="ADAL" clId="{8DE5BCA7-1746-4F56-8B1D-B3CD77AE95B2}" dt="2023-08-21T20:01:46.667" v="1890" actId="47"/>
        <pc:sldMkLst>
          <pc:docMk/>
          <pc:sldMk cId="791640024" sldId="2147470715"/>
        </pc:sldMkLst>
      </pc:sldChg>
      <pc:sldChg chg="del">
        <pc:chgData name="Joe Sarabia" userId="3c4edfed-7119-463b-8798-93c28408fdfe" providerId="ADAL" clId="{8DE5BCA7-1746-4F56-8B1D-B3CD77AE95B2}" dt="2023-08-21T20:00:50.129" v="1856" actId="47"/>
        <pc:sldMkLst>
          <pc:docMk/>
          <pc:sldMk cId="3286660960" sldId="2147470716"/>
        </pc:sldMkLst>
      </pc:sldChg>
      <pc:sldChg chg="addSp modSp mod">
        <pc:chgData name="Joe Sarabia" userId="3c4edfed-7119-463b-8798-93c28408fdfe" providerId="ADAL" clId="{8DE5BCA7-1746-4F56-8B1D-B3CD77AE95B2}" dt="2023-08-21T16:49:15.514" v="1104" actId="20577"/>
        <pc:sldMkLst>
          <pc:docMk/>
          <pc:sldMk cId="2041842526" sldId="2147470717"/>
        </pc:sldMkLst>
        <pc:spChg chg="add mod">
          <ac:chgData name="Joe Sarabia" userId="3c4edfed-7119-463b-8798-93c28408fdfe" providerId="ADAL" clId="{8DE5BCA7-1746-4F56-8B1D-B3CD77AE95B2}" dt="2023-08-21T16:49:15.514" v="1104" actId="20577"/>
          <ac:spMkLst>
            <pc:docMk/>
            <pc:sldMk cId="2041842526" sldId="2147470717"/>
            <ac:spMk id="7" creationId="{9E48C27E-4EE7-54EE-5A5C-1E1FED6AEEA6}"/>
          </ac:spMkLst>
        </pc:spChg>
        <pc:picChg chg="mod">
          <ac:chgData name="Joe Sarabia" userId="3c4edfed-7119-463b-8798-93c28408fdfe" providerId="ADAL" clId="{8DE5BCA7-1746-4F56-8B1D-B3CD77AE95B2}" dt="2023-08-20T02:41:01.189" v="1025" actId="1076"/>
          <ac:picMkLst>
            <pc:docMk/>
            <pc:sldMk cId="2041842526" sldId="2147470717"/>
            <ac:picMk id="8" creationId="{686FC952-BEF8-4506-0C3D-E1C341B932BA}"/>
          </ac:picMkLst>
        </pc:picChg>
      </pc:sldChg>
      <pc:sldChg chg="del">
        <pc:chgData name="Joe Sarabia" userId="3c4edfed-7119-463b-8798-93c28408fdfe" providerId="ADAL" clId="{8DE5BCA7-1746-4F56-8B1D-B3CD77AE95B2}" dt="2023-08-21T19:37:00.934" v="1374" actId="47"/>
        <pc:sldMkLst>
          <pc:docMk/>
          <pc:sldMk cId="2848973424" sldId="2147472342"/>
        </pc:sldMkLst>
      </pc:sldChg>
      <pc:sldChg chg="del">
        <pc:chgData name="Joe Sarabia" userId="3c4edfed-7119-463b-8798-93c28408fdfe" providerId="ADAL" clId="{8DE5BCA7-1746-4F56-8B1D-B3CD77AE95B2}" dt="2023-08-21T19:25:45.627" v="1323" actId="47"/>
        <pc:sldMkLst>
          <pc:docMk/>
          <pc:sldMk cId="3557262034" sldId="2147472344"/>
        </pc:sldMkLst>
      </pc:sldChg>
      <pc:sldChg chg="del">
        <pc:chgData name="Joe Sarabia" userId="3c4edfed-7119-463b-8798-93c28408fdfe" providerId="ADAL" clId="{8DE5BCA7-1746-4F56-8B1D-B3CD77AE95B2}" dt="2023-08-21T19:27:12.371" v="1328" actId="47"/>
        <pc:sldMkLst>
          <pc:docMk/>
          <pc:sldMk cId="1252448264" sldId="2147472345"/>
        </pc:sldMkLst>
      </pc:sldChg>
      <pc:sldChg chg="del">
        <pc:chgData name="Joe Sarabia" userId="3c4edfed-7119-463b-8798-93c28408fdfe" providerId="ADAL" clId="{8DE5BCA7-1746-4F56-8B1D-B3CD77AE95B2}" dt="2023-08-21T19:25:48.584" v="1324" actId="47"/>
        <pc:sldMkLst>
          <pc:docMk/>
          <pc:sldMk cId="1774226666" sldId="2147472346"/>
        </pc:sldMkLst>
      </pc:sldChg>
      <pc:sldChg chg="del">
        <pc:chgData name="Joe Sarabia" userId="3c4edfed-7119-463b-8798-93c28408fdfe" providerId="ADAL" clId="{8DE5BCA7-1746-4F56-8B1D-B3CD77AE95B2}" dt="2023-08-21T19:25:51.152" v="1325" actId="47"/>
        <pc:sldMkLst>
          <pc:docMk/>
          <pc:sldMk cId="693702337" sldId="2147472347"/>
        </pc:sldMkLst>
      </pc:sldChg>
      <pc:sldChg chg="del">
        <pc:chgData name="Joe Sarabia" userId="3c4edfed-7119-463b-8798-93c28408fdfe" providerId="ADAL" clId="{8DE5BCA7-1746-4F56-8B1D-B3CD77AE95B2}" dt="2023-08-21T19:25:52.986" v="1326" actId="47"/>
        <pc:sldMkLst>
          <pc:docMk/>
          <pc:sldMk cId="3263291847" sldId="2147472348"/>
        </pc:sldMkLst>
      </pc:sldChg>
      <pc:sldChg chg="del mod modShow">
        <pc:chgData name="Joe Sarabia" userId="3c4edfed-7119-463b-8798-93c28408fdfe" providerId="ADAL" clId="{8DE5BCA7-1746-4F56-8B1D-B3CD77AE95B2}" dt="2023-08-21T17:04:46.156" v="1119" actId="47"/>
        <pc:sldMkLst>
          <pc:docMk/>
          <pc:sldMk cId="2771362062" sldId="2147472349"/>
        </pc:sldMkLst>
      </pc:sldChg>
      <pc:sldChg chg="add del">
        <pc:chgData name="Joe Sarabia" userId="3c4edfed-7119-463b-8798-93c28408fdfe" providerId="ADAL" clId="{8DE5BCA7-1746-4F56-8B1D-B3CD77AE95B2}" dt="2023-08-21T19:49:49.908" v="1669" actId="47"/>
        <pc:sldMkLst>
          <pc:docMk/>
          <pc:sldMk cId="1853756560" sldId="2147472350"/>
        </pc:sldMkLst>
      </pc:sldChg>
      <pc:sldChg chg="del">
        <pc:chgData name="Joe Sarabia" userId="3c4edfed-7119-463b-8798-93c28408fdfe" providerId="ADAL" clId="{8DE5BCA7-1746-4F56-8B1D-B3CD77AE95B2}" dt="2023-08-21T19:59:18.634" v="1824" actId="47"/>
        <pc:sldMkLst>
          <pc:docMk/>
          <pc:sldMk cId="2835394952" sldId="2147472351"/>
        </pc:sldMkLst>
      </pc:sldChg>
      <pc:sldChg chg="addSp delSp modSp del mod ord">
        <pc:chgData name="Joe Sarabia" userId="3c4edfed-7119-463b-8798-93c28408fdfe" providerId="ADAL" clId="{8DE5BCA7-1746-4F56-8B1D-B3CD77AE95B2}" dt="2023-08-21T19:26:26.584" v="1327" actId="47"/>
        <pc:sldMkLst>
          <pc:docMk/>
          <pc:sldMk cId="1678549146" sldId="2147472357"/>
        </pc:sldMkLst>
        <pc:spChg chg="add mod">
          <ac:chgData name="Joe Sarabia" userId="3c4edfed-7119-463b-8798-93c28408fdfe" providerId="ADAL" clId="{8DE5BCA7-1746-4F56-8B1D-B3CD77AE95B2}" dt="2023-08-21T17:05:58.163" v="1181" actId="20577"/>
          <ac:spMkLst>
            <pc:docMk/>
            <pc:sldMk cId="1678549146" sldId="2147472357"/>
            <ac:spMk id="2" creationId="{50D7226B-5823-D0CB-FCD8-CF71244D70A2}"/>
          </ac:spMkLst>
        </pc:spChg>
        <pc:spChg chg="mod">
          <ac:chgData name="Joe Sarabia" userId="3c4edfed-7119-463b-8798-93c28408fdfe" providerId="ADAL" clId="{8DE5BCA7-1746-4F56-8B1D-B3CD77AE95B2}" dt="2023-08-21T17:18:07.959" v="1222" actId="20577"/>
          <ac:spMkLst>
            <pc:docMk/>
            <pc:sldMk cId="1678549146" sldId="2147472357"/>
            <ac:spMk id="3" creationId="{F5D8B98B-C57A-2117-DDAF-6BF46BE6F445}"/>
          </ac:spMkLst>
        </pc:spChg>
        <pc:spChg chg="del">
          <ac:chgData name="Joe Sarabia" userId="3c4edfed-7119-463b-8798-93c28408fdfe" providerId="ADAL" clId="{8DE5BCA7-1746-4F56-8B1D-B3CD77AE95B2}" dt="2023-08-21T17:10:28.360" v="1185"/>
          <ac:spMkLst>
            <pc:docMk/>
            <pc:sldMk cId="1678549146" sldId="2147472357"/>
            <ac:spMk id="5" creationId="{AFD88E40-ACDA-8A9F-1DC6-BAD37133D2C9}"/>
          </ac:spMkLst>
        </pc:spChg>
        <pc:picChg chg="add mod">
          <ac:chgData name="Joe Sarabia" userId="3c4edfed-7119-463b-8798-93c28408fdfe" providerId="ADAL" clId="{8DE5BCA7-1746-4F56-8B1D-B3CD77AE95B2}" dt="2023-08-21T17:10:47.372" v="1189" actId="1076"/>
          <ac:picMkLst>
            <pc:docMk/>
            <pc:sldMk cId="1678549146" sldId="2147472357"/>
            <ac:picMk id="1026" creationId="{83D64374-9B50-0192-B87A-7427F840D3AE}"/>
          </ac:picMkLst>
        </pc:picChg>
      </pc:sldChg>
      <pc:sldChg chg="modSp mod">
        <pc:chgData name="Joe Sarabia" userId="3c4edfed-7119-463b-8798-93c28408fdfe" providerId="ADAL" clId="{8DE5BCA7-1746-4F56-8B1D-B3CD77AE95B2}" dt="2023-08-19T20:23:37.741" v="83" actId="20577"/>
        <pc:sldMkLst>
          <pc:docMk/>
          <pc:sldMk cId="1266274988" sldId="2147472358"/>
        </pc:sldMkLst>
        <pc:spChg chg="mod">
          <ac:chgData name="Joe Sarabia" userId="3c4edfed-7119-463b-8798-93c28408fdfe" providerId="ADAL" clId="{8DE5BCA7-1746-4F56-8B1D-B3CD77AE95B2}" dt="2023-08-19T20:23:37.741" v="83" actId="20577"/>
          <ac:spMkLst>
            <pc:docMk/>
            <pc:sldMk cId="1266274988" sldId="2147472358"/>
            <ac:spMk id="2" creationId="{EFD8FE3E-E66D-4069-A61C-8D3D69E4241F}"/>
          </ac:spMkLst>
        </pc:spChg>
      </pc:sldChg>
      <pc:sldChg chg="modSp mod">
        <pc:chgData name="Joe Sarabia" userId="3c4edfed-7119-463b-8798-93c28408fdfe" providerId="ADAL" clId="{8DE5BCA7-1746-4F56-8B1D-B3CD77AE95B2}" dt="2023-08-19T20:25:55.191" v="135" actId="20577"/>
        <pc:sldMkLst>
          <pc:docMk/>
          <pc:sldMk cId="1727961423" sldId="2147472359"/>
        </pc:sldMkLst>
        <pc:spChg chg="mod">
          <ac:chgData name="Joe Sarabia" userId="3c4edfed-7119-463b-8798-93c28408fdfe" providerId="ADAL" clId="{8DE5BCA7-1746-4F56-8B1D-B3CD77AE95B2}" dt="2023-08-19T20:25:55.191" v="135" actId="20577"/>
          <ac:spMkLst>
            <pc:docMk/>
            <pc:sldMk cId="1727961423" sldId="2147472359"/>
            <ac:spMk id="2" creationId="{EFD8FE3E-E66D-4069-A61C-8D3D69E4241F}"/>
          </ac:spMkLst>
        </pc:spChg>
      </pc:sldChg>
      <pc:sldChg chg="modSp add del mod">
        <pc:chgData name="Joe Sarabia" userId="3c4edfed-7119-463b-8798-93c28408fdfe" providerId="ADAL" clId="{8DE5BCA7-1746-4F56-8B1D-B3CD77AE95B2}" dt="2023-08-19T20:25:32.043" v="111" actId="47"/>
        <pc:sldMkLst>
          <pc:docMk/>
          <pc:sldMk cId="3836752969" sldId="2147472359"/>
        </pc:sldMkLst>
        <pc:spChg chg="mod">
          <ac:chgData name="Joe Sarabia" userId="3c4edfed-7119-463b-8798-93c28408fdfe" providerId="ADAL" clId="{8DE5BCA7-1746-4F56-8B1D-B3CD77AE95B2}" dt="2023-08-19T20:24:20.721" v="109" actId="20577"/>
          <ac:spMkLst>
            <pc:docMk/>
            <pc:sldMk cId="3836752969" sldId="2147472359"/>
            <ac:spMk id="2" creationId="{EFD8FE3E-E66D-4069-A61C-8D3D69E4241F}"/>
          </ac:spMkLst>
        </pc:spChg>
      </pc:sldChg>
      <pc:sldChg chg="add del">
        <pc:chgData name="Joe Sarabia" userId="3c4edfed-7119-463b-8798-93c28408fdfe" providerId="ADAL" clId="{8DE5BCA7-1746-4F56-8B1D-B3CD77AE95B2}" dt="2023-08-19T20:26:34.232" v="137"/>
        <pc:sldMkLst>
          <pc:docMk/>
          <pc:sldMk cId="1923220116" sldId="2147472360"/>
        </pc:sldMkLst>
      </pc:sldChg>
      <pc:sldChg chg="modSp mod">
        <pc:chgData name="Joe Sarabia" userId="3c4edfed-7119-463b-8798-93c28408fdfe" providerId="ADAL" clId="{8DE5BCA7-1746-4F56-8B1D-B3CD77AE95B2}" dt="2023-08-19T20:26:46.949" v="160" actId="20577"/>
        <pc:sldMkLst>
          <pc:docMk/>
          <pc:sldMk cId="4153127671" sldId="2147472360"/>
        </pc:sldMkLst>
        <pc:spChg chg="mod">
          <ac:chgData name="Joe Sarabia" userId="3c4edfed-7119-463b-8798-93c28408fdfe" providerId="ADAL" clId="{8DE5BCA7-1746-4F56-8B1D-B3CD77AE95B2}" dt="2023-08-19T20:26:46.949" v="160" actId="20577"/>
          <ac:spMkLst>
            <pc:docMk/>
            <pc:sldMk cId="4153127671" sldId="2147472360"/>
            <ac:spMk id="2" creationId="{EFD8FE3E-E66D-4069-A61C-8D3D69E4241F}"/>
          </ac:spMkLst>
        </pc:spChg>
      </pc:sldChg>
      <pc:sldChg chg="modSp mod">
        <pc:chgData name="Joe Sarabia" userId="3c4edfed-7119-463b-8798-93c28408fdfe" providerId="ADAL" clId="{8DE5BCA7-1746-4F56-8B1D-B3CD77AE95B2}" dt="2023-08-19T20:27:46.782" v="216" actId="20577"/>
        <pc:sldMkLst>
          <pc:docMk/>
          <pc:sldMk cId="1696386186" sldId="2147472361"/>
        </pc:sldMkLst>
        <pc:spChg chg="mod">
          <ac:chgData name="Joe Sarabia" userId="3c4edfed-7119-463b-8798-93c28408fdfe" providerId="ADAL" clId="{8DE5BCA7-1746-4F56-8B1D-B3CD77AE95B2}" dt="2023-08-19T20:27:46.782" v="216" actId="20577"/>
          <ac:spMkLst>
            <pc:docMk/>
            <pc:sldMk cId="1696386186" sldId="2147472361"/>
            <ac:spMk id="2" creationId="{EFD8FE3E-E66D-4069-A61C-8D3D69E4241F}"/>
          </ac:spMkLst>
        </pc:spChg>
      </pc:sldChg>
      <pc:sldChg chg="modSp mod">
        <pc:chgData name="Joe Sarabia" userId="3c4edfed-7119-463b-8798-93c28408fdfe" providerId="ADAL" clId="{8DE5BCA7-1746-4F56-8B1D-B3CD77AE95B2}" dt="2023-08-21T19:55:01.851" v="1711" actId="20577"/>
        <pc:sldMkLst>
          <pc:docMk/>
          <pc:sldMk cId="1687352201" sldId="2147472362"/>
        </pc:sldMkLst>
        <pc:spChg chg="mod">
          <ac:chgData name="Joe Sarabia" userId="3c4edfed-7119-463b-8798-93c28408fdfe" providerId="ADAL" clId="{8DE5BCA7-1746-4F56-8B1D-B3CD77AE95B2}" dt="2023-08-21T19:55:01.851" v="1711" actId="20577"/>
          <ac:spMkLst>
            <pc:docMk/>
            <pc:sldMk cId="1687352201" sldId="2147472362"/>
            <ac:spMk id="2" creationId="{EFD8FE3E-E66D-4069-A61C-8D3D69E4241F}"/>
          </ac:spMkLst>
        </pc:spChg>
      </pc:sldChg>
      <pc:sldChg chg="modSp mod ord">
        <pc:chgData name="Joe Sarabia" userId="3c4edfed-7119-463b-8798-93c28408fdfe" providerId="ADAL" clId="{8DE5BCA7-1746-4F56-8B1D-B3CD77AE95B2}" dt="2023-08-21T19:55:18.192" v="1738" actId="20577"/>
        <pc:sldMkLst>
          <pc:docMk/>
          <pc:sldMk cId="1382209964" sldId="2147472363"/>
        </pc:sldMkLst>
        <pc:spChg chg="mod">
          <ac:chgData name="Joe Sarabia" userId="3c4edfed-7119-463b-8798-93c28408fdfe" providerId="ADAL" clId="{8DE5BCA7-1746-4F56-8B1D-B3CD77AE95B2}" dt="2023-08-21T19:55:18.192" v="1738" actId="20577"/>
          <ac:spMkLst>
            <pc:docMk/>
            <pc:sldMk cId="1382209964" sldId="2147472363"/>
            <ac:spMk id="2" creationId="{EFD8FE3E-E66D-4069-A61C-8D3D69E4241F}"/>
          </ac:spMkLst>
        </pc:spChg>
      </pc:sldChg>
      <pc:sldChg chg="addSp modSp del mod">
        <pc:chgData name="Joe Sarabia" userId="3c4edfed-7119-463b-8798-93c28408fdfe" providerId="ADAL" clId="{8DE5BCA7-1746-4F56-8B1D-B3CD77AE95B2}" dt="2023-08-21T19:37:02.401" v="1375" actId="47"/>
        <pc:sldMkLst>
          <pc:docMk/>
          <pc:sldMk cId="1152901529" sldId="2147472364"/>
        </pc:sldMkLst>
        <pc:spChg chg="mod">
          <ac:chgData name="Joe Sarabia" userId="3c4edfed-7119-463b-8798-93c28408fdfe" providerId="ADAL" clId="{8DE5BCA7-1746-4F56-8B1D-B3CD77AE95B2}" dt="2023-08-19T20:32:57.416" v="372" actId="20577"/>
          <ac:spMkLst>
            <pc:docMk/>
            <pc:sldMk cId="1152901529" sldId="2147472364"/>
            <ac:spMk id="2" creationId="{EFD8FE3E-E66D-4069-A61C-8D3D69E4241F}"/>
          </ac:spMkLst>
        </pc:spChg>
        <pc:spChg chg="add mod">
          <ac:chgData name="Joe Sarabia" userId="3c4edfed-7119-463b-8798-93c28408fdfe" providerId="ADAL" clId="{8DE5BCA7-1746-4F56-8B1D-B3CD77AE95B2}" dt="2023-08-21T17:06:19.670" v="1183" actId="1076"/>
          <ac:spMkLst>
            <pc:docMk/>
            <pc:sldMk cId="1152901529" sldId="2147472364"/>
            <ac:spMk id="3" creationId="{790D2A4E-9AEA-0FC9-8D00-147413148F22}"/>
          </ac:spMkLst>
        </pc:spChg>
      </pc:sldChg>
      <pc:sldChg chg="add del">
        <pc:chgData name="Joe Sarabia" userId="3c4edfed-7119-463b-8798-93c28408fdfe" providerId="ADAL" clId="{8DE5BCA7-1746-4F56-8B1D-B3CD77AE95B2}" dt="2023-08-19T20:33:43.269" v="375"/>
        <pc:sldMkLst>
          <pc:docMk/>
          <pc:sldMk cId="2690900534" sldId="2147472365"/>
        </pc:sldMkLst>
      </pc:sldChg>
      <pc:sldChg chg="modSp mod">
        <pc:chgData name="Joe Sarabia" userId="3c4edfed-7119-463b-8798-93c28408fdfe" providerId="ADAL" clId="{8DE5BCA7-1746-4F56-8B1D-B3CD77AE95B2}" dt="2023-08-19T20:33:55.427" v="408" actId="20577"/>
        <pc:sldMkLst>
          <pc:docMk/>
          <pc:sldMk cId="4101250591" sldId="2147472365"/>
        </pc:sldMkLst>
        <pc:spChg chg="mod">
          <ac:chgData name="Joe Sarabia" userId="3c4edfed-7119-463b-8798-93c28408fdfe" providerId="ADAL" clId="{8DE5BCA7-1746-4F56-8B1D-B3CD77AE95B2}" dt="2023-08-19T20:33:55.427" v="408" actId="20577"/>
          <ac:spMkLst>
            <pc:docMk/>
            <pc:sldMk cId="4101250591" sldId="2147472365"/>
            <ac:spMk id="2" creationId="{EFD8FE3E-E66D-4069-A61C-8D3D69E4241F}"/>
          </ac:spMkLst>
        </pc:spChg>
      </pc:sldChg>
      <pc:sldChg chg="modSp add mod">
        <pc:chgData name="Joe Sarabia" userId="3c4edfed-7119-463b-8798-93c28408fdfe" providerId="ADAL" clId="{8DE5BCA7-1746-4F56-8B1D-B3CD77AE95B2}" dt="2023-08-21T19:48:39.930" v="1663" actId="20577"/>
        <pc:sldMkLst>
          <pc:docMk/>
          <pc:sldMk cId="2904173948" sldId="2147472366"/>
        </pc:sldMkLst>
        <pc:spChg chg="mod">
          <ac:chgData name="Joe Sarabia" userId="3c4edfed-7119-463b-8798-93c28408fdfe" providerId="ADAL" clId="{8DE5BCA7-1746-4F56-8B1D-B3CD77AE95B2}" dt="2023-08-21T19:48:39.930" v="1663" actId="20577"/>
          <ac:spMkLst>
            <pc:docMk/>
            <pc:sldMk cId="2904173948" sldId="2147472366"/>
            <ac:spMk id="2" creationId="{73C9E2AD-9CA7-46A4-99B0-ED34480EFA0B}"/>
          </ac:spMkLst>
        </pc:spChg>
      </pc:sldChg>
      <pc:sldChg chg="delSp modSp add mod modClrScheme chgLayout">
        <pc:chgData name="Joe Sarabia" userId="3c4edfed-7119-463b-8798-93c28408fdfe" providerId="ADAL" clId="{8DE5BCA7-1746-4F56-8B1D-B3CD77AE95B2}" dt="2023-08-19T21:43:08.630" v="762" actId="166"/>
        <pc:sldMkLst>
          <pc:docMk/>
          <pc:sldMk cId="1800805067" sldId="2147472367"/>
        </pc:sldMkLst>
        <pc:spChg chg="mod ord">
          <ac:chgData name="Joe Sarabia" userId="3c4edfed-7119-463b-8798-93c28408fdfe" providerId="ADAL" clId="{8DE5BCA7-1746-4F56-8B1D-B3CD77AE95B2}" dt="2023-08-19T21:41:43.407" v="751" actId="700"/>
          <ac:spMkLst>
            <pc:docMk/>
            <pc:sldMk cId="1800805067" sldId="2147472367"/>
            <ac:spMk id="4" creationId="{C789DECD-2A60-446C-9A03-26298C921CD6}"/>
          </ac:spMkLst>
        </pc:spChg>
        <pc:spChg chg="mod ord">
          <ac:chgData name="Joe Sarabia" userId="3c4edfed-7119-463b-8798-93c28408fdfe" providerId="ADAL" clId="{8DE5BCA7-1746-4F56-8B1D-B3CD77AE95B2}" dt="2023-08-19T21:41:43.407" v="751" actId="700"/>
          <ac:spMkLst>
            <pc:docMk/>
            <pc:sldMk cId="1800805067" sldId="2147472367"/>
            <ac:spMk id="64" creationId="{1F68B926-22AD-F04B-8CFD-1DB47ED39F70}"/>
          </ac:spMkLst>
        </pc:spChg>
        <pc:spChg chg="mod ord">
          <ac:chgData name="Joe Sarabia" userId="3c4edfed-7119-463b-8798-93c28408fdfe" providerId="ADAL" clId="{8DE5BCA7-1746-4F56-8B1D-B3CD77AE95B2}" dt="2023-08-19T21:42:39.678" v="755" actId="1076"/>
          <ac:spMkLst>
            <pc:docMk/>
            <pc:sldMk cId="1800805067" sldId="2147472367"/>
            <ac:spMk id="65" creationId="{CCE65F87-7E34-824F-853F-9A9DB3E26640}"/>
          </ac:spMkLst>
        </pc:spChg>
        <pc:spChg chg="del mod ord">
          <ac:chgData name="Joe Sarabia" userId="3c4edfed-7119-463b-8798-93c28408fdfe" providerId="ADAL" clId="{8DE5BCA7-1746-4F56-8B1D-B3CD77AE95B2}" dt="2023-08-19T21:43:01.147" v="760" actId="478"/>
          <ac:spMkLst>
            <pc:docMk/>
            <pc:sldMk cId="1800805067" sldId="2147472367"/>
            <ac:spMk id="66" creationId="{A8CF7440-C9A6-F74A-98CA-5F5636100A78}"/>
          </ac:spMkLst>
        </pc:spChg>
        <pc:grpChg chg="ord">
          <ac:chgData name="Joe Sarabia" userId="3c4edfed-7119-463b-8798-93c28408fdfe" providerId="ADAL" clId="{8DE5BCA7-1746-4F56-8B1D-B3CD77AE95B2}" dt="2023-08-19T21:43:08.630" v="762" actId="166"/>
          <ac:grpSpMkLst>
            <pc:docMk/>
            <pc:sldMk cId="1800805067" sldId="2147472367"/>
            <ac:grpSpMk id="73" creationId="{8F5FC3EA-3B4A-F342-974D-252A7B3C781D}"/>
          </ac:grpSpMkLst>
        </pc:grpChg>
      </pc:sldChg>
      <pc:sldChg chg="modSp mod">
        <pc:chgData name="Joe Sarabia" userId="3c4edfed-7119-463b-8798-93c28408fdfe" providerId="ADAL" clId="{8DE5BCA7-1746-4F56-8B1D-B3CD77AE95B2}" dt="2023-08-21T16:42:15.086" v="1046" actId="255"/>
        <pc:sldMkLst>
          <pc:docMk/>
          <pc:sldMk cId="2314168728" sldId="2147472368"/>
        </pc:sldMkLst>
        <pc:spChg chg="mod">
          <ac:chgData name="Joe Sarabia" userId="3c4edfed-7119-463b-8798-93c28408fdfe" providerId="ADAL" clId="{8DE5BCA7-1746-4F56-8B1D-B3CD77AE95B2}" dt="2023-08-21T16:42:15.086" v="1046" actId="255"/>
          <ac:spMkLst>
            <pc:docMk/>
            <pc:sldMk cId="2314168728" sldId="2147472368"/>
            <ac:spMk id="5" creationId="{EC529EB1-FC64-79F7-B4E2-BD568A7EEDEB}"/>
          </ac:spMkLst>
        </pc:spChg>
      </pc:sldChg>
      <pc:sldChg chg="del">
        <pc:chgData name="Joe Sarabia" userId="3c4edfed-7119-463b-8798-93c28408fdfe" providerId="ADAL" clId="{8DE5BCA7-1746-4F56-8B1D-B3CD77AE95B2}" dt="2023-08-21T19:58:56.346" v="1821" actId="47"/>
        <pc:sldMkLst>
          <pc:docMk/>
          <pc:sldMk cId="599442738" sldId="2147472369"/>
        </pc:sldMkLst>
      </pc:sldChg>
      <pc:sldChg chg="modSp mod">
        <pc:chgData name="Joe Sarabia" userId="3c4edfed-7119-463b-8798-93c28408fdfe" providerId="ADAL" clId="{8DE5BCA7-1746-4F56-8B1D-B3CD77AE95B2}" dt="2023-08-21T19:58:20.685" v="1817" actId="20577"/>
        <pc:sldMkLst>
          <pc:docMk/>
          <pc:sldMk cId="1156700825" sldId="2147472370"/>
        </pc:sldMkLst>
        <pc:spChg chg="mod">
          <ac:chgData name="Joe Sarabia" userId="3c4edfed-7119-463b-8798-93c28408fdfe" providerId="ADAL" clId="{8DE5BCA7-1746-4F56-8B1D-B3CD77AE95B2}" dt="2023-08-21T19:58:20.685" v="1817" actId="20577"/>
          <ac:spMkLst>
            <pc:docMk/>
            <pc:sldMk cId="1156700825" sldId="2147472370"/>
            <ac:spMk id="5" creationId="{F386F415-0D59-384D-378C-A431593DEBBD}"/>
          </ac:spMkLst>
        </pc:spChg>
      </pc:sldChg>
      <pc:sldChg chg="delSp mod">
        <pc:chgData name="Joe Sarabia" userId="3c4edfed-7119-463b-8798-93c28408fdfe" providerId="ADAL" clId="{8DE5BCA7-1746-4F56-8B1D-B3CD77AE95B2}" dt="2023-08-21T19:40:35.382" v="1565" actId="21"/>
        <pc:sldMkLst>
          <pc:docMk/>
          <pc:sldMk cId="3804927758" sldId="2147472371"/>
        </pc:sldMkLst>
        <pc:spChg chg="del">
          <ac:chgData name="Joe Sarabia" userId="3c4edfed-7119-463b-8798-93c28408fdfe" providerId="ADAL" clId="{8DE5BCA7-1746-4F56-8B1D-B3CD77AE95B2}" dt="2023-08-21T19:40:35.382" v="1565" actId="21"/>
          <ac:spMkLst>
            <pc:docMk/>
            <pc:sldMk cId="3804927758" sldId="2147472371"/>
            <ac:spMk id="5" creationId="{F386F415-0D59-384D-378C-A431593DEBBD}"/>
          </ac:spMkLst>
        </pc:spChg>
      </pc:sldChg>
      <pc:sldChg chg="del">
        <pc:chgData name="Joe Sarabia" userId="3c4edfed-7119-463b-8798-93c28408fdfe" providerId="ADAL" clId="{8DE5BCA7-1746-4F56-8B1D-B3CD77AE95B2}" dt="2023-08-21T19:40:19.308" v="1564" actId="47"/>
        <pc:sldMkLst>
          <pc:docMk/>
          <pc:sldMk cId="4024693668" sldId="2147472372"/>
        </pc:sldMkLst>
      </pc:sldChg>
      <pc:sldChg chg="addSp delSp modSp mod">
        <pc:chgData name="Joe Sarabia" userId="3c4edfed-7119-463b-8798-93c28408fdfe" providerId="ADAL" clId="{8DE5BCA7-1746-4F56-8B1D-B3CD77AE95B2}" dt="2023-08-21T19:19:38.383" v="1316" actId="1076"/>
        <pc:sldMkLst>
          <pc:docMk/>
          <pc:sldMk cId="2011835336" sldId="2147472373"/>
        </pc:sldMkLst>
        <pc:spChg chg="add mod">
          <ac:chgData name="Joe Sarabia" userId="3c4edfed-7119-463b-8798-93c28408fdfe" providerId="ADAL" clId="{8DE5BCA7-1746-4F56-8B1D-B3CD77AE95B2}" dt="2023-08-21T19:19:16.774" v="1314"/>
          <ac:spMkLst>
            <pc:docMk/>
            <pc:sldMk cId="2011835336" sldId="2147472373"/>
            <ac:spMk id="3" creationId="{A618E0D0-815B-F91E-9225-55A9BEB038AE}"/>
          </ac:spMkLst>
        </pc:spChg>
        <pc:spChg chg="add mod">
          <ac:chgData name="Joe Sarabia" userId="3c4edfed-7119-463b-8798-93c28408fdfe" providerId="ADAL" clId="{8DE5BCA7-1746-4F56-8B1D-B3CD77AE95B2}" dt="2023-08-21T19:19:38.383" v="1316" actId="1076"/>
          <ac:spMkLst>
            <pc:docMk/>
            <pc:sldMk cId="2011835336" sldId="2147472373"/>
            <ac:spMk id="4" creationId="{A618E0D0-815B-F91E-9225-55A9BEB038AE}"/>
          </ac:spMkLst>
        </pc:spChg>
        <pc:spChg chg="mod">
          <ac:chgData name="Joe Sarabia" userId="3c4edfed-7119-463b-8798-93c28408fdfe" providerId="ADAL" clId="{8DE5BCA7-1746-4F56-8B1D-B3CD77AE95B2}" dt="2023-08-21T19:18:38.099" v="1312" actId="2711"/>
          <ac:spMkLst>
            <pc:docMk/>
            <pc:sldMk cId="2011835336" sldId="2147472373"/>
            <ac:spMk id="5" creationId="{F386F415-0D59-384D-378C-A431593DEBBD}"/>
          </ac:spMkLst>
        </pc:spChg>
        <pc:spChg chg="add mod">
          <ac:chgData name="Joe Sarabia" userId="3c4edfed-7119-463b-8798-93c28408fdfe" providerId="ADAL" clId="{8DE5BCA7-1746-4F56-8B1D-B3CD77AE95B2}" dt="2023-08-21T19:19:38.383" v="1316" actId="1076"/>
          <ac:spMkLst>
            <pc:docMk/>
            <pc:sldMk cId="2011835336" sldId="2147472373"/>
            <ac:spMk id="7" creationId="{DF4DD61D-E569-B976-366D-2D7C367CBFD6}"/>
          </ac:spMkLst>
        </pc:spChg>
        <pc:spChg chg="add mod">
          <ac:chgData name="Joe Sarabia" userId="3c4edfed-7119-463b-8798-93c28408fdfe" providerId="ADAL" clId="{8DE5BCA7-1746-4F56-8B1D-B3CD77AE95B2}" dt="2023-08-21T19:19:38.383" v="1316" actId="1076"/>
          <ac:spMkLst>
            <pc:docMk/>
            <pc:sldMk cId="2011835336" sldId="2147472373"/>
            <ac:spMk id="8" creationId="{897174B9-3967-02AC-3230-7B1B1839CE67}"/>
          </ac:spMkLst>
        </pc:spChg>
        <pc:spChg chg="add mod">
          <ac:chgData name="Joe Sarabia" userId="3c4edfed-7119-463b-8798-93c28408fdfe" providerId="ADAL" clId="{8DE5BCA7-1746-4F56-8B1D-B3CD77AE95B2}" dt="2023-08-21T19:19:38.383" v="1316" actId="1076"/>
          <ac:spMkLst>
            <pc:docMk/>
            <pc:sldMk cId="2011835336" sldId="2147472373"/>
            <ac:spMk id="9" creationId="{3B651BB1-0BF4-57D5-A2D6-40EEC4BD6AD5}"/>
          </ac:spMkLst>
        </pc:spChg>
        <pc:spChg chg="add mod">
          <ac:chgData name="Joe Sarabia" userId="3c4edfed-7119-463b-8798-93c28408fdfe" providerId="ADAL" clId="{8DE5BCA7-1746-4F56-8B1D-B3CD77AE95B2}" dt="2023-08-21T19:19:38.383" v="1316" actId="1076"/>
          <ac:spMkLst>
            <pc:docMk/>
            <pc:sldMk cId="2011835336" sldId="2147472373"/>
            <ac:spMk id="11" creationId="{5ABE1DA5-F5A8-0FCD-12F0-81B883ABA97D}"/>
          </ac:spMkLst>
        </pc:spChg>
        <pc:spChg chg="add mod">
          <ac:chgData name="Joe Sarabia" userId="3c4edfed-7119-463b-8798-93c28408fdfe" providerId="ADAL" clId="{8DE5BCA7-1746-4F56-8B1D-B3CD77AE95B2}" dt="2023-08-21T19:19:38.383" v="1316" actId="1076"/>
          <ac:spMkLst>
            <pc:docMk/>
            <pc:sldMk cId="2011835336" sldId="2147472373"/>
            <ac:spMk id="13" creationId="{19C6523B-6967-287F-7A14-13939959DC48}"/>
          </ac:spMkLst>
        </pc:spChg>
        <pc:spChg chg="add mod">
          <ac:chgData name="Joe Sarabia" userId="3c4edfed-7119-463b-8798-93c28408fdfe" providerId="ADAL" clId="{8DE5BCA7-1746-4F56-8B1D-B3CD77AE95B2}" dt="2023-08-21T19:19:38.383" v="1316" actId="1076"/>
          <ac:spMkLst>
            <pc:docMk/>
            <pc:sldMk cId="2011835336" sldId="2147472373"/>
            <ac:spMk id="15" creationId="{88269002-F2E9-B80D-61CF-4831F9B20304}"/>
          </ac:spMkLst>
        </pc:spChg>
        <pc:spChg chg="add mod">
          <ac:chgData name="Joe Sarabia" userId="3c4edfed-7119-463b-8798-93c28408fdfe" providerId="ADAL" clId="{8DE5BCA7-1746-4F56-8B1D-B3CD77AE95B2}" dt="2023-08-21T19:19:38.383" v="1316" actId="1076"/>
          <ac:spMkLst>
            <pc:docMk/>
            <pc:sldMk cId="2011835336" sldId="2147472373"/>
            <ac:spMk id="17" creationId="{E07EFFBC-1A60-1407-0371-D2958B36DB78}"/>
          </ac:spMkLst>
        </pc:spChg>
        <pc:spChg chg="add mod">
          <ac:chgData name="Joe Sarabia" userId="3c4edfed-7119-463b-8798-93c28408fdfe" providerId="ADAL" clId="{8DE5BCA7-1746-4F56-8B1D-B3CD77AE95B2}" dt="2023-08-21T19:19:38.383" v="1316" actId="1076"/>
          <ac:spMkLst>
            <pc:docMk/>
            <pc:sldMk cId="2011835336" sldId="2147472373"/>
            <ac:spMk id="18" creationId="{D6700F5E-0BF0-DBBB-8FAD-512376E35044}"/>
          </ac:spMkLst>
        </pc:spChg>
        <pc:spChg chg="add mod">
          <ac:chgData name="Joe Sarabia" userId="3c4edfed-7119-463b-8798-93c28408fdfe" providerId="ADAL" clId="{8DE5BCA7-1746-4F56-8B1D-B3CD77AE95B2}" dt="2023-08-21T19:19:38.383" v="1316" actId="1076"/>
          <ac:spMkLst>
            <pc:docMk/>
            <pc:sldMk cId="2011835336" sldId="2147472373"/>
            <ac:spMk id="20" creationId="{E9FE328E-A493-5833-036D-5AD3F3C8DF99}"/>
          </ac:spMkLst>
        </pc:spChg>
        <pc:spChg chg="add mod">
          <ac:chgData name="Joe Sarabia" userId="3c4edfed-7119-463b-8798-93c28408fdfe" providerId="ADAL" clId="{8DE5BCA7-1746-4F56-8B1D-B3CD77AE95B2}" dt="2023-08-21T19:19:38.383" v="1316" actId="1076"/>
          <ac:spMkLst>
            <pc:docMk/>
            <pc:sldMk cId="2011835336" sldId="2147472373"/>
            <ac:spMk id="24" creationId="{43F87AC1-EA4A-0BA8-7095-E359321F2833}"/>
          </ac:spMkLst>
        </pc:spChg>
        <pc:spChg chg="add mod">
          <ac:chgData name="Joe Sarabia" userId="3c4edfed-7119-463b-8798-93c28408fdfe" providerId="ADAL" clId="{8DE5BCA7-1746-4F56-8B1D-B3CD77AE95B2}" dt="2023-08-21T19:19:38.383" v="1316" actId="1076"/>
          <ac:spMkLst>
            <pc:docMk/>
            <pc:sldMk cId="2011835336" sldId="2147472373"/>
            <ac:spMk id="25" creationId="{CC8AE14B-8472-3394-EB0D-6432C269EB28}"/>
          </ac:spMkLst>
        </pc:spChg>
        <pc:spChg chg="add mod">
          <ac:chgData name="Joe Sarabia" userId="3c4edfed-7119-463b-8798-93c28408fdfe" providerId="ADAL" clId="{8DE5BCA7-1746-4F56-8B1D-B3CD77AE95B2}" dt="2023-08-21T19:19:38.383" v="1316" actId="1076"/>
          <ac:spMkLst>
            <pc:docMk/>
            <pc:sldMk cId="2011835336" sldId="2147472373"/>
            <ac:spMk id="26" creationId="{FE620C70-176A-6669-DEBF-9155EDB5ECAA}"/>
          </ac:spMkLst>
        </pc:spChg>
        <pc:spChg chg="add mod">
          <ac:chgData name="Joe Sarabia" userId="3c4edfed-7119-463b-8798-93c28408fdfe" providerId="ADAL" clId="{8DE5BCA7-1746-4F56-8B1D-B3CD77AE95B2}" dt="2023-08-21T19:19:38.383" v="1316" actId="1076"/>
          <ac:spMkLst>
            <pc:docMk/>
            <pc:sldMk cId="2011835336" sldId="2147472373"/>
            <ac:spMk id="27" creationId="{BD146612-BA5D-6B89-BCE4-E7DCB42600B7}"/>
          </ac:spMkLst>
        </pc:spChg>
        <pc:spChg chg="add mod">
          <ac:chgData name="Joe Sarabia" userId="3c4edfed-7119-463b-8798-93c28408fdfe" providerId="ADAL" clId="{8DE5BCA7-1746-4F56-8B1D-B3CD77AE95B2}" dt="2023-08-21T19:19:38.383" v="1316" actId="1076"/>
          <ac:spMkLst>
            <pc:docMk/>
            <pc:sldMk cId="2011835336" sldId="2147472373"/>
            <ac:spMk id="28" creationId="{754D562B-DB09-9D3E-031F-93033CEAC2A9}"/>
          </ac:spMkLst>
        </pc:spChg>
        <pc:spChg chg="add mod">
          <ac:chgData name="Joe Sarabia" userId="3c4edfed-7119-463b-8798-93c28408fdfe" providerId="ADAL" clId="{8DE5BCA7-1746-4F56-8B1D-B3CD77AE95B2}" dt="2023-08-21T19:19:38.383" v="1316" actId="1076"/>
          <ac:spMkLst>
            <pc:docMk/>
            <pc:sldMk cId="2011835336" sldId="2147472373"/>
            <ac:spMk id="29" creationId="{770C226C-BBE9-8ABD-7D2B-C1BE4A40AC76}"/>
          </ac:spMkLst>
        </pc:spChg>
        <pc:spChg chg="add mod">
          <ac:chgData name="Joe Sarabia" userId="3c4edfed-7119-463b-8798-93c28408fdfe" providerId="ADAL" clId="{8DE5BCA7-1746-4F56-8B1D-B3CD77AE95B2}" dt="2023-08-21T19:19:38.383" v="1316" actId="1076"/>
          <ac:spMkLst>
            <pc:docMk/>
            <pc:sldMk cId="2011835336" sldId="2147472373"/>
            <ac:spMk id="31" creationId="{7E9A48EB-AB29-F12E-D559-C7E01CB1BFBB}"/>
          </ac:spMkLst>
        </pc:spChg>
        <pc:spChg chg="add mod">
          <ac:chgData name="Joe Sarabia" userId="3c4edfed-7119-463b-8798-93c28408fdfe" providerId="ADAL" clId="{8DE5BCA7-1746-4F56-8B1D-B3CD77AE95B2}" dt="2023-08-21T19:19:38.383" v="1316" actId="1076"/>
          <ac:spMkLst>
            <pc:docMk/>
            <pc:sldMk cId="2011835336" sldId="2147472373"/>
            <ac:spMk id="32" creationId="{752C97A1-4473-DFED-E6C1-908C2F9708A1}"/>
          </ac:spMkLst>
        </pc:spChg>
        <pc:spChg chg="add mod">
          <ac:chgData name="Joe Sarabia" userId="3c4edfed-7119-463b-8798-93c28408fdfe" providerId="ADAL" clId="{8DE5BCA7-1746-4F56-8B1D-B3CD77AE95B2}" dt="2023-08-21T19:19:38.383" v="1316" actId="1076"/>
          <ac:spMkLst>
            <pc:docMk/>
            <pc:sldMk cId="2011835336" sldId="2147472373"/>
            <ac:spMk id="35" creationId="{7CA18CEF-F18C-40BB-8995-86480E25CAB2}"/>
          </ac:spMkLst>
        </pc:spChg>
        <pc:spChg chg="add mod">
          <ac:chgData name="Joe Sarabia" userId="3c4edfed-7119-463b-8798-93c28408fdfe" providerId="ADAL" clId="{8DE5BCA7-1746-4F56-8B1D-B3CD77AE95B2}" dt="2023-08-21T19:19:38.383" v="1316" actId="1076"/>
          <ac:spMkLst>
            <pc:docMk/>
            <pc:sldMk cId="2011835336" sldId="2147472373"/>
            <ac:spMk id="37" creationId="{139571D8-336A-A804-6C26-1D808A71B609}"/>
          </ac:spMkLst>
        </pc:spChg>
        <pc:spChg chg="add mod">
          <ac:chgData name="Joe Sarabia" userId="3c4edfed-7119-463b-8798-93c28408fdfe" providerId="ADAL" clId="{8DE5BCA7-1746-4F56-8B1D-B3CD77AE95B2}" dt="2023-08-21T19:19:38.383" v="1316" actId="1076"/>
          <ac:spMkLst>
            <pc:docMk/>
            <pc:sldMk cId="2011835336" sldId="2147472373"/>
            <ac:spMk id="38" creationId="{73355924-B0AA-A9C1-629D-1DC431BB985C}"/>
          </ac:spMkLst>
        </pc:spChg>
        <pc:spChg chg="add mod">
          <ac:chgData name="Joe Sarabia" userId="3c4edfed-7119-463b-8798-93c28408fdfe" providerId="ADAL" clId="{8DE5BCA7-1746-4F56-8B1D-B3CD77AE95B2}" dt="2023-08-21T19:19:38.383" v="1316" actId="1076"/>
          <ac:spMkLst>
            <pc:docMk/>
            <pc:sldMk cId="2011835336" sldId="2147472373"/>
            <ac:spMk id="39" creationId="{9F0AACE5-0043-2822-1F2C-9E1D028CFFE8}"/>
          </ac:spMkLst>
        </pc:spChg>
        <pc:spChg chg="add mod">
          <ac:chgData name="Joe Sarabia" userId="3c4edfed-7119-463b-8798-93c28408fdfe" providerId="ADAL" clId="{8DE5BCA7-1746-4F56-8B1D-B3CD77AE95B2}" dt="2023-08-21T19:19:38.383" v="1316" actId="1076"/>
          <ac:spMkLst>
            <pc:docMk/>
            <pc:sldMk cId="2011835336" sldId="2147472373"/>
            <ac:spMk id="41" creationId="{54CF0FCE-451D-030F-1F1A-B9AE398D9884}"/>
          </ac:spMkLst>
        </pc:spChg>
        <pc:spChg chg="add mod">
          <ac:chgData name="Joe Sarabia" userId="3c4edfed-7119-463b-8798-93c28408fdfe" providerId="ADAL" clId="{8DE5BCA7-1746-4F56-8B1D-B3CD77AE95B2}" dt="2023-08-21T19:19:38.383" v="1316" actId="1076"/>
          <ac:spMkLst>
            <pc:docMk/>
            <pc:sldMk cId="2011835336" sldId="2147472373"/>
            <ac:spMk id="43" creationId="{73220310-52E4-0C81-E0A2-A2859EAEA2EF}"/>
          </ac:spMkLst>
        </pc:spChg>
        <pc:grpChg chg="add mod">
          <ac:chgData name="Joe Sarabia" userId="3c4edfed-7119-463b-8798-93c28408fdfe" providerId="ADAL" clId="{8DE5BCA7-1746-4F56-8B1D-B3CD77AE95B2}" dt="2023-08-21T19:19:38.383" v="1316" actId="1076"/>
          <ac:grpSpMkLst>
            <pc:docMk/>
            <pc:sldMk cId="2011835336" sldId="2147472373"/>
            <ac:grpSpMk id="12" creationId="{1B106A4A-36EE-2ACC-A1C8-1BB51CB869DB}"/>
          </ac:grpSpMkLst>
        </pc:grpChg>
        <pc:grpChg chg="add mod">
          <ac:chgData name="Joe Sarabia" userId="3c4edfed-7119-463b-8798-93c28408fdfe" providerId="ADAL" clId="{8DE5BCA7-1746-4F56-8B1D-B3CD77AE95B2}" dt="2023-08-21T19:19:38.383" v="1316" actId="1076"/>
          <ac:grpSpMkLst>
            <pc:docMk/>
            <pc:sldMk cId="2011835336" sldId="2147472373"/>
            <ac:grpSpMk id="14" creationId="{0329C7C8-7A41-7749-E655-F7BE5546EFFF}"/>
          </ac:grpSpMkLst>
        </pc:grpChg>
        <pc:grpChg chg="add mod">
          <ac:chgData name="Joe Sarabia" userId="3c4edfed-7119-463b-8798-93c28408fdfe" providerId="ADAL" clId="{8DE5BCA7-1746-4F56-8B1D-B3CD77AE95B2}" dt="2023-08-21T19:19:38.383" v="1316" actId="1076"/>
          <ac:grpSpMkLst>
            <pc:docMk/>
            <pc:sldMk cId="2011835336" sldId="2147472373"/>
            <ac:grpSpMk id="16" creationId="{C59CEFAC-D34B-8BCD-E43B-28705580F965}"/>
          </ac:grpSpMkLst>
        </pc:grpChg>
        <pc:picChg chg="del">
          <ac:chgData name="Joe Sarabia" userId="3c4edfed-7119-463b-8798-93c28408fdfe" providerId="ADAL" clId="{8DE5BCA7-1746-4F56-8B1D-B3CD77AE95B2}" dt="2023-08-21T19:18:10.803" v="1309" actId="478"/>
          <ac:picMkLst>
            <pc:docMk/>
            <pc:sldMk cId="2011835336" sldId="2147472373"/>
            <ac:picMk id="2" creationId="{57EC27D0-FFF6-F298-BDC9-CCB4BECFF5CA}"/>
          </ac:picMkLst>
        </pc:picChg>
        <pc:picChg chg="add mod">
          <ac:chgData name="Joe Sarabia" userId="3c4edfed-7119-463b-8798-93c28408fdfe" providerId="ADAL" clId="{8DE5BCA7-1746-4F56-8B1D-B3CD77AE95B2}" dt="2023-08-21T19:19:38.383" v="1316" actId="1076"/>
          <ac:picMkLst>
            <pc:docMk/>
            <pc:sldMk cId="2011835336" sldId="2147472373"/>
            <ac:picMk id="6" creationId="{3608C7D3-E14E-D06F-0647-5DD86711C95B}"/>
          </ac:picMkLst>
        </pc:picChg>
        <pc:picChg chg="add mod">
          <ac:chgData name="Joe Sarabia" userId="3c4edfed-7119-463b-8798-93c28408fdfe" providerId="ADAL" clId="{8DE5BCA7-1746-4F56-8B1D-B3CD77AE95B2}" dt="2023-08-21T19:19:38.383" v="1316" actId="1076"/>
          <ac:picMkLst>
            <pc:docMk/>
            <pc:sldMk cId="2011835336" sldId="2147472373"/>
            <ac:picMk id="10" creationId="{26F836BE-1EA2-84B5-D483-61B6610C2DD6}"/>
          </ac:picMkLst>
        </pc:picChg>
        <pc:picChg chg="add mod">
          <ac:chgData name="Joe Sarabia" userId="3c4edfed-7119-463b-8798-93c28408fdfe" providerId="ADAL" clId="{8DE5BCA7-1746-4F56-8B1D-B3CD77AE95B2}" dt="2023-08-21T19:19:38.383" v="1316" actId="1076"/>
          <ac:picMkLst>
            <pc:docMk/>
            <pc:sldMk cId="2011835336" sldId="2147472373"/>
            <ac:picMk id="19" creationId="{7A26B057-6800-0AC4-DD9A-BD19D8DAF911}"/>
          </ac:picMkLst>
        </pc:picChg>
        <pc:picChg chg="add mod">
          <ac:chgData name="Joe Sarabia" userId="3c4edfed-7119-463b-8798-93c28408fdfe" providerId="ADAL" clId="{8DE5BCA7-1746-4F56-8B1D-B3CD77AE95B2}" dt="2023-08-21T19:19:38.383" v="1316" actId="1076"/>
          <ac:picMkLst>
            <pc:docMk/>
            <pc:sldMk cId="2011835336" sldId="2147472373"/>
            <ac:picMk id="22" creationId="{C204EF2A-7ED5-9B80-559A-005964ED54DD}"/>
          </ac:picMkLst>
        </pc:picChg>
        <pc:picChg chg="add mod">
          <ac:chgData name="Joe Sarabia" userId="3c4edfed-7119-463b-8798-93c28408fdfe" providerId="ADAL" clId="{8DE5BCA7-1746-4F56-8B1D-B3CD77AE95B2}" dt="2023-08-21T19:19:38.383" v="1316" actId="1076"/>
          <ac:picMkLst>
            <pc:docMk/>
            <pc:sldMk cId="2011835336" sldId="2147472373"/>
            <ac:picMk id="23" creationId="{934FC360-DA89-0971-B38F-E57C6838984B}"/>
          </ac:picMkLst>
        </pc:picChg>
        <pc:picChg chg="add mod">
          <ac:chgData name="Joe Sarabia" userId="3c4edfed-7119-463b-8798-93c28408fdfe" providerId="ADAL" clId="{8DE5BCA7-1746-4F56-8B1D-B3CD77AE95B2}" dt="2023-08-21T19:19:38.383" v="1316" actId="1076"/>
          <ac:picMkLst>
            <pc:docMk/>
            <pc:sldMk cId="2011835336" sldId="2147472373"/>
            <ac:picMk id="30" creationId="{C3CD5E01-7EF6-9E51-9438-D79151D42D3C}"/>
          </ac:picMkLst>
        </pc:picChg>
        <pc:picChg chg="add mod">
          <ac:chgData name="Joe Sarabia" userId="3c4edfed-7119-463b-8798-93c28408fdfe" providerId="ADAL" clId="{8DE5BCA7-1746-4F56-8B1D-B3CD77AE95B2}" dt="2023-08-21T19:19:38.383" v="1316" actId="1076"/>
          <ac:picMkLst>
            <pc:docMk/>
            <pc:sldMk cId="2011835336" sldId="2147472373"/>
            <ac:picMk id="33" creationId="{C7BFAE54-5117-3BCF-855E-F20544315E26}"/>
          </ac:picMkLst>
        </pc:picChg>
        <pc:picChg chg="add mod">
          <ac:chgData name="Joe Sarabia" userId="3c4edfed-7119-463b-8798-93c28408fdfe" providerId="ADAL" clId="{8DE5BCA7-1746-4F56-8B1D-B3CD77AE95B2}" dt="2023-08-21T19:19:38.383" v="1316" actId="1076"/>
          <ac:picMkLst>
            <pc:docMk/>
            <pc:sldMk cId="2011835336" sldId="2147472373"/>
            <ac:picMk id="36" creationId="{77965318-53B9-BE3E-2242-E60C3AE9318D}"/>
          </ac:picMkLst>
        </pc:picChg>
        <pc:picChg chg="add mod">
          <ac:chgData name="Joe Sarabia" userId="3c4edfed-7119-463b-8798-93c28408fdfe" providerId="ADAL" clId="{8DE5BCA7-1746-4F56-8B1D-B3CD77AE95B2}" dt="2023-08-21T19:19:38.383" v="1316" actId="1076"/>
          <ac:picMkLst>
            <pc:docMk/>
            <pc:sldMk cId="2011835336" sldId="2147472373"/>
            <ac:picMk id="42" creationId="{74FC9157-BC40-A22D-2EFA-1AA2D0825B67}"/>
          </ac:picMkLst>
        </pc:picChg>
        <pc:picChg chg="add mod">
          <ac:chgData name="Joe Sarabia" userId="3c4edfed-7119-463b-8798-93c28408fdfe" providerId="ADAL" clId="{8DE5BCA7-1746-4F56-8B1D-B3CD77AE95B2}" dt="2023-08-21T19:19:38.383" v="1316" actId="1076"/>
          <ac:picMkLst>
            <pc:docMk/>
            <pc:sldMk cId="2011835336" sldId="2147472373"/>
            <ac:picMk id="44" creationId="{0AF31B56-3317-D91B-7B92-4E5A50DF2923}"/>
          </ac:picMkLst>
        </pc:picChg>
        <pc:picChg chg="add mod">
          <ac:chgData name="Joe Sarabia" userId="3c4edfed-7119-463b-8798-93c28408fdfe" providerId="ADAL" clId="{8DE5BCA7-1746-4F56-8B1D-B3CD77AE95B2}" dt="2023-08-21T19:19:32.450" v="1315"/>
          <ac:picMkLst>
            <pc:docMk/>
            <pc:sldMk cId="2011835336" sldId="2147472373"/>
            <ac:picMk id="45" creationId="{72323AD9-7E2E-1D9E-B587-990B88D5BA19}"/>
          </ac:picMkLst>
        </pc:picChg>
        <pc:picChg chg="add mod">
          <ac:chgData name="Joe Sarabia" userId="3c4edfed-7119-463b-8798-93c28408fdfe" providerId="ADAL" clId="{8DE5BCA7-1746-4F56-8B1D-B3CD77AE95B2}" dt="2023-08-21T19:19:32.450" v="1315"/>
          <ac:picMkLst>
            <pc:docMk/>
            <pc:sldMk cId="2011835336" sldId="2147472373"/>
            <ac:picMk id="46" creationId="{0EE7CFFB-1853-108C-C1B8-A7883BEB9FC2}"/>
          </ac:picMkLst>
        </pc:picChg>
        <pc:picChg chg="add mod">
          <ac:chgData name="Joe Sarabia" userId="3c4edfed-7119-463b-8798-93c28408fdfe" providerId="ADAL" clId="{8DE5BCA7-1746-4F56-8B1D-B3CD77AE95B2}" dt="2023-08-21T19:19:32.450" v="1315"/>
          <ac:picMkLst>
            <pc:docMk/>
            <pc:sldMk cId="2011835336" sldId="2147472373"/>
            <ac:picMk id="47" creationId="{90F2B2F7-1BD8-0713-D389-E31F5038199E}"/>
          </ac:picMkLst>
        </pc:picChg>
        <pc:picChg chg="add mod">
          <ac:chgData name="Joe Sarabia" userId="3c4edfed-7119-463b-8798-93c28408fdfe" providerId="ADAL" clId="{8DE5BCA7-1746-4F56-8B1D-B3CD77AE95B2}" dt="2023-08-21T19:19:32.450" v="1315"/>
          <ac:picMkLst>
            <pc:docMk/>
            <pc:sldMk cId="2011835336" sldId="2147472373"/>
            <ac:picMk id="48" creationId="{F96D496F-981F-064B-C8DC-D34327E23AB8}"/>
          </ac:picMkLst>
        </pc:picChg>
        <pc:picChg chg="add mod">
          <ac:chgData name="Joe Sarabia" userId="3c4edfed-7119-463b-8798-93c28408fdfe" providerId="ADAL" clId="{8DE5BCA7-1746-4F56-8B1D-B3CD77AE95B2}" dt="2023-08-21T19:19:32.450" v="1315"/>
          <ac:picMkLst>
            <pc:docMk/>
            <pc:sldMk cId="2011835336" sldId="2147472373"/>
            <ac:picMk id="49" creationId="{7A867B68-2440-3519-36F0-CC81EDEE6BE7}"/>
          </ac:picMkLst>
        </pc:picChg>
        <pc:picChg chg="add mod">
          <ac:chgData name="Joe Sarabia" userId="3c4edfed-7119-463b-8798-93c28408fdfe" providerId="ADAL" clId="{8DE5BCA7-1746-4F56-8B1D-B3CD77AE95B2}" dt="2023-08-21T19:19:32.450" v="1315"/>
          <ac:picMkLst>
            <pc:docMk/>
            <pc:sldMk cId="2011835336" sldId="2147472373"/>
            <ac:picMk id="50" creationId="{406E0756-C61D-1ADC-6D0D-3DA05592447E}"/>
          </ac:picMkLst>
        </pc:picChg>
        <pc:cxnChg chg="add mod">
          <ac:chgData name="Joe Sarabia" userId="3c4edfed-7119-463b-8798-93c28408fdfe" providerId="ADAL" clId="{8DE5BCA7-1746-4F56-8B1D-B3CD77AE95B2}" dt="2023-08-21T19:19:38.383" v="1316" actId="1076"/>
          <ac:cxnSpMkLst>
            <pc:docMk/>
            <pc:sldMk cId="2011835336" sldId="2147472373"/>
            <ac:cxnSpMk id="21" creationId="{3293D23A-5C5C-214D-FF92-0825CB0355A2}"/>
          </ac:cxnSpMkLst>
        </pc:cxnChg>
        <pc:cxnChg chg="add mod">
          <ac:chgData name="Joe Sarabia" userId="3c4edfed-7119-463b-8798-93c28408fdfe" providerId="ADAL" clId="{8DE5BCA7-1746-4F56-8B1D-B3CD77AE95B2}" dt="2023-08-21T19:19:38.383" v="1316" actId="1076"/>
          <ac:cxnSpMkLst>
            <pc:docMk/>
            <pc:sldMk cId="2011835336" sldId="2147472373"/>
            <ac:cxnSpMk id="34" creationId="{B49AE843-B65C-7845-DDCA-6B3782B9677E}"/>
          </ac:cxnSpMkLst>
        </pc:cxnChg>
        <pc:cxnChg chg="add mod">
          <ac:chgData name="Joe Sarabia" userId="3c4edfed-7119-463b-8798-93c28408fdfe" providerId="ADAL" clId="{8DE5BCA7-1746-4F56-8B1D-B3CD77AE95B2}" dt="2023-08-21T19:19:38.383" v="1316" actId="1076"/>
          <ac:cxnSpMkLst>
            <pc:docMk/>
            <pc:sldMk cId="2011835336" sldId="2147472373"/>
            <ac:cxnSpMk id="40" creationId="{66EEA8F5-3FAD-601E-41E8-550CF7C920E6}"/>
          </ac:cxnSpMkLst>
        </pc:cxnChg>
      </pc:sldChg>
      <pc:sldChg chg="del">
        <pc:chgData name="Joe Sarabia" userId="3c4edfed-7119-463b-8798-93c28408fdfe" providerId="ADAL" clId="{8DE5BCA7-1746-4F56-8B1D-B3CD77AE95B2}" dt="2023-08-21T19:58:52.961" v="1819" actId="47"/>
        <pc:sldMkLst>
          <pc:docMk/>
          <pc:sldMk cId="154266086" sldId="2147472374"/>
        </pc:sldMkLst>
      </pc:sldChg>
      <pc:sldChg chg="del">
        <pc:chgData name="Joe Sarabia" userId="3c4edfed-7119-463b-8798-93c28408fdfe" providerId="ADAL" clId="{8DE5BCA7-1746-4F56-8B1D-B3CD77AE95B2}" dt="2023-08-21T19:58:51.646" v="1818" actId="47"/>
        <pc:sldMkLst>
          <pc:docMk/>
          <pc:sldMk cId="4006519037" sldId="2147472375"/>
        </pc:sldMkLst>
      </pc:sldChg>
      <pc:sldChg chg="addSp delSp modSp new mod">
        <pc:chgData name="Joe Sarabia" userId="3c4edfed-7119-463b-8798-93c28408fdfe" providerId="ADAL" clId="{8DE5BCA7-1746-4F56-8B1D-B3CD77AE95B2}" dt="2023-08-21T19:41:49.676" v="1573" actId="14100"/>
        <pc:sldMkLst>
          <pc:docMk/>
          <pc:sldMk cId="3110401986" sldId="2147472376"/>
        </pc:sldMkLst>
        <pc:spChg chg="del">
          <ac:chgData name="Joe Sarabia" userId="3c4edfed-7119-463b-8798-93c28408fdfe" providerId="ADAL" clId="{8DE5BCA7-1746-4F56-8B1D-B3CD77AE95B2}" dt="2023-08-21T19:41:03.833" v="1566" actId="21"/>
          <ac:spMkLst>
            <pc:docMk/>
            <pc:sldMk cId="3110401986" sldId="2147472376"/>
            <ac:spMk id="2" creationId="{4F6E6106-7950-974D-333A-676E25FFFAAB}"/>
          </ac:spMkLst>
        </pc:spChg>
        <pc:spChg chg="add mod">
          <ac:chgData name="Joe Sarabia" userId="3c4edfed-7119-463b-8798-93c28408fdfe" providerId="ADAL" clId="{8DE5BCA7-1746-4F56-8B1D-B3CD77AE95B2}" dt="2023-08-21T19:41:49.676" v="1573" actId="14100"/>
          <ac:spMkLst>
            <pc:docMk/>
            <pc:sldMk cId="3110401986" sldId="2147472376"/>
            <ac:spMk id="3" creationId="{A618E0D0-815B-F91E-9225-55A9BEB038AE}"/>
          </ac:spMkLst>
        </pc:spChg>
        <pc:spChg chg="add mod">
          <ac:chgData name="Joe Sarabia" userId="3c4edfed-7119-463b-8798-93c28408fdfe" providerId="ADAL" clId="{8DE5BCA7-1746-4F56-8B1D-B3CD77AE95B2}" dt="2023-08-21T19:41:49.676" v="1573" actId="14100"/>
          <ac:spMkLst>
            <pc:docMk/>
            <pc:sldMk cId="3110401986" sldId="2147472376"/>
            <ac:spMk id="5" creationId="{DF4DD61D-E569-B976-366D-2D7C367CBFD6}"/>
          </ac:spMkLst>
        </pc:spChg>
        <pc:spChg chg="add mod">
          <ac:chgData name="Joe Sarabia" userId="3c4edfed-7119-463b-8798-93c28408fdfe" providerId="ADAL" clId="{8DE5BCA7-1746-4F56-8B1D-B3CD77AE95B2}" dt="2023-08-21T19:41:49.676" v="1573" actId="14100"/>
          <ac:spMkLst>
            <pc:docMk/>
            <pc:sldMk cId="3110401986" sldId="2147472376"/>
            <ac:spMk id="6" creationId="{897174B9-3967-02AC-3230-7B1B1839CE67}"/>
          </ac:spMkLst>
        </pc:spChg>
        <pc:spChg chg="add mod">
          <ac:chgData name="Joe Sarabia" userId="3c4edfed-7119-463b-8798-93c28408fdfe" providerId="ADAL" clId="{8DE5BCA7-1746-4F56-8B1D-B3CD77AE95B2}" dt="2023-08-21T19:41:49.676" v="1573" actId="14100"/>
          <ac:spMkLst>
            <pc:docMk/>
            <pc:sldMk cId="3110401986" sldId="2147472376"/>
            <ac:spMk id="7" creationId="{3B651BB1-0BF4-57D5-A2D6-40EEC4BD6AD5}"/>
          </ac:spMkLst>
        </pc:spChg>
        <pc:spChg chg="add mod">
          <ac:chgData name="Joe Sarabia" userId="3c4edfed-7119-463b-8798-93c28408fdfe" providerId="ADAL" clId="{8DE5BCA7-1746-4F56-8B1D-B3CD77AE95B2}" dt="2023-08-21T19:41:49.676" v="1573" actId="14100"/>
          <ac:spMkLst>
            <pc:docMk/>
            <pc:sldMk cId="3110401986" sldId="2147472376"/>
            <ac:spMk id="9" creationId="{5ABE1DA5-F5A8-0FCD-12F0-81B883ABA97D}"/>
          </ac:spMkLst>
        </pc:spChg>
        <pc:spChg chg="add mod">
          <ac:chgData name="Joe Sarabia" userId="3c4edfed-7119-463b-8798-93c28408fdfe" providerId="ADAL" clId="{8DE5BCA7-1746-4F56-8B1D-B3CD77AE95B2}" dt="2023-08-21T19:41:49.676" v="1573" actId="14100"/>
          <ac:spMkLst>
            <pc:docMk/>
            <pc:sldMk cId="3110401986" sldId="2147472376"/>
            <ac:spMk id="11" creationId="{19C6523B-6967-287F-7A14-13939959DC48}"/>
          </ac:spMkLst>
        </pc:spChg>
        <pc:spChg chg="add mod">
          <ac:chgData name="Joe Sarabia" userId="3c4edfed-7119-463b-8798-93c28408fdfe" providerId="ADAL" clId="{8DE5BCA7-1746-4F56-8B1D-B3CD77AE95B2}" dt="2023-08-21T19:41:49.676" v="1573" actId="14100"/>
          <ac:spMkLst>
            <pc:docMk/>
            <pc:sldMk cId="3110401986" sldId="2147472376"/>
            <ac:spMk id="13" creationId="{88269002-F2E9-B80D-61CF-4831F9B20304}"/>
          </ac:spMkLst>
        </pc:spChg>
        <pc:spChg chg="add mod">
          <ac:chgData name="Joe Sarabia" userId="3c4edfed-7119-463b-8798-93c28408fdfe" providerId="ADAL" clId="{8DE5BCA7-1746-4F56-8B1D-B3CD77AE95B2}" dt="2023-08-21T19:41:49.676" v="1573" actId="14100"/>
          <ac:spMkLst>
            <pc:docMk/>
            <pc:sldMk cId="3110401986" sldId="2147472376"/>
            <ac:spMk id="15" creationId="{21636E28-F92B-3B3C-72DD-3372846B21AE}"/>
          </ac:spMkLst>
        </pc:spChg>
        <pc:spChg chg="add mod">
          <ac:chgData name="Joe Sarabia" userId="3c4edfed-7119-463b-8798-93c28408fdfe" providerId="ADAL" clId="{8DE5BCA7-1746-4F56-8B1D-B3CD77AE95B2}" dt="2023-08-21T19:41:49.676" v="1573" actId="14100"/>
          <ac:spMkLst>
            <pc:docMk/>
            <pc:sldMk cId="3110401986" sldId="2147472376"/>
            <ac:spMk id="16" creationId="{1F0D54C9-11B0-D58B-8081-C75AAC38E16E}"/>
          </ac:spMkLst>
        </pc:spChg>
        <pc:spChg chg="add mod">
          <ac:chgData name="Joe Sarabia" userId="3c4edfed-7119-463b-8798-93c28408fdfe" providerId="ADAL" clId="{8DE5BCA7-1746-4F56-8B1D-B3CD77AE95B2}" dt="2023-08-21T19:41:49.676" v="1573" actId="14100"/>
          <ac:spMkLst>
            <pc:docMk/>
            <pc:sldMk cId="3110401986" sldId="2147472376"/>
            <ac:spMk id="18" creationId="{ECF2BB0A-B1B3-1C0D-D786-277848F61827}"/>
          </ac:spMkLst>
        </pc:spChg>
        <pc:spChg chg="add mod">
          <ac:chgData name="Joe Sarabia" userId="3c4edfed-7119-463b-8798-93c28408fdfe" providerId="ADAL" clId="{8DE5BCA7-1746-4F56-8B1D-B3CD77AE95B2}" dt="2023-08-21T19:41:49.676" v="1573" actId="14100"/>
          <ac:spMkLst>
            <pc:docMk/>
            <pc:sldMk cId="3110401986" sldId="2147472376"/>
            <ac:spMk id="20" creationId="{C3AFAAAE-0E17-1816-A900-B4B6C6182B46}"/>
          </ac:spMkLst>
        </pc:spChg>
        <pc:spChg chg="add mod">
          <ac:chgData name="Joe Sarabia" userId="3c4edfed-7119-463b-8798-93c28408fdfe" providerId="ADAL" clId="{8DE5BCA7-1746-4F56-8B1D-B3CD77AE95B2}" dt="2023-08-21T19:41:49.676" v="1573" actId="14100"/>
          <ac:spMkLst>
            <pc:docMk/>
            <pc:sldMk cId="3110401986" sldId="2147472376"/>
            <ac:spMk id="22" creationId="{443DF6E2-4B35-70A9-87E1-F2C7E8AF5E7A}"/>
          </ac:spMkLst>
        </pc:spChg>
        <pc:spChg chg="add mod">
          <ac:chgData name="Joe Sarabia" userId="3c4edfed-7119-463b-8798-93c28408fdfe" providerId="ADAL" clId="{8DE5BCA7-1746-4F56-8B1D-B3CD77AE95B2}" dt="2023-08-21T19:41:49.676" v="1573" actId="14100"/>
          <ac:spMkLst>
            <pc:docMk/>
            <pc:sldMk cId="3110401986" sldId="2147472376"/>
            <ac:spMk id="24" creationId="{5680F374-00ED-1C58-120D-3525C58E091F}"/>
          </ac:spMkLst>
        </pc:spChg>
        <pc:spChg chg="add mod">
          <ac:chgData name="Joe Sarabia" userId="3c4edfed-7119-463b-8798-93c28408fdfe" providerId="ADAL" clId="{8DE5BCA7-1746-4F56-8B1D-B3CD77AE95B2}" dt="2023-08-21T19:41:49.676" v="1573" actId="14100"/>
          <ac:spMkLst>
            <pc:docMk/>
            <pc:sldMk cId="3110401986" sldId="2147472376"/>
            <ac:spMk id="25" creationId="{6AAA6023-36A6-46DA-7A3A-DAF81DC378CF}"/>
          </ac:spMkLst>
        </pc:spChg>
        <pc:spChg chg="add mod">
          <ac:chgData name="Joe Sarabia" userId="3c4edfed-7119-463b-8798-93c28408fdfe" providerId="ADAL" clId="{8DE5BCA7-1746-4F56-8B1D-B3CD77AE95B2}" dt="2023-08-21T19:41:49.676" v="1573" actId="14100"/>
          <ac:spMkLst>
            <pc:docMk/>
            <pc:sldMk cId="3110401986" sldId="2147472376"/>
            <ac:spMk id="27" creationId="{97D43720-F13C-46DF-87D4-F79A43E4CCF5}"/>
          </ac:spMkLst>
        </pc:spChg>
        <pc:spChg chg="add mod">
          <ac:chgData name="Joe Sarabia" userId="3c4edfed-7119-463b-8798-93c28408fdfe" providerId="ADAL" clId="{8DE5BCA7-1746-4F56-8B1D-B3CD77AE95B2}" dt="2023-08-21T19:41:49.676" v="1573" actId="14100"/>
          <ac:spMkLst>
            <pc:docMk/>
            <pc:sldMk cId="3110401986" sldId="2147472376"/>
            <ac:spMk id="29" creationId="{2BFF6B07-B9C7-3D41-CD10-16D7C01A9E60}"/>
          </ac:spMkLst>
        </pc:spChg>
        <pc:spChg chg="add mod">
          <ac:chgData name="Joe Sarabia" userId="3c4edfed-7119-463b-8798-93c28408fdfe" providerId="ADAL" clId="{8DE5BCA7-1746-4F56-8B1D-B3CD77AE95B2}" dt="2023-08-21T19:41:49.676" v="1573" actId="14100"/>
          <ac:spMkLst>
            <pc:docMk/>
            <pc:sldMk cId="3110401986" sldId="2147472376"/>
            <ac:spMk id="31" creationId="{D3FC54E3-07BD-5DB0-55A2-9B6EE1CF9B4C}"/>
          </ac:spMkLst>
        </pc:spChg>
        <pc:spChg chg="add mod">
          <ac:chgData name="Joe Sarabia" userId="3c4edfed-7119-463b-8798-93c28408fdfe" providerId="ADAL" clId="{8DE5BCA7-1746-4F56-8B1D-B3CD77AE95B2}" dt="2023-08-21T19:41:49.676" v="1573" actId="14100"/>
          <ac:spMkLst>
            <pc:docMk/>
            <pc:sldMk cId="3110401986" sldId="2147472376"/>
            <ac:spMk id="36" creationId="{C7F06845-461C-A825-AF3A-0C33E97946DB}"/>
          </ac:spMkLst>
        </pc:spChg>
        <pc:spChg chg="add mod">
          <ac:chgData name="Joe Sarabia" userId="3c4edfed-7119-463b-8798-93c28408fdfe" providerId="ADAL" clId="{8DE5BCA7-1746-4F56-8B1D-B3CD77AE95B2}" dt="2023-08-21T19:41:49.676" v="1573" actId="14100"/>
          <ac:spMkLst>
            <pc:docMk/>
            <pc:sldMk cId="3110401986" sldId="2147472376"/>
            <ac:spMk id="37" creationId="{C719D2BD-D65B-9649-5484-6E20C9F1CFD5}"/>
          </ac:spMkLst>
        </pc:spChg>
        <pc:spChg chg="add mod">
          <ac:chgData name="Joe Sarabia" userId="3c4edfed-7119-463b-8798-93c28408fdfe" providerId="ADAL" clId="{8DE5BCA7-1746-4F56-8B1D-B3CD77AE95B2}" dt="2023-08-21T19:41:49.676" v="1573" actId="14100"/>
          <ac:spMkLst>
            <pc:docMk/>
            <pc:sldMk cId="3110401986" sldId="2147472376"/>
            <ac:spMk id="38" creationId="{DC0A7B76-9D2D-E8DA-159E-B86836E59634}"/>
          </ac:spMkLst>
        </pc:spChg>
        <pc:spChg chg="add mod">
          <ac:chgData name="Joe Sarabia" userId="3c4edfed-7119-463b-8798-93c28408fdfe" providerId="ADAL" clId="{8DE5BCA7-1746-4F56-8B1D-B3CD77AE95B2}" dt="2023-08-21T19:41:49.676" v="1573" actId="14100"/>
          <ac:spMkLst>
            <pc:docMk/>
            <pc:sldMk cId="3110401986" sldId="2147472376"/>
            <ac:spMk id="39" creationId="{368A2B9F-FEF7-961B-3B24-23FFD9E2765A}"/>
          </ac:spMkLst>
        </pc:spChg>
        <pc:spChg chg="add mod">
          <ac:chgData name="Joe Sarabia" userId="3c4edfed-7119-463b-8798-93c28408fdfe" providerId="ADAL" clId="{8DE5BCA7-1746-4F56-8B1D-B3CD77AE95B2}" dt="2023-08-21T19:41:49.676" v="1573" actId="14100"/>
          <ac:spMkLst>
            <pc:docMk/>
            <pc:sldMk cId="3110401986" sldId="2147472376"/>
            <ac:spMk id="40" creationId="{D8D9BA81-33CF-B37F-8A55-749939CB02EC}"/>
          </ac:spMkLst>
        </pc:spChg>
        <pc:spChg chg="add mod">
          <ac:chgData name="Joe Sarabia" userId="3c4edfed-7119-463b-8798-93c28408fdfe" providerId="ADAL" clId="{8DE5BCA7-1746-4F56-8B1D-B3CD77AE95B2}" dt="2023-08-21T19:41:49.676" v="1573" actId="14100"/>
          <ac:spMkLst>
            <pc:docMk/>
            <pc:sldMk cId="3110401986" sldId="2147472376"/>
            <ac:spMk id="42" creationId="{9AC4A4D3-3B72-4EC3-BA39-3704581B9081}"/>
          </ac:spMkLst>
        </pc:spChg>
        <pc:spChg chg="add mod">
          <ac:chgData name="Joe Sarabia" userId="3c4edfed-7119-463b-8798-93c28408fdfe" providerId="ADAL" clId="{8DE5BCA7-1746-4F56-8B1D-B3CD77AE95B2}" dt="2023-08-21T19:41:49.676" v="1573" actId="14100"/>
          <ac:spMkLst>
            <pc:docMk/>
            <pc:sldMk cId="3110401986" sldId="2147472376"/>
            <ac:spMk id="44" creationId="{1A2A16F6-2F48-4F80-B13F-8DF211437622}"/>
          </ac:spMkLst>
        </pc:spChg>
        <pc:spChg chg="add mod">
          <ac:chgData name="Joe Sarabia" userId="3c4edfed-7119-463b-8798-93c28408fdfe" providerId="ADAL" clId="{8DE5BCA7-1746-4F56-8B1D-B3CD77AE95B2}" dt="2023-08-21T19:41:49.676" v="1573" actId="14100"/>
          <ac:spMkLst>
            <pc:docMk/>
            <pc:sldMk cId="3110401986" sldId="2147472376"/>
            <ac:spMk id="45" creationId="{46AB303B-AD08-1CA7-5DB8-813D244732A6}"/>
          </ac:spMkLst>
        </pc:spChg>
        <pc:grpChg chg="add mod">
          <ac:chgData name="Joe Sarabia" userId="3c4edfed-7119-463b-8798-93c28408fdfe" providerId="ADAL" clId="{8DE5BCA7-1746-4F56-8B1D-B3CD77AE95B2}" dt="2023-08-21T19:41:49.676" v="1573" actId="14100"/>
          <ac:grpSpMkLst>
            <pc:docMk/>
            <pc:sldMk cId="3110401986" sldId="2147472376"/>
            <ac:grpSpMk id="10" creationId="{1B106A4A-36EE-2ACC-A1C8-1BB51CB869DB}"/>
          </ac:grpSpMkLst>
        </pc:grpChg>
        <pc:grpChg chg="add mod">
          <ac:chgData name="Joe Sarabia" userId="3c4edfed-7119-463b-8798-93c28408fdfe" providerId="ADAL" clId="{8DE5BCA7-1746-4F56-8B1D-B3CD77AE95B2}" dt="2023-08-21T19:41:49.676" v="1573" actId="14100"/>
          <ac:grpSpMkLst>
            <pc:docMk/>
            <pc:sldMk cId="3110401986" sldId="2147472376"/>
            <ac:grpSpMk id="12" creationId="{0329C7C8-7A41-7749-E655-F7BE5546EFFF}"/>
          </ac:grpSpMkLst>
        </pc:grpChg>
        <pc:grpChg chg="add mod">
          <ac:chgData name="Joe Sarabia" userId="3c4edfed-7119-463b-8798-93c28408fdfe" providerId="ADAL" clId="{8DE5BCA7-1746-4F56-8B1D-B3CD77AE95B2}" dt="2023-08-21T19:41:49.676" v="1573" actId="14100"/>
          <ac:grpSpMkLst>
            <pc:docMk/>
            <pc:sldMk cId="3110401986" sldId="2147472376"/>
            <ac:grpSpMk id="14" creationId="{C59CEFAC-D34B-8BCD-E43B-28705580F965}"/>
          </ac:grpSpMkLst>
        </pc:grpChg>
        <pc:grpChg chg="add mod">
          <ac:chgData name="Joe Sarabia" userId="3c4edfed-7119-463b-8798-93c28408fdfe" providerId="ADAL" clId="{8DE5BCA7-1746-4F56-8B1D-B3CD77AE95B2}" dt="2023-08-21T19:41:49.676" v="1573" actId="14100"/>
          <ac:grpSpMkLst>
            <pc:docMk/>
            <pc:sldMk cId="3110401986" sldId="2147472376"/>
            <ac:grpSpMk id="19" creationId="{8FDC8ED0-9112-4DFC-EA6F-CAF838C26EF6}"/>
          </ac:grpSpMkLst>
        </pc:grpChg>
        <pc:grpChg chg="add mod">
          <ac:chgData name="Joe Sarabia" userId="3c4edfed-7119-463b-8798-93c28408fdfe" providerId="ADAL" clId="{8DE5BCA7-1746-4F56-8B1D-B3CD77AE95B2}" dt="2023-08-21T19:41:49.676" v="1573" actId="14100"/>
          <ac:grpSpMkLst>
            <pc:docMk/>
            <pc:sldMk cId="3110401986" sldId="2147472376"/>
            <ac:grpSpMk id="21" creationId="{E3BDE914-A78E-C7D6-14C4-D1B7809D5E60}"/>
          </ac:grpSpMkLst>
        </pc:grpChg>
        <pc:grpChg chg="add mod">
          <ac:chgData name="Joe Sarabia" userId="3c4edfed-7119-463b-8798-93c28408fdfe" providerId="ADAL" clId="{8DE5BCA7-1746-4F56-8B1D-B3CD77AE95B2}" dt="2023-08-21T19:41:49.676" v="1573" actId="14100"/>
          <ac:grpSpMkLst>
            <pc:docMk/>
            <pc:sldMk cId="3110401986" sldId="2147472376"/>
            <ac:grpSpMk id="23" creationId="{50D9EA02-AD89-EDD1-2092-1CAF5E50F2EB}"/>
          </ac:grpSpMkLst>
        </pc:grpChg>
        <pc:grpChg chg="add mod">
          <ac:chgData name="Joe Sarabia" userId="3c4edfed-7119-463b-8798-93c28408fdfe" providerId="ADAL" clId="{8DE5BCA7-1746-4F56-8B1D-B3CD77AE95B2}" dt="2023-08-21T19:41:49.676" v="1573" actId="14100"/>
          <ac:grpSpMkLst>
            <pc:docMk/>
            <pc:sldMk cId="3110401986" sldId="2147472376"/>
            <ac:grpSpMk id="28" creationId="{ADB3DB29-9BCC-04F8-E68E-457E59F06115}"/>
          </ac:grpSpMkLst>
        </pc:grpChg>
        <pc:grpChg chg="add mod">
          <ac:chgData name="Joe Sarabia" userId="3c4edfed-7119-463b-8798-93c28408fdfe" providerId="ADAL" clId="{8DE5BCA7-1746-4F56-8B1D-B3CD77AE95B2}" dt="2023-08-21T19:41:49.676" v="1573" actId="14100"/>
          <ac:grpSpMkLst>
            <pc:docMk/>
            <pc:sldMk cId="3110401986" sldId="2147472376"/>
            <ac:grpSpMk id="30" creationId="{CB1A6CD0-EE01-0617-627D-7F83CE4A41EB}"/>
          </ac:grpSpMkLst>
        </pc:grpChg>
        <pc:grpChg chg="add mod">
          <ac:chgData name="Joe Sarabia" userId="3c4edfed-7119-463b-8798-93c28408fdfe" providerId="ADAL" clId="{8DE5BCA7-1746-4F56-8B1D-B3CD77AE95B2}" dt="2023-08-21T19:41:49.676" v="1573" actId="14100"/>
          <ac:grpSpMkLst>
            <pc:docMk/>
            <pc:sldMk cId="3110401986" sldId="2147472376"/>
            <ac:grpSpMk id="32" creationId="{C2BACB23-C338-5969-2708-63C319C4BD64}"/>
          </ac:grpSpMkLst>
        </pc:grpChg>
        <pc:grpChg chg="add mod">
          <ac:chgData name="Joe Sarabia" userId="3c4edfed-7119-463b-8798-93c28408fdfe" providerId="ADAL" clId="{8DE5BCA7-1746-4F56-8B1D-B3CD77AE95B2}" dt="2023-08-21T19:41:49.676" v="1573" actId="14100"/>
          <ac:grpSpMkLst>
            <pc:docMk/>
            <pc:sldMk cId="3110401986" sldId="2147472376"/>
            <ac:grpSpMk id="41" creationId="{EA17E96D-9CAD-1109-6C47-F276C52FD8B6}"/>
          </ac:grpSpMkLst>
        </pc:grpChg>
        <pc:grpChg chg="add mod">
          <ac:chgData name="Joe Sarabia" userId="3c4edfed-7119-463b-8798-93c28408fdfe" providerId="ADAL" clId="{8DE5BCA7-1746-4F56-8B1D-B3CD77AE95B2}" dt="2023-08-21T19:41:49.676" v="1573" actId="14100"/>
          <ac:grpSpMkLst>
            <pc:docMk/>
            <pc:sldMk cId="3110401986" sldId="2147472376"/>
            <ac:grpSpMk id="65" creationId="{9D363323-9086-C63A-3193-D0D687EB5395}"/>
          </ac:grpSpMkLst>
        </pc:grpChg>
        <pc:picChg chg="add mod">
          <ac:chgData name="Joe Sarabia" userId="3c4edfed-7119-463b-8798-93c28408fdfe" providerId="ADAL" clId="{8DE5BCA7-1746-4F56-8B1D-B3CD77AE95B2}" dt="2023-08-21T19:41:49.676" v="1573" actId="14100"/>
          <ac:picMkLst>
            <pc:docMk/>
            <pc:sldMk cId="3110401986" sldId="2147472376"/>
            <ac:picMk id="4" creationId="{3608C7D3-E14E-D06F-0647-5DD86711C95B}"/>
          </ac:picMkLst>
        </pc:picChg>
        <pc:picChg chg="add mod">
          <ac:chgData name="Joe Sarabia" userId="3c4edfed-7119-463b-8798-93c28408fdfe" providerId="ADAL" clId="{8DE5BCA7-1746-4F56-8B1D-B3CD77AE95B2}" dt="2023-08-21T19:41:49.676" v="1573" actId="14100"/>
          <ac:picMkLst>
            <pc:docMk/>
            <pc:sldMk cId="3110401986" sldId="2147472376"/>
            <ac:picMk id="8" creationId="{26F836BE-1EA2-84B5-D483-61B6610C2DD6}"/>
          </ac:picMkLst>
        </pc:picChg>
        <pc:picChg chg="add mod">
          <ac:chgData name="Joe Sarabia" userId="3c4edfed-7119-463b-8798-93c28408fdfe" providerId="ADAL" clId="{8DE5BCA7-1746-4F56-8B1D-B3CD77AE95B2}" dt="2023-08-21T19:41:49.676" v="1573" actId="14100"/>
          <ac:picMkLst>
            <pc:docMk/>
            <pc:sldMk cId="3110401986" sldId="2147472376"/>
            <ac:picMk id="17" creationId="{1C2A3548-849A-AAFB-B811-0ACDE9F8678E}"/>
          </ac:picMkLst>
        </pc:picChg>
        <pc:picChg chg="add mod">
          <ac:chgData name="Joe Sarabia" userId="3c4edfed-7119-463b-8798-93c28408fdfe" providerId="ADAL" clId="{8DE5BCA7-1746-4F56-8B1D-B3CD77AE95B2}" dt="2023-08-21T19:41:49.676" v="1573" actId="14100"/>
          <ac:picMkLst>
            <pc:docMk/>
            <pc:sldMk cId="3110401986" sldId="2147472376"/>
            <ac:picMk id="26" creationId="{CCA0B62C-2F80-6C92-221B-74D72E66F004}"/>
          </ac:picMkLst>
        </pc:picChg>
        <pc:picChg chg="add mod">
          <ac:chgData name="Joe Sarabia" userId="3c4edfed-7119-463b-8798-93c28408fdfe" providerId="ADAL" clId="{8DE5BCA7-1746-4F56-8B1D-B3CD77AE95B2}" dt="2023-08-21T19:41:49.676" v="1573" actId="14100"/>
          <ac:picMkLst>
            <pc:docMk/>
            <pc:sldMk cId="3110401986" sldId="2147472376"/>
            <ac:picMk id="43" creationId="{CB2DF585-0AE5-DFE5-6CE8-BE98D535FEF8}"/>
          </ac:picMkLst>
        </pc:picChg>
        <pc:picChg chg="add mod">
          <ac:chgData name="Joe Sarabia" userId="3c4edfed-7119-463b-8798-93c28408fdfe" providerId="ADAL" clId="{8DE5BCA7-1746-4F56-8B1D-B3CD77AE95B2}" dt="2023-08-21T19:41:49.676" v="1573" actId="14100"/>
          <ac:picMkLst>
            <pc:docMk/>
            <pc:sldMk cId="3110401986" sldId="2147472376"/>
            <ac:picMk id="46" creationId="{42ADE66A-1D68-52D5-BAC6-4B9380B91764}"/>
          </ac:picMkLst>
        </pc:picChg>
        <pc:picChg chg="add mod">
          <ac:chgData name="Joe Sarabia" userId="3c4edfed-7119-463b-8798-93c28408fdfe" providerId="ADAL" clId="{8DE5BCA7-1746-4F56-8B1D-B3CD77AE95B2}" dt="2023-08-21T19:41:49.676" v="1573" actId="14100"/>
          <ac:picMkLst>
            <pc:docMk/>
            <pc:sldMk cId="3110401986" sldId="2147472376"/>
            <ac:picMk id="47" creationId="{5F886F86-42A1-C3F0-8B04-1A674B6D091C}"/>
          </ac:picMkLst>
        </pc:picChg>
        <pc:picChg chg="add mod">
          <ac:chgData name="Joe Sarabia" userId="3c4edfed-7119-463b-8798-93c28408fdfe" providerId="ADAL" clId="{8DE5BCA7-1746-4F56-8B1D-B3CD77AE95B2}" dt="2023-08-21T19:41:49.676" v="1573" actId="14100"/>
          <ac:picMkLst>
            <pc:docMk/>
            <pc:sldMk cId="3110401986" sldId="2147472376"/>
            <ac:picMk id="48" creationId="{76B7F5DD-48B5-478F-6D82-F027F75ECF3B}"/>
          </ac:picMkLst>
        </pc:picChg>
        <pc:picChg chg="add mod">
          <ac:chgData name="Joe Sarabia" userId="3c4edfed-7119-463b-8798-93c28408fdfe" providerId="ADAL" clId="{8DE5BCA7-1746-4F56-8B1D-B3CD77AE95B2}" dt="2023-08-21T19:41:49.676" v="1573" actId="14100"/>
          <ac:picMkLst>
            <pc:docMk/>
            <pc:sldMk cId="3110401986" sldId="2147472376"/>
            <ac:picMk id="49" creationId="{A309BC2F-D56C-35AE-17A6-2317995A9C2C}"/>
          </ac:picMkLst>
        </pc:picChg>
        <pc:picChg chg="add mod">
          <ac:chgData name="Joe Sarabia" userId="3c4edfed-7119-463b-8798-93c28408fdfe" providerId="ADAL" clId="{8DE5BCA7-1746-4F56-8B1D-B3CD77AE95B2}" dt="2023-08-21T19:41:49.676" v="1573" actId="14100"/>
          <ac:picMkLst>
            <pc:docMk/>
            <pc:sldMk cId="3110401986" sldId="2147472376"/>
            <ac:picMk id="50" creationId="{FCCE7147-2E46-799E-4874-ED5D7EACD233}"/>
          </ac:picMkLst>
        </pc:picChg>
        <pc:picChg chg="add mod">
          <ac:chgData name="Joe Sarabia" userId="3c4edfed-7119-463b-8798-93c28408fdfe" providerId="ADAL" clId="{8DE5BCA7-1746-4F56-8B1D-B3CD77AE95B2}" dt="2023-08-21T19:41:49.676" v="1573" actId="14100"/>
          <ac:picMkLst>
            <pc:docMk/>
            <pc:sldMk cId="3110401986" sldId="2147472376"/>
            <ac:picMk id="51" creationId="{5ED74E65-4762-8EBA-FEDB-BFEE63A2D028}"/>
          </ac:picMkLst>
        </pc:picChg>
        <pc:picChg chg="add mod">
          <ac:chgData name="Joe Sarabia" userId="3c4edfed-7119-463b-8798-93c28408fdfe" providerId="ADAL" clId="{8DE5BCA7-1746-4F56-8B1D-B3CD77AE95B2}" dt="2023-08-21T19:41:49.676" v="1573" actId="14100"/>
          <ac:picMkLst>
            <pc:docMk/>
            <pc:sldMk cId="3110401986" sldId="2147472376"/>
            <ac:picMk id="52" creationId="{8B0DF13C-9B14-BE2C-6EB4-EDD5312FEFF6}"/>
          </ac:picMkLst>
        </pc:picChg>
        <pc:picChg chg="add mod">
          <ac:chgData name="Joe Sarabia" userId="3c4edfed-7119-463b-8798-93c28408fdfe" providerId="ADAL" clId="{8DE5BCA7-1746-4F56-8B1D-B3CD77AE95B2}" dt="2023-08-21T19:41:49.676" v="1573" actId="14100"/>
          <ac:picMkLst>
            <pc:docMk/>
            <pc:sldMk cId="3110401986" sldId="2147472376"/>
            <ac:picMk id="53" creationId="{03A39446-8508-1E44-3572-1C5842B2470B}"/>
          </ac:picMkLst>
        </pc:picChg>
        <pc:picChg chg="add mod">
          <ac:chgData name="Joe Sarabia" userId="3c4edfed-7119-463b-8798-93c28408fdfe" providerId="ADAL" clId="{8DE5BCA7-1746-4F56-8B1D-B3CD77AE95B2}" dt="2023-08-21T19:41:49.676" v="1573" actId="14100"/>
          <ac:picMkLst>
            <pc:docMk/>
            <pc:sldMk cId="3110401986" sldId="2147472376"/>
            <ac:picMk id="54" creationId="{DF63B3BE-A284-2BCF-7ABE-C2710B1CABE9}"/>
          </ac:picMkLst>
        </pc:picChg>
        <pc:picChg chg="add mod">
          <ac:chgData name="Joe Sarabia" userId="3c4edfed-7119-463b-8798-93c28408fdfe" providerId="ADAL" clId="{8DE5BCA7-1746-4F56-8B1D-B3CD77AE95B2}" dt="2023-08-21T19:41:49.676" v="1573" actId="14100"/>
          <ac:picMkLst>
            <pc:docMk/>
            <pc:sldMk cId="3110401986" sldId="2147472376"/>
            <ac:picMk id="55" creationId="{C9DEF82B-B6BE-7A1B-C8E3-16EA3EF1272C}"/>
          </ac:picMkLst>
        </pc:picChg>
        <pc:picChg chg="add mod">
          <ac:chgData name="Joe Sarabia" userId="3c4edfed-7119-463b-8798-93c28408fdfe" providerId="ADAL" clId="{8DE5BCA7-1746-4F56-8B1D-B3CD77AE95B2}" dt="2023-08-21T19:41:49.676" v="1573" actId="14100"/>
          <ac:picMkLst>
            <pc:docMk/>
            <pc:sldMk cId="3110401986" sldId="2147472376"/>
            <ac:picMk id="56" creationId="{09B0A3DA-7304-FB36-6E53-BD1881692D36}"/>
          </ac:picMkLst>
        </pc:picChg>
        <pc:picChg chg="add mod">
          <ac:chgData name="Joe Sarabia" userId="3c4edfed-7119-463b-8798-93c28408fdfe" providerId="ADAL" clId="{8DE5BCA7-1746-4F56-8B1D-B3CD77AE95B2}" dt="2023-08-21T19:41:49.676" v="1573" actId="14100"/>
          <ac:picMkLst>
            <pc:docMk/>
            <pc:sldMk cId="3110401986" sldId="2147472376"/>
            <ac:picMk id="57" creationId="{3037177E-3D3D-0340-1888-D33201481044}"/>
          </ac:picMkLst>
        </pc:picChg>
        <pc:picChg chg="add mod">
          <ac:chgData name="Joe Sarabia" userId="3c4edfed-7119-463b-8798-93c28408fdfe" providerId="ADAL" clId="{8DE5BCA7-1746-4F56-8B1D-B3CD77AE95B2}" dt="2023-08-21T19:41:49.676" v="1573" actId="14100"/>
          <ac:picMkLst>
            <pc:docMk/>
            <pc:sldMk cId="3110401986" sldId="2147472376"/>
            <ac:picMk id="58" creationId="{72323AD9-7E2E-1D9E-B587-990B88D5BA19}"/>
          </ac:picMkLst>
        </pc:picChg>
        <pc:picChg chg="add mod">
          <ac:chgData name="Joe Sarabia" userId="3c4edfed-7119-463b-8798-93c28408fdfe" providerId="ADAL" clId="{8DE5BCA7-1746-4F56-8B1D-B3CD77AE95B2}" dt="2023-08-21T19:41:49.676" v="1573" actId="14100"/>
          <ac:picMkLst>
            <pc:docMk/>
            <pc:sldMk cId="3110401986" sldId="2147472376"/>
            <ac:picMk id="59" creationId="{0EE7CFFB-1853-108C-C1B8-A7883BEB9FC2}"/>
          </ac:picMkLst>
        </pc:picChg>
        <pc:picChg chg="add mod">
          <ac:chgData name="Joe Sarabia" userId="3c4edfed-7119-463b-8798-93c28408fdfe" providerId="ADAL" clId="{8DE5BCA7-1746-4F56-8B1D-B3CD77AE95B2}" dt="2023-08-21T19:41:49.676" v="1573" actId="14100"/>
          <ac:picMkLst>
            <pc:docMk/>
            <pc:sldMk cId="3110401986" sldId="2147472376"/>
            <ac:picMk id="60" creationId="{90F2B2F7-1BD8-0713-D389-E31F5038199E}"/>
          </ac:picMkLst>
        </pc:picChg>
        <pc:picChg chg="add mod">
          <ac:chgData name="Joe Sarabia" userId="3c4edfed-7119-463b-8798-93c28408fdfe" providerId="ADAL" clId="{8DE5BCA7-1746-4F56-8B1D-B3CD77AE95B2}" dt="2023-08-21T19:41:49.676" v="1573" actId="14100"/>
          <ac:picMkLst>
            <pc:docMk/>
            <pc:sldMk cId="3110401986" sldId="2147472376"/>
            <ac:picMk id="61" creationId="{F96D496F-981F-064B-C8DC-D34327E23AB8}"/>
          </ac:picMkLst>
        </pc:picChg>
        <pc:picChg chg="add mod">
          <ac:chgData name="Joe Sarabia" userId="3c4edfed-7119-463b-8798-93c28408fdfe" providerId="ADAL" clId="{8DE5BCA7-1746-4F56-8B1D-B3CD77AE95B2}" dt="2023-08-21T19:41:49.676" v="1573" actId="14100"/>
          <ac:picMkLst>
            <pc:docMk/>
            <pc:sldMk cId="3110401986" sldId="2147472376"/>
            <ac:picMk id="62" creationId="{7A867B68-2440-3519-36F0-CC81EDEE6BE7}"/>
          </ac:picMkLst>
        </pc:picChg>
        <pc:picChg chg="add mod">
          <ac:chgData name="Joe Sarabia" userId="3c4edfed-7119-463b-8798-93c28408fdfe" providerId="ADAL" clId="{8DE5BCA7-1746-4F56-8B1D-B3CD77AE95B2}" dt="2023-08-21T19:41:49.676" v="1573" actId="14100"/>
          <ac:picMkLst>
            <pc:docMk/>
            <pc:sldMk cId="3110401986" sldId="2147472376"/>
            <ac:picMk id="63" creationId="{406E0756-C61D-1ADC-6D0D-3DA05592447E}"/>
          </ac:picMkLst>
        </pc:picChg>
        <pc:cxnChg chg="add mod">
          <ac:chgData name="Joe Sarabia" userId="3c4edfed-7119-463b-8798-93c28408fdfe" providerId="ADAL" clId="{8DE5BCA7-1746-4F56-8B1D-B3CD77AE95B2}" dt="2023-08-21T19:41:49.676" v="1573" actId="14100"/>
          <ac:cxnSpMkLst>
            <pc:docMk/>
            <pc:sldMk cId="3110401986" sldId="2147472376"/>
            <ac:cxnSpMk id="33" creationId="{FF7F18F8-C812-3A17-987B-38445B846478}"/>
          </ac:cxnSpMkLst>
        </pc:cxnChg>
        <pc:cxnChg chg="add mod">
          <ac:chgData name="Joe Sarabia" userId="3c4edfed-7119-463b-8798-93c28408fdfe" providerId="ADAL" clId="{8DE5BCA7-1746-4F56-8B1D-B3CD77AE95B2}" dt="2023-08-21T19:41:49.676" v="1573" actId="14100"/>
          <ac:cxnSpMkLst>
            <pc:docMk/>
            <pc:sldMk cId="3110401986" sldId="2147472376"/>
            <ac:cxnSpMk id="34" creationId="{A617777F-FEDF-C590-4D25-29F6B14D48D0}"/>
          </ac:cxnSpMkLst>
        </pc:cxnChg>
        <pc:cxnChg chg="add mod">
          <ac:chgData name="Joe Sarabia" userId="3c4edfed-7119-463b-8798-93c28408fdfe" providerId="ADAL" clId="{8DE5BCA7-1746-4F56-8B1D-B3CD77AE95B2}" dt="2023-08-21T19:41:49.676" v="1573" actId="14100"/>
          <ac:cxnSpMkLst>
            <pc:docMk/>
            <pc:sldMk cId="3110401986" sldId="2147472376"/>
            <ac:cxnSpMk id="35" creationId="{CB0B7673-3FAB-42FD-061C-7F71B0365DEF}"/>
          </ac:cxnSpMkLst>
        </pc:cxnChg>
      </pc:sldChg>
      <pc:sldChg chg="addSp delSp modSp new mod ord chgLayout">
        <pc:chgData name="Joe Sarabia" userId="3c4edfed-7119-463b-8798-93c28408fdfe" providerId="ADAL" clId="{8DE5BCA7-1746-4F56-8B1D-B3CD77AE95B2}" dt="2023-08-21T19:56:38.214" v="1739"/>
        <pc:sldMkLst>
          <pc:docMk/>
          <pc:sldMk cId="1250458734" sldId="2147472377"/>
        </pc:sldMkLst>
        <pc:spChg chg="del mod ord">
          <ac:chgData name="Joe Sarabia" userId="3c4edfed-7119-463b-8798-93c28408fdfe" providerId="ADAL" clId="{8DE5BCA7-1746-4F56-8B1D-B3CD77AE95B2}" dt="2023-08-21T19:27:52.999" v="1330" actId="700"/>
          <ac:spMkLst>
            <pc:docMk/>
            <pc:sldMk cId="1250458734" sldId="2147472377"/>
            <ac:spMk id="2" creationId="{29ADC00B-A2BA-CB4F-DC85-A7FAF2491518}"/>
          </ac:spMkLst>
        </pc:spChg>
        <pc:spChg chg="add mod ord">
          <ac:chgData name="Joe Sarabia" userId="3c4edfed-7119-463b-8798-93c28408fdfe" providerId="ADAL" clId="{8DE5BCA7-1746-4F56-8B1D-B3CD77AE95B2}" dt="2023-08-21T19:33:07.498" v="1364" actId="255"/>
          <ac:spMkLst>
            <pc:docMk/>
            <pc:sldMk cId="1250458734" sldId="2147472377"/>
            <ac:spMk id="3" creationId="{A87ACAD7-8C35-110C-3AFE-040FE29D51D3}"/>
          </ac:spMkLst>
        </pc:spChg>
        <pc:spChg chg="add mod ord">
          <ac:chgData name="Joe Sarabia" userId="3c4edfed-7119-463b-8798-93c28408fdfe" providerId="ADAL" clId="{8DE5BCA7-1746-4F56-8B1D-B3CD77AE95B2}" dt="2023-08-21T19:56:38.214" v="1739"/>
          <ac:spMkLst>
            <pc:docMk/>
            <pc:sldMk cId="1250458734" sldId="2147472377"/>
            <ac:spMk id="4" creationId="{F048D962-3D38-780D-3D9F-BE938C32F78E}"/>
          </ac:spMkLst>
        </pc:spChg>
      </pc:sldChg>
      <pc:sldChg chg="modSp add mod ord">
        <pc:chgData name="Joe Sarabia" userId="3c4edfed-7119-463b-8798-93c28408fdfe" providerId="ADAL" clId="{8DE5BCA7-1746-4F56-8B1D-B3CD77AE95B2}" dt="2023-08-21T19:59:32.922" v="1828" actId="20577"/>
        <pc:sldMkLst>
          <pc:docMk/>
          <pc:sldMk cId="468117919" sldId="2147472378"/>
        </pc:sldMkLst>
        <pc:spChg chg="mod">
          <ac:chgData name="Joe Sarabia" userId="3c4edfed-7119-463b-8798-93c28408fdfe" providerId="ADAL" clId="{8DE5BCA7-1746-4F56-8B1D-B3CD77AE95B2}" dt="2023-08-21T19:40:12.764" v="1563" actId="20577"/>
          <ac:spMkLst>
            <pc:docMk/>
            <pc:sldMk cId="468117919" sldId="2147472378"/>
            <ac:spMk id="3" creationId="{A87ACAD7-8C35-110C-3AFE-040FE29D51D3}"/>
          </ac:spMkLst>
        </pc:spChg>
        <pc:spChg chg="mod">
          <ac:chgData name="Joe Sarabia" userId="3c4edfed-7119-463b-8798-93c28408fdfe" providerId="ADAL" clId="{8DE5BCA7-1746-4F56-8B1D-B3CD77AE95B2}" dt="2023-08-21T19:59:32.922" v="1828" actId="20577"/>
          <ac:spMkLst>
            <pc:docMk/>
            <pc:sldMk cId="468117919" sldId="2147472378"/>
            <ac:spMk id="4" creationId="{F048D962-3D38-780D-3D9F-BE938C32F78E}"/>
          </ac:spMkLst>
        </pc:spChg>
      </pc:sldChg>
      <pc:sldChg chg="addSp delSp modSp new mod">
        <pc:chgData name="Joe Sarabia" userId="3c4edfed-7119-463b-8798-93c28408fdfe" providerId="ADAL" clId="{8DE5BCA7-1746-4F56-8B1D-B3CD77AE95B2}" dt="2023-08-21T19:43:05.691" v="1612" actId="1037"/>
        <pc:sldMkLst>
          <pc:docMk/>
          <pc:sldMk cId="3578380551" sldId="2147472379"/>
        </pc:sldMkLst>
        <pc:spChg chg="del">
          <ac:chgData name="Joe Sarabia" userId="3c4edfed-7119-463b-8798-93c28408fdfe" providerId="ADAL" clId="{8DE5BCA7-1746-4F56-8B1D-B3CD77AE95B2}" dt="2023-08-21T19:42:36.351" v="1575" actId="478"/>
          <ac:spMkLst>
            <pc:docMk/>
            <pc:sldMk cId="3578380551" sldId="2147472379"/>
            <ac:spMk id="2" creationId="{DDC9EE0D-2503-04A5-4B99-9AE9C1449111}"/>
          </ac:spMkLst>
        </pc:spChg>
        <pc:spChg chg="add mod">
          <ac:chgData name="Joe Sarabia" userId="3c4edfed-7119-463b-8798-93c28408fdfe" providerId="ADAL" clId="{8DE5BCA7-1746-4F56-8B1D-B3CD77AE95B2}" dt="2023-08-21T19:43:05.691" v="1612" actId="1037"/>
          <ac:spMkLst>
            <pc:docMk/>
            <pc:sldMk cId="3578380551" sldId="2147472379"/>
            <ac:spMk id="3" creationId="{F290472C-3A7F-43D1-72B5-B88CF8B73606}"/>
          </ac:spMkLst>
        </pc:spChg>
        <pc:spChg chg="add mod">
          <ac:chgData name="Joe Sarabia" userId="3c4edfed-7119-463b-8798-93c28408fdfe" providerId="ADAL" clId="{8DE5BCA7-1746-4F56-8B1D-B3CD77AE95B2}" dt="2023-08-21T19:43:05.691" v="1612" actId="1037"/>
          <ac:spMkLst>
            <pc:docMk/>
            <pc:sldMk cId="3578380551" sldId="2147472379"/>
            <ac:spMk id="4" creationId="{9D6E1FEB-E5AC-4ABF-9435-1F43876272CB}"/>
          </ac:spMkLst>
        </pc:spChg>
        <pc:spChg chg="add mod">
          <ac:chgData name="Joe Sarabia" userId="3c4edfed-7119-463b-8798-93c28408fdfe" providerId="ADAL" clId="{8DE5BCA7-1746-4F56-8B1D-B3CD77AE95B2}" dt="2023-08-21T19:43:05.691" v="1612" actId="1037"/>
          <ac:spMkLst>
            <pc:docMk/>
            <pc:sldMk cId="3578380551" sldId="2147472379"/>
            <ac:spMk id="7" creationId="{015D63D0-FBA6-F650-B676-2FFC2CFED528}"/>
          </ac:spMkLst>
        </pc:spChg>
        <pc:spChg chg="add mod">
          <ac:chgData name="Joe Sarabia" userId="3c4edfed-7119-463b-8798-93c28408fdfe" providerId="ADAL" clId="{8DE5BCA7-1746-4F56-8B1D-B3CD77AE95B2}" dt="2023-08-21T19:43:05.691" v="1612" actId="1037"/>
          <ac:spMkLst>
            <pc:docMk/>
            <pc:sldMk cId="3578380551" sldId="2147472379"/>
            <ac:spMk id="9" creationId="{FDD3BC93-7A4B-C958-DA77-C633CE58AC19}"/>
          </ac:spMkLst>
        </pc:spChg>
        <pc:spChg chg="add mod">
          <ac:chgData name="Joe Sarabia" userId="3c4edfed-7119-463b-8798-93c28408fdfe" providerId="ADAL" clId="{8DE5BCA7-1746-4F56-8B1D-B3CD77AE95B2}" dt="2023-08-21T19:43:05.691" v="1612" actId="1037"/>
          <ac:spMkLst>
            <pc:docMk/>
            <pc:sldMk cId="3578380551" sldId="2147472379"/>
            <ac:spMk id="10" creationId="{70850F79-8954-8120-2BF9-8453DE2E9A66}"/>
          </ac:spMkLst>
        </pc:spChg>
        <pc:spChg chg="add mod">
          <ac:chgData name="Joe Sarabia" userId="3c4edfed-7119-463b-8798-93c28408fdfe" providerId="ADAL" clId="{8DE5BCA7-1746-4F56-8B1D-B3CD77AE95B2}" dt="2023-08-21T19:43:05.691" v="1612" actId="1037"/>
          <ac:spMkLst>
            <pc:docMk/>
            <pc:sldMk cId="3578380551" sldId="2147472379"/>
            <ac:spMk id="11" creationId="{9A09CCCD-6547-4EE9-79F4-0875EBB1A810}"/>
          </ac:spMkLst>
        </pc:spChg>
        <pc:spChg chg="add mod">
          <ac:chgData name="Joe Sarabia" userId="3c4edfed-7119-463b-8798-93c28408fdfe" providerId="ADAL" clId="{8DE5BCA7-1746-4F56-8B1D-B3CD77AE95B2}" dt="2023-08-21T19:43:05.691" v="1612" actId="1037"/>
          <ac:spMkLst>
            <pc:docMk/>
            <pc:sldMk cId="3578380551" sldId="2147472379"/>
            <ac:spMk id="13" creationId="{654720A7-4452-6919-E0C9-16E8A556FD00}"/>
          </ac:spMkLst>
        </pc:spChg>
        <pc:spChg chg="add mod">
          <ac:chgData name="Joe Sarabia" userId="3c4edfed-7119-463b-8798-93c28408fdfe" providerId="ADAL" clId="{8DE5BCA7-1746-4F56-8B1D-B3CD77AE95B2}" dt="2023-08-21T19:43:05.691" v="1612" actId="1037"/>
          <ac:spMkLst>
            <pc:docMk/>
            <pc:sldMk cId="3578380551" sldId="2147472379"/>
            <ac:spMk id="15" creationId="{683359EF-6E6F-E03F-8E72-E4D66592DB99}"/>
          </ac:spMkLst>
        </pc:spChg>
        <pc:spChg chg="add mod">
          <ac:chgData name="Joe Sarabia" userId="3c4edfed-7119-463b-8798-93c28408fdfe" providerId="ADAL" clId="{8DE5BCA7-1746-4F56-8B1D-B3CD77AE95B2}" dt="2023-08-21T19:43:05.691" v="1612" actId="1037"/>
          <ac:spMkLst>
            <pc:docMk/>
            <pc:sldMk cId="3578380551" sldId="2147472379"/>
            <ac:spMk id="17" creationId="{07F14975-208B-C5AA-DBDD-7E5448DF3E1D}"/>
          </ac:spMkLst>
        </pc:spChg>
        <pc:spChg chg="add mod">
          <ac:chgData name="Joe Sarabia" userId="3c4edfed-7119-463b-8798-93c28408fdfe" providerId="ADAL" clId="{8DE5BCA7-1746-4F56-8B1D-B3CD77AE95B2}" dt="2023-08-21T19:43:05.691" v="1612" actId="1037"/>
          <ac:spMkLst>
            <pc:docMk/>
            <pc:sldMk cId="3578380551" sldId="2147472379"/>
            <ac:spMk id="19" creationId="{8BAAAB73-26F7-A992-3B8C-D74E8C8210E8}"/>
          </ac:spMkLst>
        </pc:spChg>
        <pc:spChg chg="add mod">
          <ac:chgData name="Joe Sarabia" userId="3c4edfed-7119-463b-8798-93c28408fdfe" providerId="ADAL" clId="{8DE5BCA7-1746-4F56-8B1D-B3CD77AE95B2}" dt="2023-08-21T19:43:05.691" v="1612" actId="1037"/>
          <ac:spMkLst>
            <pc:docMk/>
            <pc:sldMk cId="3578380551" sldId="2147472379"/>
            <ac:spMk id="21" creationId="{470D07CA-5214-2D51-441B-39352B9AEE14}"/>
          </ac:spMkLst>
        </pc:spChg>
        <pc:spChg chg="add mod">
          <ac:chgData name="Joe Sarabia" userId="3c4edfed-7119-463b-8798-93c28408fdfe" providerId="ADAL" clId="{8DE5BCA7-1746-4F56-8B1D-B3CD77AE95B2}" dt="2023-08-21T19:43:05.691" v="1612" actId="1037"/>
          <ac:spMkLst>
            <pc:docMk/>
            <pc:sldMk cId="3578380551" sldId="2147472379"/>
            <ac:spMk id="22" creationId="{52329F61-8C5A-CE3A-81DA-96291C586935}"/>
          </ac:spMkLst>
        </pc:spChg>
        <pc:spChg chg="add mod">
          <ac:chgData name="Joe Sarabia" userId="3c4edfed-7119-463b-8798-93c28408fdfe" providerId="ADAL" clId="{8DE5BCA7-1746-4F56-8B1D-B3CD77AE95B2}" dt="2023-08-21T19:43:05.691" v="1612" actId="1037"/>
          <ac:spMkLst>
            <pc:docMk/>
            <pc:sldMk cId="3578380551" sldId="2147472379"/>
            <ac:spMk id="23" creationId="{B0BFF320-7DF3-BEAD-5394-A209ABCE622D}"/>
          </ac:spMkLst>
        </pc:spChg>
        <pc:spChg chg="add mod">
          <ac:chgData name="Joe Sarabia" userId="3c4edfed-7119-463b-8798-93c28408fdfe" providerId="ADAL" clId="{8DE5BCA7-1746-4F56-8B1D-B3CD77AE95B2}" dt="2023-08-21T19:43:05.691" v="1612" actId="1037"/>
          <ac:spMkLst>
            <pc:docMk/>
            <pc:sldMk cId="3578380551" sldId="2147472379"/>
            <ac:spMk id="25" creationId="{5994D989-B083-3A8E-205B-9B0999869287}"/>
          </ac:spMkLst>
        </pc:spChg>
        <pc:spChg chg="add mod">
          <ac:chgData name="Joe Sarabia" userId="3c4edfed-7119-463b-8798-93c28408fdfe" providerId="ADAL" clId="{8DE5BCA7-1746-4F56-8B1D-B3CD77AE95B2}" dt="2023-08-21T19:43:05.691" v="1612" actId="1037"/>
          <ac:spMkLst>
            <pc:docMk/>
            <pc:sldMk cId="3578380551" sldId="2147472379"/>
            <ac:spMk id="27" creationId="{E0838223-D745-4684-D367-16DE91799157}"/>
          </ac:spMkLst>
        </pc:spChg>
        <pc:spChg chg="add mod">
          <ac:chgData name="Joe Sarabia" userId="3c4edfed-7119-463b-8798-93c28408fdfe" providerId="ADAL" clId="{8DE5BCA7-1746-4F56-8B1D-B3CD77AE95B2}" dt="2023-08-21T19:43:05.691" v="1612" actId="1037"/>
          <ac:spMkLst>
            <pc:docMk/>
            <pc:sldMk cId="3578380551" sldId="2147472379"/>
            <ac:spMk id="29" creationId="{3DB21FC3-46FC-D652-5801-889DA3260655}"/>
          </ac:spMkLst>
        </pc:spChg>
        <pc:spChg chg="add mod">
          <ac:chgData name="Joe Sarabia" userId="3c4edfed-7119-463b-8798-93c28408fdfe" providerId="ADAL" clId="{8DE5BCA7-1746-4F56-8B1D-B3CD77AE95B2}" dt="2023-08-21T19:43:05.691" v="1612" actId="1037"/>
          <ac:spMkLst>
            <pc:docMk/>
            <pc:sldMk cId="3578380551" sldId="2147472379"/>
            <ac:spMk id="31" creationId="{865D4821-00E9-9ED2-416B-B2C6BA2A32D7}"/>
          </ac:spMkLst>
        </pc:spChg>
        <pc:spChg chg="add mod">
          <ac:chgData name="Joe Sarabia" userId="3c4edfed-7119-463b-8798-93c28408fdfe" providerId="ADAL" clId="{8DE5BCA7-1746-4F56-8B1D-B3CD77AE95B2}" dt="2023-08-21T19:43:05.691" v="1612" actId="1037"/>
          <ac:spMkLst>
            <pc:docMk/>
            <pc:sldMk cId="3578380551" sldId="2147472379"/>
            <ac:spMk id="32" creationId="{72F654E4-2242-ED4B-6763-D789AF4444AB}"/>
          </ac:spMkLst>
        </pc:spChg>
        <pc:picChg chg="add mod">
          <ac:chgData name="Joe Sarabia" userId="3c4edfed-7119-463b-8798-93c28408fdfe" providerId="ADAL" clId="{8DE5BCA7-1746-4F56-8B1D-B3CD77AE95B2}" dt="2023-08-21T19:43:05.691" v="1612" actId="1037"/>
          <ac:picMkLst>
            <pc:docMk/>
            <pc:sldMk cId="3578380551" sldId="2147472379"/>
            <ac:picMk id="5" creationId="{F328717C-32BB-3D06-DD30-AD1A4B09E528}"/>
          </ac:picMkLst>
        </pc:picChg>
        <pc:picChg chg="add mod">
          <ac:chgData name="Joe Sarabia" userId="3c4edfed-7119-463b-8798-93c28408fdfe" providerId="ADAL" clId="{8DE5BCA7-1746-4F56-8B1D-B3CD77AE95B2}" dt="2023-08-21T19:43:05.691" v="1612" actId="1037"/>
          <ac:picMkLst>
            <pc:docMk/>
            <pc:sldMk cId="3578380551" sldId="2147472379"/>
            <ac:picMk id="6" creationId="{60FB5909-8F51-D991-C364-D3BF31EE96BB}"/>
          </ac:picMkLst>
        </pc:picChg>
        <pc:picChg chg="add mod">
          <ac:chgData name="Joe Sarabia" userId="3c4edfed-7119-463b-8798-93c28408fdfe" providerId="ADAL" clId="{8DE5BCA7-1746-4F56-8B1D-B3CD77AE95B2}" dt="2023-08-21T19:43:05.691" v="1612" actId="1037"/>
          <ac:picMkLst>
            <pc:docMk/>
            <pc:sldMk cId="3578380551" sldId="2147472379"/>
            <ac:picMk id="8" creationId="{7212A9F0-5D9A-F17B-B968-DC8B7D362851}"/>
          </ac:picMkLst>
        </pc:picChg>
        <pc:picChg chg="add mod">
          <ac:chgData name="Joe Sarabia" userId="3c4edfed-7119-463b-8798-93c28408fdfe" providerId="ADAL" clId="{8DE5BCA7-1746-4F56-8B1D-B3CD77AE95B2}" dt="2023-08-21T19:43:05.691" v="1612" actId="1037"/>
          <ac:picMkLst>
            <pc:docMk/>
            <pc:sldMk cId="3578380551" sldId="2147472379"/>
            <ac:picMk id="12" creationId="{254F43CB-CCC9-BAFF-707D-A3B8FEB351B1}"/>
          </ac:picMkLst>
        </pc:picChg>
        <pc:picChg chg="add mod">
          <ac:chgData name="Joe Sarabia" userId="3c4edfed-7119-463b-8798-93c28408fdfe" providerId="ADAL" clId="{8DE5BCA7-1746-4F56-8B1D-B3CD77AE95B2}" dt="2023-08-21T19:43:05.691" v="1612" actId="1037"/>
          <ac:picMkLst>
            <pc:docMk/>
            <pc:sldMk cId="3578380551" sldId="2147472379"/>
            <ac:picMk id="14" creationId="{BB799F04-78B7-1727-50A0-DF8E36D28497}"/>
          </ac:picMkLst>
        </pc:picChg>
        <pc:picChg chg="add mod">
          <ac:chgData name="Joe Sarabia" userId="3c4edfed-7119-463b-8798-93c28408fdfe" providerId="ADAL" clId="{8DE5BCA7-1746-4F56-8B1D-B3CD77AE95B2}" dt="2023-08-21T19:43:05.691" v="1612" actId="1037"/>
          <ac:picMkLst>
            <pc:docMk/>
            <pc:sldMk cId="3578380551" sldId="2147472379"/>
            <ac:picMk id="16" creationId="{6FF7B6B3-3A5F-157C-2CB5-D60F102DE649}"/>
          </ac:picMkLst>
        </pc:picChg>
        <pc:picChg chg="add mod">
          <ac:chgData name="Joe Sarabia" userId="3c4edfed-7119-463b-8798-93c28408fdfe" providerId="ADAL" clId="{8DE5BCA7-1746-4F56-8B1D-B3CD77AE95B2}" dt="2023-08-21T19:43:05.691" v="1612" actId="1037"/>
          <ac:picMkLst>
            <pc:docMk/>
            <pc:sldMk cId="3578380551" sldId="2147472379"/>
            <ac:picMk id="18" creationId="{85022015-0C50-14A5-63DF-036B66963531}"/>
          </ac:picMkLst>
        </pc:picChg>
        <pc:picChg chg="add mod">
          <ac:chgData name="Joe Sarabia" userId="3c4edfed-7119-463b-8798-93c28408fdfe" providerId="ADAL" clId="{8DE5BCA7-1746-4F56-8B1D-B3CD77AE95B2}" dt="2023-08-21T19:43:05.691" v="1612" actId="1037"/>
          <ac:picMkLst>
            <pc:docMk/>
            <pc:sldMk cId="3578380551" sldId="2147472379"/>
            <ac:picMk id="20" creationId="{A4EAE262-BA96-02BC-EF3E-9610C9193B5B}"/>
          </ac:picMkLst>
        </pc:picChg>
        <pc:picChg chg="add mod">
          <ac:chgData name="Joe Sarabia" userId="3c4edfed-7119-463b-8798-93c28408fdfe" providerId="ADAL" clId="{8DE5BCA7-1746-4F56-8B1D-B3CD77AE95B2}" dt="2023-08-21T19:43:05.691" v="1612" actId="1037"/>
          <ac:picMkLst>
            <pc:docMk/>
            <pc:sldMk cId="3578380551" sldId="2147472379"/>
            <ac:picMk id="24" creationId="{640A8CD0-DF2B-E635-F325-1C4641001B4E}"/>
          </ac:picMkLst>
        </pc:picChg>
        <pc:picChg chg="add mod">
          <ac:chgData name="Joe Sarabia" userId="3c4edfed-7119-463b-8798-93c28408fdfe" providerId="ADAL" clId="{8DE5BCA7-1746-4F56-8B1D-B3CD77AE95B2}" dt="2023-08-21T19:43:05.691" v="1612" actId="1037"/>
          <ac:picMkLst>
            <pc:docMk/>
            <pc:sldMk cId="3578380551" sldId="2147472379"/>
            <ac:picMk id="26" creationId="{B3D8F0A2-61B5-824D-12A0-B7BD571AD71E}"/>
          </ac:picMkLst>
        </pc:picChg>
        <pc:picChg chg="add mod">
          <ac:chgData name="Joe Sarabia" userId="3c4edfed-7119-463b-8798-93c28408fdfe" providerId="ADAL" clId="{8DE5BCA7-1746-4F56-8B1D-B3CD77AE95B2}" dt="2023-08-21T19:43:05.691" v="1612" actId="1037"/>
          <ac:picMkLst>
            <pc:docMk/>
            <pc:sldMk cId="3578380551" sldId="2147472379"/>
            <ac:picMk id="28" creationId="{F37A9694-ACF6-2DD1-DFF0-D46622CF66A4}"/>
          </ac:picMkLst>
        </pc:picChg>
        <pc:picChg chg="add mod">
          <ac:chgData name="Joe Sarabia" userId="3c4edfed-7119-463b-8798-93c28408fdfe" providerId="ADAL" clId="{8DE5BCA7-1746-4F56-8B1D-B3CD77AE95B2}" dt="2023-08-21T19:43:05.691" v="1612" actId="1037"/>
          <ac:picMkLst>
            <pc:docMk/>
            <pc:sldMk cId="3578380551" sldId="2147472379"/>
            <ac:picMk id="30" creationId="{2FE08201-CF00-7E28-52C6-A2718BEEA9DF}"/>
          </ac:picMkLst>
        </pc:picChg>
      </pc:sldChg>
      <pc:sldChg chg="addSp delSp modSp new mod modClrScheme chgLayout">
        <pc:chgData name="Joe Sarabia" userId="3c4edfed-7119-463b-8798-93c28408fdfe" providerId="ADAL" clId="{8DE5BCA7-1746-4F56-8B1D-B3CD77AE95B2}" dt="2023-08-21T19:46:46.247" v="1637" actId="14100"/>
        <pc:sldMkLst>
          <pc:docMk/>
          <pc:sldMk cId="2579022914" sldId="2147472380"/>
        </pc:sldMkLst>
        <pc:spChg chg="del mod ord">
          <ac:chgData name="Joe Sarabia" userId="3c4edfed-7119-463b-8798-93c28408fdfe" providerId="ADAL" clId="{8DE5BCA7-1746-4F56-8B1D-B3CD77AE95B2}" dt="2023-08-21T19:45:04.944" v="1614" actId="700"/>
          <ac:spMkLst>
            <pc:docMk/>
            <pc:sldMk cId="2579022914" sldId="2147472380"/>
            <ac:spMk id="2" creationId="{B71CB35C-CA20-2D74-AF62-7297BA67B4BE}"/>
          </ac:spMkLst>
        </pc:spChg>
        <pc:spChg chg="del">
          <ac:chgData name="Joe Sarabia" userId="3c4edfed-7119-463b-8798-93c28408fdfe" providerId="ADAL" clId="{8DE5BCA7-1746-4F56-8B1D-B3CD77AE95B2}" dt="2023-08-21T19:45:04.944" v="1614" actId="700"/>
          <ac:spMkLst>
            <pc:docMk/>
            <pc:sldMk cId="2579022914" sldId="2147472380"/>
            <ac:spMk id="3" creationId="{EAD0027B-F539-2912-2D98-466150DA6965}"/>
          </ac:spMkLst>
        </pc:spChg>
        <pc:spChg chg="del mod ord">
          <ac:chgData name="Joe Sarabia" userId="3c4edfed-7119-463b-8798-93c28408fdfe" providerId="ADAL" clId="{8DE5BCA7-1746-4F56-8B1D-B3CD77AE95B2}" dt="2023-08-21T19:45:04.944" v="1614" actId="700"/>
          <ac:spMkLst>
            <pc:docMk/>
            <pc:sldMk cId="2579022914" sldId="2147472380"/>
            <ac:spMk id="4" creationId="{32B59968-5338-0357-2179-18275F2D7568}"/>
          </ac:spMkLst>
        </pc:spChg>
        <pc:spChg chg="add mod ord">
          <ac:chgData name="Joe Sarabia" userId="3c4edfed-7119-463b-8798-93c28408fdfe" providerId="ADAL" clId="{8DE5BCA7-1746-4F56-8B1D-B3CD77AE95B2}" dt="2023-08-21T19:46:46.247" v="1637" actId="14100"/>
          <ac:spMkLst>
            <pc:docMk/>
            <pc:sldMk cId="2579022914" sldId="2147472380"/>
            <ac:spMk id="5" creationId="{D25D47CE-219E-F14B-12C7-46FCF2AC1BE7}"/>
          </ac:spMkLst>
        </pc:spChg>
        <pc:spChg chg="add del mod ord">
          <ac:chgData name="Joe Sarabia" userId="3c4edfed-7119-463b-8798-93c28408fdfe" providerId="ADAL" clId="{8DE5BCA7-1746-4F56-8B1D-B3CD77AE95B2}" dt="2023-08-21T19:45:32.449" v="1629" actId="21"/>
          <ac:spMkLst>
            <pc:docMk/>
            <pc:sldMk cId="2579022914" sldId="2147472380"/>
            <ac:spMk id="6" creationId="{0AAEF3E0-D0F9-118C-53BB-75842BC342BB}"/>
          </ac:spMkLst>
        </pc:spChg>
        <pc:spChg chg="add mod">
          <ac:chgData name="Joe Sarabia" userId="3c4edfed-7119-463b-8798-93c28408fdfe" providerId="ADAL" clId="{8DE5BCA7-1746-4F56-8B1D-B3CD77AE95B2}" dt="2023-08-21T19:45:45.748" v="1631" actId="14100"/>
          <ac:spMkLst>
            <pc:docMk/>
            <pc:sldMk cId="2579022914" sldId="2147472380"/>
            <ac:spMk id="8" creationId="{74B927B7-0FFE-B44D-E0E3-FB8CFCD92190}"/>
          </ac:spMkLst>
        </pc:spChg>
        <pc:spChg chg="add mod">
          <ac:chgData name="Joe Sarabia" userId="3c4edfed-7119-463b-8798-93c28408fdfe" providerId="ADAL" clId="{8DE5BCA7-1746-4F56-8B1D-B3CD77AE95B2}" dt="2023-08-21T19:45:45.748" v="1631" actId="14100"/>
          <ac:spMkLst>
            <pc:docMk/>
            <pc:sldMk cId="2579022914" sldId="2147472380"/>
            <ac:spMk id="9" creationId="{7A74D538-5148-91BF-F59F-7E58332C1D07}"/>
          </ac:spMkLst>
        </pc:spChg>
        <pc:spChg chg="add mod">
          <ac:chgData name="Joe Sarabia" userId="3c4edfed-7119-463b-8798-93c28408fdfe" providerId="ADAL" clId="{8DE5BCA7-1746-4F56-8B1D-B3CD77AE95B2}" dt="2023-08-21T19:45:45.748" v="1631" actId="14100"/>
          <ac:spMkLst>
            <pc:docMk/>
            <pc:sldMk cId="2579022914" sldId="2147472380"/>
            <ac:spMk id="12" creationId="{76784DF0-7862-037E-0968-32232B0A7B03}"/>
          </ac:spMkLst>
        </pc:spChg>
        <pc:spChg chg="add mod">
          <ac:chgData name="Joe Sarabia" userId="3c4edfed-7119-463b-8798-93c28408fdfe" providerId="ADAL" clId="{8DE5BCA7-1746-4F56-8B1D-B3CD77AE95B2}" dt="2023-08-21T19:45:45.748" v="1631" actId="14100"/>
          <ac:spMkLst>
            <pc:docMk/>
            <pc:sldMk cId="2579022914" sldId="2147472380"/>
            <ac:spMk id="13" creationId="{740CD3C8-AEB9-23B7-6409-2A3A62A266AF}"/>
          </ac:spMkLst>
        </pc:spChg>
        <pc:spChg chg="add mod">
          <ac:chgData name="Joe Sarabia" userId="3c4edfed-7119-463b-8798-93c28408fdfe" providerId="ADAL" clId="{8DE5BCA7-1746-4F56-8B1D-B3CD77AE95B2}" dt="2023-08-21T19:45:45.748" v="1631" actId="14100"/>
          <ac:spMkLst>
            <pc:docMk/>
            <pc:sldMk cId="2579022914" sldId="2147472380"/>
            <ac:spMk id="15" creationId="{DFBAD81C-BF36-9C4D-321A-B64D311C99E6}"/>
          </ac:spMkLst>
        </pc:spChg>
        <pc:spChg chg="add mod">
          <ac:chgData name="Joe Sarabia" userId="3c4edfed-7119-463b-8798-93c28408fdfe" providerId="ADAL" clId="{8DE5BCA7-1746-4F56-8B1D-B3CD77AE95B2}" dt="2023-08-21T19:45:45.748" v="1631" actId="14100"/>
          <ac:spMkLst>
            <pc:docMk/>
            <pc:sldMk cId="2579022914" sldId="2147472380"/>
            <ac:spMk id="16" creationId="{46E262C0-25FA-EF5F-0645-9565C372DFAA}"/>
          </ac:spMkLst>
        </pc:spChg>
        <pc:spChg chg="add mod">
          <ac:chgData name="Joe Sarabia" userId="3c4edfed-7119-463b-8798-93c28408fdfe" providerId="ADAL" clId="{8DE5BCA7-1746-4F56-8B1D-B3CD77AE95B2}" dt="2023-08-21T19:45:45.748" v="1631" actId="14100"/>
          <ac:spMkLst>
            <pc:docMk/>
            <pc:sldMk cId="2579022914" sldId="2147472380"/>
            <ac:spMk id="17" creationId="{27A43D71-A215-2928-C9EC-B4667487F092}"/>
          </ac:spMkLst>
        </pc:spChg>
        <pc:spChg chg="add mod">
          <ac:chgData name="Joe Sarabia" userId="3c4edfed-7119-463b-8798-93c28408fdfe" providerId="ADAL" clId="{8DE5BCA7-1746-4F56-8B1D-B3CD77AE95B2}" dt="2023-08-21T19:45:45.748" v="1631" actId="14100"/>
          <ac:spMkLst>
            <pc:docMk/>
            <pc:sldMk cId="2579022914" sldId="2147472380"/>
            <ac:spMk id="18" creationId="{C253B858-92B0-C99E-CAF8-D2C1E1365FD4}"/>
          </ac:spMkLst>
        </pc:spChg>
        <pc:spChg chg="add mod">
          <ac:chgData name="Joe Sarabia" userId="3c4edfed-7119-463b-8798-93c28408fdfe" providerId="ADAL" clId="{8DE5BCA7-1746-4F56-8B1D-B3CD77AE95B2}" dt="2023-08-21T19:45:45.748" v="1631" actId="14100"/>
          <ac:spMkLst>
            <pc:docMk/>
            <pc:sldMk cId="2579022914" sldId="2147472380"/>
            <ac:spMk id="20" creationId="{4959E846-3C8F-7FA7-F94E-15B60D8E0CE4}"/>
          </ac:spMkLst>
        </pc:spChg>
        <pc:spChg chg="add mod">
          <ac:chgData name="Joe Sarabia" userId="3c4edfed-7119-463b-8798-93c28408fdfe" providerId="ADAL" clId="{8DE5BCA7-1746-4F56-8B1D-B3CD77AE95B2}" dt="2023-08-21T19:45:45.748" v="1631" actId="14100"/>
          <ac:spMkLst>
            <pc:docMk/>
            <pc:sldMk cId="2579022914" sldId="2147472380"/>
            <ac:spMk id="21" creationId="{4E28B132-076E-F1CD-8167-B8C1D4D68A1B}"/>
          </ac:spMkLst>
        </pc:spChg>
        <pc:spChg chg="add mod">
          <ac:chgData name="Joe Sarabia" userId="3c4edfed-7119-463b-8798-93c28408fdfe" providerId="ADAL" clId="{8DE5BCA7-1746-4F56-8B1D-B3CD77AE95B2}" dt="2023-08-21T19:45:45.748" v="1631" actId="14100"/>
          <ac:spMkLst>
            <pc:docMk/>
            <pc:sldMk cId="2579022914" sldId="2147472380"/>
            <ac:spMk id="22" creationId="{F7EDC50F-2685-E750-E0FF-BD58A42C330B}"/>
          </ac:spMkLst>
        </pc:spChg>
        <pc:spChg chg="add mod">
          <ac:chgData name="Joe Sarabia" userId="3c4edfed-7119-463b-8798-93c28408fdfe" providerId="ADAL" clId="{8DE5BCA7-1746-4F56-8B1D-B3CD77AE95B2}" dt="2023-08-21T19:45:45.748" v="1631" actId="14100"/>
          <ac:spMkLst>
            <pc:docMk/>
            <pc:sldMk cId="2579022914" sldId="2147472380"/>
            <ac:spMk id="23" creationId="{2CABDEB2-5BAD-BD91-4549-10C545FC8880}"/>
          </ac:spMkLst>
        </pc:spChg>
        <pc:spChg chg="add mod">
          <ac:chgData name="Joe Sarabia" userId="3c4edfed-7119-463b-8798-93c28408fdfe" providerId="ADAL" clId="{8DE5BCA7-1746-4F56-8B1D-B3CD77AE95B2}" dt="2023-08-21T19:45:45.748" v="1631" actId="14100"/>
          <ac:spMkLst>
            <pc:docMk/>
            <pc:sldMk cId="2579022914" sldId="2147472380"/>
            <ac:spMk id="24" creationId="{1BA68708-63A5-EC9E-C755-DD295B042FC3}"/>
          </ac:spMkLst>
        </pc:spChg>
        <pc:spChg chg="add mod">
          <ac:chgData name="Joe Sarabia" userId="3c4edfed-7119-463b-8798-93c28408fdfe" providerId="ADAL" clId="{8DE5BCA7-1746-4F56-8B1D-B3CD77AE95B2}" dt="2023-08-21T19:45:45.748" v="1631" actId="14100"/>
          <ac:spMkLst>
            <pc:docMk/>
            <pc:sldMk cId="2579022914" sldId="2147472380"/>
            <ac:spMk id="25" creationId="{859A0D5F-2BF8-530E-D234-66176DD55822}"/>
          </ac:spMkLst>
        </pc:spChg>
        <pc:spChg chg="add mod">
          <ac:chgData name="Joe Sarabia" userId="3c4edfed-7119-463b-8798-93c28408fdfe" providerId="ADAL" clId="{8DE5BCA7-1746-4F56-8B1D-B3CD77AE95B2}" dt="2023-08-21T19:45:45.748" v="1631" actId="14100"/>
          <ac:spMkLst>
            <pc:docMk/>
            <pc:sldMk cId="2579022914" sldId="2147472380"/>
            <ac:spMk id="26" creationId="{69D0C80B-5D68-DE5E-EFEF-26034B58CF8F}"/>
          </ac:spMkLst>
        </pc:spChg>
        <pc:spChg chg="add mod">
          <ac:chgData name="Joe Sarabia" userId="3c4edfed-7119-463b-8798-93c28408fdfe" providerId="ADAL" clId="{8DE5BCA7-1746-4F56-8B1D-B3CD77AE95B2}" dt="2023-08-21T19:45:45.748" v="1631" actId="14100"/>
          <ac:spMkLst>
            <pc:docMk/>
            <pc:sldMk cId="2579022914" sldId="2147472380"/>
            <ac:spMk id="27" creationId="{D900D55D-BBFE-7A42-7AFB-3983541CE72A}"/>
          </ac:spMkLst>
        </pc:spChg>
        <pc:spChg chg="add mod">
          <ac:chgData name="Joe Sarabia" userId="3c4edfed-7119-463b-8798-93c28408fdfe" providerId="ADAL" clId="{8DE5BCA7-1746-4F56-8B1D-B3CD77AE95B2}" dt="2023-08-21T19:45:45.748" v="1631" actId="14100"/>
          <ac:spMkLst>
            <pc:docMk/>
            <pc:sldMk cId="2579022914" sldId="2147472380"/>
            <ac:spMk id="28" creationId="{FD64DDE9-1525-C05C-99C7-42DAA2E9B946}"/>
          </ac:spMkLst>
        </pc:spChg>
        <pc:spChg chg="add mod">
          <ac:chgData name="Joe Sarabia" userId="3c4edfed-7119-463b-8798-93c28408fdfe" providerId="ADAL" clId="{8DE5BCA7-1746-4F56-8B1D-B3CD77AE95B2}" dt="2023-08-21T19:45:45.748" v="1631" actId="14100"/>
          <ac:spMkLst>
            <pc:docMk/>
            <pc:sldMk cId="2579022914" sldId="2147472380"/>
            <ac:spMk id="29" creationId="{A0AFFAED-22DA-0A86-907B-05714E28C0E9}"/>
          </ac:spMkLst>
        </pc:spChg>
        <pc:spChg chg="add mod">
          <ac:chgData name="Joe Sarabia" userId="3c4edfed-7119-463b-8798-93c28408fdfe" providerId="ADAL" clId="{8DE5BCA7-1746-4F56-8B1D-B3CD77AE95B2}" dt="2023-08-21T19:45:45.748" v="1631" actId="14100"/>
          <ac:spMkLst>
            <pc:docMk/>
            <pc:sldMk cId="2579022914" sldId="2147472380"/>
            <ac:spMk id="34" creationId="{23E75FC3-8CA5-405D-5154-2C1CA672AA2C}"/>
          </ac:spMkLst>
        </pc:spChg>
        <pc:spChg chg="add mod">
          <ac:chgData name="Joe Sarabia" userId="3c4edfed-7119-463b-8798-93c28408fdfe" providerId="ADAL" clId="{8DE5BCA7-1746-4F56-8B1D-B3CD77AE95B2}" dt="2023-08-21T19:45:45.748" v="1631" actId="14100"/>
          <ac:spMkLst>
            <pc:docMk/>
            <pc:sldMk cId="2579022914" sldId="2147472380"/>
            <ac:spMk id="35" creationId="{0A6D5A83-A1DC-EC87-ACFC-AEB5492A3CDA}"/>
          </ac:spMkLst>
        </pc:spChg>
        <pc:spChg chg="add mod">
          <ac:chgData name="Joe Sarabia" userId="3c4edfed-7119-463b-8798-93c28408fdfe" providerId="ADAL" clId="{8DE5BCA7-1746-4F56-8B1D-B3CD77AE95B2}" dt="2023-08-21T19:45:45.748" v="1631" actId="14100"/>
          <ac:spMkLst>
            <pc:docMk/>
            <pc:sldMk cId="2579022914" sldId="2147472380"/>
            <ac:spMk id="36" creationId="{84D1699A-A18F-7992-2ED5-6D53B664FD44}"/>
          </ac:spMkLst>
        </pc:spChg>
        <pc:spChg chg="add mod">
          <ac:chgData name="Joe Sarabia" userId="3c4edfed-7119-463b-8798-93c28408fdfe" providerId="ADAL" clId="{8DE5BCA7-1746-4F56-8B1D-B3CD77AE95B2}" dt="2023-08-21T19:45:45.748" v="1631" actId="14100"/>
          <ac:spMkLst>
            <pc:docMk/>
            <pc:sldMk cId="2579022914" sldId="2147472380"/>
            <ac:spMk id="40" creationId="{44124EE1-BB56-538A-D924-1BC12BCECE36}"/>
          </ac:spMkLst>
        </pc:spChg>
        <pc:spChg chg="add mod">
          <ac:chgData name="Joe Sarabia" userId="3c4edfed-7119-463b-8798-93c28408fdfe" providerId="ADAL" clId="{8DE5BCA7-1746-4F56-8B1D-B3CD77AE95B2}" dt="2023-08-21T19:45:45.748" v="1631" actId="14100"/>
          <ac:spMkLst>
            <pc:docMk/>
            <pc:sldMk cId="2579022914" sldId="2147472380"/>
            <ac:spMk id="43" creationId="{7D0715BE-F999-AE8F-B340-EBAFA793D4FB}"/>
          </ac:spMkLst>
        </pc:spChg>
        <pc:spChg chg="add mod">
          <ac:chgData name="Joe Sarabia" userId="3c4edfed-7119-463b-8798-93c28408fdfe" providerId="ADAL" clId="{8DE5BCA7-1746-4F56-8B1D-B3CD77AE95B2}" dt="2023-08-21T19:45:45.748" v="1631" actId="14100"/>
          <ac:spMkLst>
            <pc:docMk/>
            <pc:sldMk cId="2579022914" sldId="2147472380"/>
            <ac:spMk id="44" creationId="{011AC30B-E0E5-1BB3-7815-48FE7EC19114}"/>
          </ac:spMkLst>
        </pc:spChg>
        <pc:spChg chg="add mod">
          <ac:chgData name="Joe Sarabia" userId="3c4edfed-7119-463b-8798-93c28408fdfe" providerId="ADAL" clId="{8DE5BCA7-1746-4F56-8B1D-B3CD77AE95B2}" dt="2023-08-21T19:45:45.748" v="1631" actId="14100"/>
          <ac:spMkLst>
            <pc:docMk/>
            <pc:sldMk cId="2579022914" sldId="2147472380"/>
            <ac:spMk id="46" creationId="{61660637-71DF-2852-A2F8-C37071A3EA11}"/>
          </ac:spMkLst>
        </pc:spChg>
        <pc:spChg chg="add mod">
          <ac:chgData name="Joe Sarabia" userId="3c4edfed-7119-463b-8798-93c28408fdfe" providerId="ADAL" clId="{8DE5BCA7-1746-4F56-8B1D-B3CD77AE95B2}" dt="2023-08-21T19:45:45.748" v="1631" actId="14100"/>
          <ac:spMkLst>
            <pc:docMk/>
            <pc:sldMk cId="2579022914" sldId="2147472380"/>
            <ac:spMk id="47" creationId="{1AC4CE7B-6DB5-C1F0-65BB-D6A050C9ACDD}"/>
          </ac:spMkLst>
        </pc:spChg>
        <pc:spChg chg="add mod">
          <ac:chgData name="Joe Sarabia" userId="3c4edfed-7119-463b-8798-93c28408fdfe" providerId="ADAL" clId="{8DE5BCA7-1746-4F56-8B1D-B3CD77AE95B2}" dt="2023-08-21T19:45:45.748" v="1631" actId="14100"/>
          <ac:spMkLst>
            <pc:docMk/>
            <pc:sldMk cId="2579022914" sldId="2147472380"/>
            <ac:spMk id="48" creationId="{4019346D-1E80-8315-8E93-9F968D6E6286}"/>
          </ac:spMkLst>
        </pc:spChg>
        <pc:spChg chg="add mod">
          <ac:chgData name="Joe Sarabia" userId="3c4edfed-7119-463b-8798-93c28408fdfe" providerId="ADAL" clId="{8DE5BCA7-1746-4F56-8B1D-B3CD77AE95B2}" dt="2023-08-21T19:45:45.748" v="1631" actId="14100"/>
          <ac:spMkLst>
            <pc:docMk/>
            <pc:sldMk cId="2579022914" sldId="2147472380"/>
            <ac:spMk id="49" creationId="{759CE005-169C-E5C2-0F52-48381CCCEDF7}"/>
          </ac:spMkLst>
        </pc:spChg>
        <pc:spChg chg="add mod">
          <ac:chgData name="Joe Sarabia" userId="3c4edfed-7119-463b-8798-93c28408fdfe" providerId="ADAL" clId="{8DE5BCA7-1746-4F56-8B1D-B3CD77AE95B2}" dt="2023-08-21T19:45:45.748" v="1631" actId="14100"/>
          <ac:spMkLst>
            <pc:docMk/>
            <pc:sldMk cId="2579022914" sldId="2147472380"/>
            <ac:spMk id="50" creationId="{7D24882A-03B7-9421-EF5D-447B15D1D529}"/>
          </ac:spMkLst>
        </pc:spChg>
        <pc:spChg chg="add mod">
          <ac:chgData name="Joe Sarabia" userId="3c4edfed-7119-463b-8798-93c28408fdfe" providerId="ADAL" clId="{8DE5BCA7-1746-4F56-8B1D-B3CD77AE95B2}" dt="2023-08-21T19:45:45.748" v="1631" actId="14100"/>
          <ac:spMkLst>
            <pc:docMk/>
            <pc:sldMk cId="2579022914" sldId="2147472380"/>
            <ac:spMk id="51" creationId="{8CEA3431-C6AF-357E-3DB6-1F25C22A7079}"/>
          </ac:spMkLst>
        </pc:spChg>
        <pc:spChg chg="add mod">
          <ac:chgData name="Joe Sarabia" userId="3c4edfed-7119-463b-8798-93c28408fdfe" providerId="ADAL" clId="{8DE5BCA7-1746-4F56-8B1D-B3CD77AE95B2}" dt="2023-08-21T19:45:45.748" v="1631" actId="14100"/>
          <ac:spMkLst>
            <pc:docMk/>
            <pc:sldMk cId="2579022914" sldId="2147472380"/>
            <ac:spMk id="54" creationId="{26057C0B-7B4C-BEBF-0111-C51E17922B03}"/>
          </ac:spMkLst>
        </pc:spChg>
        <pc:spChg chg="add mod">
          <ac:chgData name="Joe Sarabia" userId="3c4edfed-7119-463b-8798-93c28408fdfe" providerId="ADAL" clId="{8DE5BCA7-1746-4F56-8B1D-B3CD77AE95B2}" dt="2023-08-21T19:45:45.748" v="1631" actId="14100"/>
          <ac:spMkLst>
            <pc:docMk/>
            <pc:sldMk cId="2579022914" sldId="2147472380"/>
            <ac:spMk id="55" creationId="{827EF21B-7BBE-C22F-40AC-36780A95A651}"/>
          </ac:spMkLst>
        </pc:spChg>
        <pc:spChg chg="add mod">
          <ac:chgData name="Joe Sarabia" userId="3c4edfed-7119-463b-8798-93c28408fdfe" providerId="ADAL" clId="{8DE5BCA7-1746-4F56-8B1D-B3CD77AE95B2}" dt="2023-08-21T19:45:45.748" v="1631" actId="14100"/>
          <ac:spMkLst>
            <pc:docMk/>
            <pc:sldMk cId="2579022914" sldId="2147472380"/>
            <ac:spMk id="58" creationId="{1EBE1773-CB3D-CB9A-5E58-B6B9EB9B53F7}"/>
          </ac:spMkLst>
        </pc:spChg>
        <pc:spChg chg="add mod">
          <ac:chgData name="Joe Sarabia" userId="3c4edfed-7119-463b-8798-93c28408fdfe" providerId="ADAL" clId="{8DE5BCA7-1746-4F56-8B1D-B3CD77AE95B2}" dt="2023-08-21T19:45:45.748" v="1631" actId="14100"/>
          <ac:spMkLst>
            <pc:docMk/>
            <pc:sldMk cId="2579022914" sldId="2147472380"/>
            <ac:spMk id="59" creationId="{8F165EAE-4C5A-FB7A-8D37-741D016CCC9B}"/>
          </ac:spMkLst>
        </pc:spChg>
        <pc:spChg chg="add mod">
          <ac:chgData name="Joe Sarabia" userId="3c4edfed-7119-463b-8798-93c28408fdfe" providerId="ADAL" clId="{8DE5BCA7-1746-4F56-8B1D-B3CD77AE95B2}" dt="2023-08-21T19:45:45.748" v="1631" actId="14100"/>
          <ac:spMkLst>
            <pc:docMk/>
            <pc:sldMk cId="2579022914" sldId="2147472380"/>
            <ac:spMk id="60" creationId="{C2F9AB39-3C9A-BB31-148E-62E5D6DD39A8}"/>
          </ac:spMkLst>
        </pc:spChg>
        <pc:spChg chg="add mod">
          <ac:chgData name="Joe Sarabia" userId="3c4edfed-7119-463b-8798-93c28408fdfe" providerId="ADAL" clId="{8DE5BCA7-1746-4F56-8B1D-B3CD77AE95B2}" dt="2023-08-21T19:45:45.748" v="1631" actId="14100"/>
          <ac:spMkLst>
            <pc:docMk/>
            <pc:sldMk cId="2579022914" sldId="2147472380"/>
            <ac:spMk id="61" creationId="{51B99436-E8E9-B529-B06B-E94992FCE506}"/>
          </ac:spMkLst>
        </pc:spChg>
        <pc:spChg chg="add mod">
          <ac:chgData name="Joe Sarabia" userId="3c4edfed-7119-463b-8798-93c28408fdfe" providerId="ADAL" clId="{8DE5BCA7-1746-4F56-8B1D-B3CD77AE95B2}" dt="2023-08-21T19:45:45.748" v="1631" actId="14100"/>
          <ac:spMkLst>
            <pc:docMk/>
            <pc:sldMk cId="2579022914" sldId="2147472380"/>
            <ac:spMk id="64" creationId="{EAE8A677-42DA-FD1B-481C-0CBBD64A053C}"/>
          </ac:spMkLst>
        </pc:spChg>
        <pc:spChg chg="add mod">
          <ac:chgData name="Joe Sarabia" userId="3c4edfed-7119-463b-8798-93c28408fdfe" providerId="ADAL" clId="{8DE5BCA7-1746-4F56-8B1D-B3CD77AE95B2}" dt="2023-08-21T19:45:45.748" v="1631" actId="14100"/>
          <ac:spMkLst>
            <pc:docMk/>
            <pc:sldMk cId="2579022914" sldId="2147472380"/>
            <ac:spMk id="65" creationId="{85C064FD-0D8F-42CD-BAAF-4863AE38AEB6}"/>
          </ac:spMkLst>
        </pc:spChg>
        <pc:spChg chg="add mod">
          <ac:chgData name="Joe Sarabia" userId="3c4edfed-7119-463b-8798-93c28408fdfe" providerId="ADAL" clId="{8DE5BCA7-1746-4F56-8B1D-B3CD77AE95B2}" dt="2023-08-21T19:45:45.748" v="1631" actId="14100"/>
          <ac:spMkLst>
            <pc:docMk/>
            <pc:sldMk cId="2579022914" sldId="2147472380"/>
            <ac:spMk id="67" creationId="{5ED53DEF-D249-2CFC-997A-1FD39718489D}"/>
          </ac:spMkLst>
        </pc:spChg>
        <pc:spChg chg="add mod">
          <ac:chgData name="Joe Sarabia" userId="3c4edfed-7119-463b-8798-93c28408fdfe" providerId="ADAL" clId="{8DE5BCA7-1746-4F56-8B1D-B3CD77AE95B2}" dt="2023-08-21T19:45:45.748" v="1631" actId="14100"/>
          <ac:spMkLst>
            <pc:docMk/>
            <pc:sldMk cId="2579022914" sldId="2147472380"/>
            <ac:spMk id="68" creationId="{CAD02834-A9E7-C636-4995-E7B7EDF34DE8}"/>
          </ac:spMkLst>
        </pc:spChg>
        <pc:grpChg chg="add mod">
          <ac:chgData name="Joe Sarabia" userId="3c4edfed-7119-463b-8798-93c28408fdfe" providerId="ADAL" clId="{8DE5BCA7-1746-4F56-8B1D-B3CD77AE95B2}" dt="2023-08-21T19:45:45.748" v="1631" actId="14100"/>
          <ac:grpSpMkLst>
            <pc:docMk/>
            <pc:sldMk cId="2579022914" sldId="2147472380"/>
            <ac:grpSpMk id="38" creationId="{1CB1D012-6F7F-1657-CD4C-7FC0E9A337AE}"/>
          </ac:grpSpMkLst>
        </pc:grpChg>
        <pc:grpChg chg="add mod">
          <ac:chgData name="Joe Sarabia" userId="3c4edfed-7119-463b-8798-93c28408fdfe" providerId="ADAL" clId="{8DE5BCA7-1746-4F56-8B1D-B3CD77AE95B2}" dt="2023-08-21T19:45:45.748" v="1631" actId="14100"/>
          <ac:grpSpMkLst>
            <pc:docMk/>
            <pc:sldMk cId="2579022914" sldId="2147472380"/>
            <ac:grpSpMk id="69" creationId="{06C7C5EB-D9A3-50B7-08C2-50A7108E67C0}"/>
          </ac:grpSpMkLst>
        </pc:grpChg>
        <pc:picChg chg="add mod">
          <ac:chgData name="Joe Sarabia" userId="3c4edfed-7119-463b-8798-93c28408fdfe" providerId="ADAL" clId="{8DE5BCA7-1746-4F56-8B1D-B3CD77AE95B2}" dt="2023-08-21T19:45:45.748" v="1631" actId="14100"/>
          <ac:picMkLst>
            <pc:docMk/>
            <pc:sldMk cId="2579022914" sldId="2147472380"/>
            <ac:picMk id="7" creationId="{0C2BA782-2613-E39C-72E6-31B722EF9BE8}"/>
          </ac:picMkLst>
        </pc:picChg>
        <pc:picChg chg="add mod">
          <ac:chgData name="Joe Sarabia" userId="3c4edfed-7119-463b-8798-93c28408fdfe" providerId="ADAL" clId="{8DE5BCA7-1746-4F56-8B1D-B3CD77AE95B2}" dt="2023-08-21T19:45:45.748" v="1631" actId="14100"/>
          <ac:picMkLst>
            <pc:docMk/>
            <pc:sldMk cId="2579022914" sldId="2147472380"/>
            <ac:picMk id="10" creationId="{0881A5E5-A708-ACD1-0793-13DEE03C0385}"/>
          </ac:picMkLst>
        </pc:picChg>
        <pc:picChg chg="add mod">
          <ac:chgData name="Joe Sarabia" userId="3c4edfed-7119-463b-8798-93c28408fdfe" providerId="ADAL" clId="{8DE5BCA7-1746-4F56-8B1D-B3CD77AE95B2}" dt="2023-08-21T19:45:45.748" v="1631" actId="14100"/>
          <ac:picMkLst>
            <pc:docMk/>
            <pc:sldMk cId="2579022914" sldId="2147472380"/>
            <ac:picMk id="11" creationId="{24981951-9B99-4551-F517-18F626ED2893}"/>
          </ac:picMkLst>
        </pc:picChg>
        <pc:picChg chg="add mod">
          <ac:chgData name="Joe Sarabia" userId="3c4edfed-7119-463b-8798-93c28408fdfe" providerId="ADAL" clId="{8DE5BCA7-1746-4F56-8B1D-B3CD77AE95B2}" dt="2023-08-21T19:45:45.748" v="1631" actId="14100"/>
          <ac:picMkLst>
            <pc:docMk/>
            <pc:sldMk cId="2579022914" sldId="2147472380"/>
            <ac:picMk id="14" creationId="{9192691D-70DA-8A6D-340E-63CFD115567E}"/>
          </ac:picMkLst>
        </pc:picChg>
        <pc:picChg chg="add mod">
          <ac:chgData name="Joe Sarabia" userId="3c4edfed-7119-463b-8798-93c28408fdfe" providerId="ADAL" clId="{8DE5BCA7-1746-4F56-8B1D-B3CD77AE95B2}" dt="2023-08-21T19:45:45.748" v="1631" actId="14100"/>
          <ac:picMkLst>
            <pc:docMk/>
            <pc:sldMk cId="2579022914" sldId="2147472380"/>
            <ac:picMk id="19" creationId="{482298A7-90EA-E1DE-86EB-199DCF364AA1}"/>
          </ac:picMkLst>
        </pc:picChg>
        <pc:picChg chg="add mod">
          <ac:chgData name="Joe Sarabia" userId="3c4edfed-7119-463b-8798-93c28408fdfe" providerId="ADAL" clId="{8DE5BCA7-1746-4F56-8B1D-B3CD77AE95B2}" dt="2023-08-21T19:45:45.748" v="1631" actId="14100"/>
          <ac:picMkLst>
            <pc:docMk/>
            <pc:sldMk cId="2579022914" sldId="2147472380"/>
            <ac:picMk id="30" creationId="{E6D88E23-2B54-6353-C05C-B4A334FE3060}"/>
          </ac:picMkLst>
        </pc:picChg>
        <pc:picChg chg="add mod">
          <ac:chgData name="Joe Sarabia" userId="3c4edfed-7119-463b-8798-93c28408fdfe" providerId="ADAL" clId="{8DE5BCA7-1746-4F56-8B1D-B3CD77AE95B2}" dt="2023-08-21T19:45:45.748" v="1631" actId="14100"/>
          <ac:picMkLst>
            <pc:docMk/>
            <pc:sldMk cId="2579022914" sldId="2147472380"/>
            <ac:picMk id="31" creationId="{E583E9EA-37B2-03B9-4E80-48142D32BB8E}"/>
          </ac:picMkLst>
        </pc:picChg>
        <pc:picChg chg="add mod">
          <ac:chgData name="Joe Sarabia" userId="3c4edfed-7119-463b-8798-93c28408fdfe" providerId="ADAL" clId="{8DE5BCA7-1746-4F56-8B1D-B3CD77AE95B2}" dt="2023-08-21T19:45:45.748" v="1631" actId="14100"/>
          <ac:picMkLst>
            <pc:docMk/>
            <pc:sldMk cId="2579022914" sldId="2147472380"/>
            <ac:picMk id="32" creationId="{B3B44A9A-6326-A27D-0E1E-69B05C9C25DC}"/>
          </ac:picMkLst>
        </pc:picChg>
        <pc:picChg chg="add mod">
          <ac:chgData name="Joe Sarabia" userId="3c4edfed-7119-463b-8798-93c28408fdfe" providerId="ADAL" clId="{8DE5BCA7-1746-4F56-8B1D-B3CD77AE95B2}" dt="2023-08-21T19:45:45.748" v="1631" actId="14100"/>
          <ac:picMkLst>
            <pc:docMk/>
            <pc:sldMk cId="2579022914" sldId="2147472380"/>
            <ac:picMk id="33" creationId="{599A22C6-24C5-367E-FADA-481224B5B45A}"/>
          </ac:picMkLst>
        </pc:picChg>
        <pc:picChg chg="add mod">
          <ac:chgData name="Joe Sarabia" userId="3c4edfed-7119-463b-8798-93c28408fdfe" providerId="ADAL" clId="{8DE5BCA7-1746-4F56-8B1D-B3CD77AE95B2}" dt="2023-08-21T19:45:45.748" v="1631" actId="14100"/>
          <ac:picMkLst>
            <pc:docMk/>
            <pc:sldMk cId="2579022914" sldId="2147472380"/>
            <ac:picMk id="37" creationId="{D2497FBE-FD2D-8458-3C82-D2E1BF13C458}"/>
          </ac:picMkLst>
        </pc:picChg>
        <pc:picChg chg="add mod">
          <ac:chgData name="Joe Sarabia" userId="3c4edfed-7119-463b-8798-93c28408fdfe" providerId="ADAL" clId="{8DE5BCA7-1746-4F56-8B1D-B3CD77AE95B2}" dt="2023-08-21T19:45:45.748" v="1631" actId="14100"/>
          <ac:picMkLst>
            <pc:docMk/>
            <pc:sldMk cId="2579022914" sldId="2147472380"/>
            <ac:picMk id="39" creationId="{C85CFE09-B4B7-FAA1-81A3-B8D01417BB5B}"/>
          </ac:picMkLst>
        </pc:picChg>
        <pc:picChg chg="add mod">
          <ac:chgData name="Joe Sarabia" userId="3c4edfed-7119-463b-8798-93c28408fdfe" providerId="ADAL" clId="{8DE5BCA7-1746-4F56-8B1D-B3CD77AE95B2}" dt="2023-08-21T19:45:45.748" v="1631" actId="14100"/>
          <ac:picMkLst>
            <pc:docMk/>
            <pc:sldMk cId="2579022914" sldId="2147472380"/>
            <ac:picMk id="41" creationId="{B7D593AB-98F7-37DF-F567-460D27C1B8D5}"/>
          </ac:picMkLst>
        </pc:picChg>
        <pc:picChg chg="add mod">
          <ac:chgData name="Joe Sarabia" userId="3c4edfed-7119-463b-8798-93c28408fdfe" providerId="ADAL" clId="{8DE5BCA7-1746-4F56-8B1D-B3CD77AE95B2}" dt="2023-08-21T19:45:45.748" v="1631" actId="14100"/>
          <ac:picMkLst>
            <pc:docMk/>
            <pc:sldMk cId="2579022914" sldId="2147472380"/>
            <ac:picMk id="42" creationId="{4CC65A74-FC88-B6D9-2278-7844EE1B92BE}"/>
          </ac:picMkLst>
        </pc:picChg>
        <pc:picChg chg="add mod">
          <ac:chgData name="Joe Sarabia" userId="3c4edfed-7119-463b-8798-93c28408fdfe" providerId="ADAL" clId="{8DE5BCA7-1746-4F56-8B1D-B3CD77AE95B2}" dt="2023-08-21T19:45:45.748" v="1631" actId="14100"/>
          <ac:picMkLst>
            <pc:docMk/>
            <pc:sldMk cId="2579022914" sldId="2147472380"/>
            <ac:picMk id="45" creationId="{636F473A-B351-30AA-F641-30C229204D05}"/>
          </ac:picMkLst>
        </pc:picChg>
        <pc:picChg chg="add mod">
          <ac:chgData name="Joe Sarabia" userId="3c4edfed-7119-463b-8798-93c28408fdfe" providerId="ADAL" clId="{8DE5BCA7-1746-4F56-8B1D-B3CD77AE95B2}" dt="2023-08-21T19:45:45.748" v="1631" actId="14100"/>
          <ac:picMkLst>
            <pc:docMk/>
            <pc:sldMk cId="2579022914" sldId="2147472380"/>
            <ac:picMk id="52" creationId="{F530E3C8-ADAA-29B8-000F-C9B6FACC8600}"/>
          </ac:picMkLst>
        </pc:picChg>
        <pc:picChg chg="add mod">
          <ac:chgData name="Joe Sarabia" userId="3c4edfed-7119-463b-8798-93c28408fdfe" providerId="ADAL" clId="{8DE5BCA7-1746-4F56-8B1D-B3CD77AE95B2}" dt="2023-08-21T19:45:45.748" v="1631" actId="14100"/>
          <ac:picMkLst>
            <pc:docMk/>
            <pc:sldMk cId="2579022914" sldId="2147472380"/>
            <ac:picMk id="53" creationId="{ADF9F248-3C64-90DA-B98C-3F4B43ACE520}"/>
          </ac:picMkLst>
        </pc:picChg>
        <pc:picChg chg="add mod">
          <ac:chgData name="Joe Sarabia" userId="3c4edfed-7119-463b-8798-93c28408fdfe" providerId="ADAL" clId="{8DE5BCA7-1746-4F56-8B1D-B3CD77AE95B2}" dt="2023-08-21T19:45:45.748" v="1631" actId="14100"/>
          <ac:picMkLst>
            <pc:docMk/>
            <pc:sldMk cId="2579022914" sldId="2147472380"/>
            <ac:picMk id="56" creationId="{D2824E42-9047-CD4C-4FC4-1E7D03E3716A}"/>
          </ac:picMkLst>
        </pc:picChg>
        <pc:picChg chg="add mod">
          <ac:chgData name="Joe Sarabia" userId="3c4edfed-7119-463b-8798-93c28408fdfe" providerId="ADAL" clId="{8DE5BCA7-1746-4F56-8B1D-B3CD77AE95B2}" dt="2023-08-21T19:45:45.748" v="1631" actId="14100"/>
          <ac:picMkLst>
            <pc:docMk/>
            <pc:sldMk cId="2579022914" sldId="2147472380"/>
            <ac:picMk id="57" creationId="{CFB0FD67-9626-F1D2-787F-7A9AD3DF35CB}"/>
          </ac:picMkLst>
        </pc:picChg>
        <pc:picChg chg="add mod">
          <ac:chgData name="Joe Sarabia" userId="3c4edfed-7119-463b-8798-93c28408fdfe" providerId="ADAL" clId="{8DE5BCA7-1746-4F56-8B1D-B3CD77AE95B2}" dt="2023-08-21T19:45:45.748" v="1631" actId="14100"/>
          <ac:picMkLst>
            <pc:docMk/>
            <pc:sldMk cId="2579022914" sldId="2147472380"/>
            <ac:picMk id="62" creationId="{67DFE018-01C6-FCE1-4FA1-860E389C2394}"/>
          </ac:picMkLst>
        </pc:picChg>
        <pc:picChg chg="add mod">
          <ac:chgData name="Joe Sarabia" userId="3c4edfed-7119-463b-8798-93c28408fdfe" providerId="ADAL" clId="{8DE5BCA7-1746-4F56-8B1D-B3CD77AE95B2}" dt="2023-08-21T19:45:45.748" v="1631" actId="14100"/>
          <ac:picMkLst>
            <pc:docMk/>
            <pc:sldMk cId="2579022914" sldId="2147472380"/>
            <ac:picMk id="63" creationId="{DD3C02C6-5729-1FEB-20C8-1237A400D844}"/>
          </ac:picMkLst>
        </pc:picChg>
        <pc:picChg chg="add mod">
          <ac:chgData name="Joe Sarabia" userId="3c4edfed-7119-463b-8798-93c28408fdfe" providerId="ADAL" clId="{8DE5BCA7-1746-4F56-8B1D-B3CD77AE95B2}" dt="2023-08-21T19:45:45.748" v="1631" actId="14100"/>
          <ac:picMkLst>
            <pc:docMk/>
            <pc:sldMk cId="2579022914" sldId="2147472380"/>
            <ac:picMk id="66" creationId="{81F429DD-8C94-3FC1-7288-8B67635780D4}"/>
          </ac:picMkLst>
        </pc:picChg>
      </pc:sldChg>
      <pc:sldChg chg="addSp delSp modSp add mod">
        <pc:chgData name="Joe Sarabia" userId="3c4edfed-7119-463b-8798-93c28408fdfe" providerId="ADAL" clId="{8DE5BCA7-1746-4F56-8B1D-B3CD77AE95B2}" dt="2023-08-21T19:58:14.011" v="1813" actId="21"/>
        <pc:sldMkLst>
          <pc:docMk/>
          <pc:sldMk cId="1903963872" sldId="2147472381"/>
        </pc:sldMkLst>
        <pc:spChg chg="mod">
          <ac:chgData name="Joe Sarabia" userId="3c4edfed-7119-463b-8798-93c28408fdfe" providerId="ADAL" clId="{8DE5BCA7-1746-4F56-8B1D-B3CD77AE95B2}" dt="2023-08-21T19:58:02.536" v="1811" actId="20577"/>
          <ac:spMkLst>
            <pc:docMk/>
            <pc:sldMk cId="1903963872" sldId="2147472381"/>
            <ac:spMk id="2" creationId="{4273BA4C-871D-480D-E7D1-5399921179FA}"/>
          </ac:spMkLst>
        </pc:spChg>
        <pc:spChg chg="del">
          <ac:chgData name="Joe Sarabia" userId="3c4edfed-7119-463b-8798-93c28408fdfe" providerId="ADAL" clId="{8DE5BCA7-1746-4F56-8B1D-B3CD77AE95B2}" dt="2023-08-21T19:58:07.481" v="1812" actId="21"/>
          <ac:spMkLst>
            <pc:docMk/>
            <pc:sldMk cId="1903963872" sldId="2147472381"/>
            <ac:spMk id="3" creationId="{2CFBA7C2-789D-C7A5-39B3-C6050090E325}"/>
          </ac:spMkLst>
        </pc:spChg>
        <pc:spChg chg="del">
          <ac:chgData name="Joe Sarabia" userId="3c4edfed-7119-463b-8798-93c28408fdfe" providerId="ADAL" clId="{8DE5BCA7-1746-4F56-8B1D-B3CD77AE95B2}" dt="2023-08-21T19:57:22.120" v="1741" actId="478"/>
          <ac:spMkLst>
            <pc:docMk/>
            <pc:sldMk cId="1903963872" sldId="2147472381"/>
            <ac:spMk id="5" creationId="{EC529EB1-FC64-79F7-B4E2-BD568A7EEDEB}"/>
          </ac:spMkLst>
        </pc:spChg>
        <pc:spChg chg="add del mod">
          <ac:chgData name="Joe Sarabia" userId="3c4edfed-7119-463b-8798-93c28408fdfe" providerId="ADAL" clId="{8DE5BCA7-1746-4F56-8B1D-B3CD77AE95B2}" dt="2023-08-21T19:57:25.468" v="1742" actId="478"/>
          <ac:spMkLst>
            <pc:docMk/>
            <pc:sldMk cId="1903963872" sldId="2147472381"/>
            <ac:spMk id="6" creationId="{4EA1D39C-EC4F-C712-1472-B435BE6E7AEA}"/>
          </ac:spMkLst>
        </pc:spChg>
        <pc:spChg chg="add del mod">
          <ac:chgData name="Joe Sarabia" userId="3c4edfed-7119-463b-8798-93c28408fdfe" providerId="ADAL" clId="{8DE5BCA7-1746-4F56-8B1D-B3CD77AE95B2}" dt="2023-08-21T19:58:14.011" v="1813" actId="21"/>
          <ac:spMkLst>
            <pc:docMk/>
            <pc:sldMk cId="1903963872" sldId="2147472381"/>
            <ac:spMk id="8" creationId="{9FA71FF0-B08A-DBA7-4395-428202E71C63}"/>
          </ac:spMkLst>
        </pc:spChg>
      </pc:sldChg>
      <pc:sldChg chg="addSp delSp modSp add mod">
        <pc:chgData name="Joe Sarabia" userId="3c4edfed-7119-463b-8798-93c28408fdfe" providerId="ADAL" clId="{8DE5BCA7-1746-4F56-8B1D-B3CD77AE95B2}" dt="2023-08-21T20:00:38.976" v="1855" actId="122"/>
        <pc:sldMkLst>
          <pc:docMk/>
          <pc:sldMk cId="388120507" sldId="2147472382"/>
        </pc:sldMkLst>
        <pc:spChg chg="add mod">
          <ac:chgData name="Joe Sarabia" userId="3c4edfed-7119-463b-8798-93c28408fdfe" providerId="ADAL" clId="{8DE5BCA7-1746-4F56-8B1D-B3CD77AE95B2}" dt="2023-08-21T20:00:38.976" v="1855" actId="122"/>
          <ac:spMkLst>
            <pc:docMk/>
            <pc:sldMk cId="388120507" sldId="2147472382"/>
            <ac:spMk id="2" creationId="{CC2F64B6-9373-FFE9-9DE0-AB43B04EA958}"/>
          </ac:spMkLst>
        </pc:spChg>
        <pc:spChg chg="del">
          <ac:chgData name="Joe Sarabia" userId="3c4edfed-7119-463b-8798-93c28408fdfe" providerId="ADAL" clId="{8DE5BCA7-1746-4F56-8B1D-B3CD77AE95B2}" dt="2023-08-21T19:59:47.442" v="1830" actId="478"/>
          <ac:spMkLst>
            <pc:docMk/>
            <pc:sldMk cId="388120507" sldId="2147472382"/>
            <ac:spMk id="3" creationId="{F290472C-3A7F-43D1-72B5-B88CF8B73606}"/>
          </ac:spMkLst>
        </pc:spChg>
        <pc:spChg chg="del">
          <ac:chgData name="Joe Sarabia" userId="3c4edfed-7119-463b-8798-93c28408fdfe" providerId="ADAL" clId="{8DE5BCA7-1746-4F56-8B1D-B3CD77AE95B2}" dt="2023-08-21T19:59:47.442" v="1830" actId="478"/>
          <ac:spMkLst>
            <pc:docMk/>
            <pc:sldMk cId="388120507" sldId="2147472382"/>
            <ac:spMk id="4" creationId="{9D6E1FEB-E5AC-4ABF-9435-1F43876272CB}"/>
          </ac:spMkLst>
        </pc:spChg>
        <pc:spChg chg="del">
          <ac:chgData name="Joe Sarabia" userId="3c4edfed-7119-463b-8798-93c28408fdfe" providerId="ADAL" clId="{8DE5BCA7-1746-4F56-8B1D-B3CD77AE95B2}" dt="2023-08-21T19:59:47.442" v="1830" actId="478"/>
          <ac:spMkLst>
            <pc:docMk/>
            <pc:sldMk cId="388120507" sldId="2147472382"/>
            <ac:spMk id="7" creationId="{015D63D0-FBA6-F650-B676-2FFC2CFED528}"/>
          </ac:spMkLst>
        </pc:spChg>
        <pc:spChg chg="del">
          <ac:chgData name="Joe Sarabia" userId="3c4edfed-7119-463b-8798-93c28408fdfe" providerId="ADAL" clId="{8DE5BCA7-1746-4F56-8B1D-B3CD77AE95B2}" dt="2023-08-21T19:59:47.442" v="1830" actId="478"/>
          <ac:spMkLst>
            <pc:docMk/>
            <pc:sldMk cId="388120507" sldId="2147472382"/>
            <ac:spMk id="9" creationId="{FDD3BC93-7A4B-C958-DA77-C633CE58AC19}"/>
          </ac:spMkLst>
        </pc:spChg>
        <pc:spChg chg="del">
          <ac:chgData name="Joe Sarabia" userId="3c4edfed-7119-463b-8798-93c28408fdfe" providerId="ADAL" clId="{8DE5BCA7-1746-4F56-8B1D-B3CD77AE95B2}" dt="2023-08-21T19:59:47.442" v="1830" actId="478"/>
          <ac:spMkLst>
            <pc:docMk/>
            <pc:sldMk cId="388120507" sldId="2147472382"/>
            <ac:spMk id="10" creationId="{70850F79-8954-8120-2BF9-8453DE2E9A66}"/>
          </ac:spMkLst>
        </pc:spChg>
        <pc:spChg chg="del">
          <ac:chgData name="Joe Sarabia" userId="3c4edfed-7119-463b-8798-93c28408fdfe" providerId="ADAL" clId="{8DE5BCA7-1746-4F56-8B1D-B3CD77AE95B2}" dt="2023-08-21T19:59:47.442" v="1830" actId="478"/>
          <ac:spMkLst>
            <pc:docMk/>
            <pc:sldMk cId="388120507" sldId="2147472382"/>
            <ac:spMk id="11" creationId="{9A09CCCD-6547-4EE9-79F4-0875EBB1A810}"/>
          </ac:spMkLst>
        </pc:spChg>
        <pc:spChg chg="del">
          <ac:chgData name="Joe Sarabia" userId="3c4edfed-7119-463b-8798-93c28408fdfe" providerId="ADAL" clId="{8DE5BCA7-1746-4F56-8B1D-B3CD77AE95B2}" dt="2023-08-21T19:59:47.442" v="1830" actId="478"/>
          <ac:spMkLst>
            <pc:docMk/>
            <pc:sldMk cId="388120507" sldId="2147472382"/>
            <ac:spMk id="13" creationId="{654720A7-4452-6919-E0C9-16E8A556FD00}"/>
          </ac:spMkLst>
        </pc:spChg>
        <pc:spChg chg="del">
          <ac:chgData name="Joe Sarabia" userId="3c4edfed-7119-463b-8798-93c28408fdfe" providerId="ADAL" clId="{8DE5BCA7-1746-4F56-8B1D-B3CD77AE95B2}" dt="2023-08-21T19:59:47.442" v="1830" actId="478"/>
          <ac:spMkLst>
            <pc:docMk/>
            <pc:sldMk cId="388120507" sldId="2147472382"/>
            <ac:spMk id="15" creationId="{683359EF-6E6F-E03F-8E72-E4D66592DB99}"/>
          </ac:spMkLst>
        </pc:spChg>
        <pc:spChg chg="del">
          <ac:chgData name="Joe Sarabia" userId="3c4edfed-7119-463b-8798-93c28408fdfe" providerId="ADAL" clId="{8DE5BCA7-1746-4F56-8B1D-B3CD77AE95B2}" dt="2023-08-21T19:59:47.442" v="1830" actId="478"/>
          <ac:spMkLst>
            <pc:docMk/>
            <pc:sldMk cId="388120507" sldId="2147472382"/>
            <ac:spMk id="17" creationId="{07F14975-208B-C5AA-DBDD-7E5448DF3E1D}"/>
          </ac:spMkLst>
        </pc:spChg>
        <pc:spChg chg="del">
          <ac:chgData name="Joe Sarabia" userId="3c4edfed-7119-463b-8798-93c28408fdfe" providerId="ADAL" clId="{8DE5BCA7-1746-4F56-8B1D-B3CD77AE95B2}" dt="2023-08-21T19:59:47.442" v="1830" actId="478"/>
          <ac:spMkLst>
            <pc:docMk/>
            <pc:sldMk cId="388120507" sldId="2147472382"/>
            <ac:spMk id="19" creationId="{8BAAAB73-26F7-A992-3B8C-D74E8C8210E8}"/>
          </ac:spMkLst>
        </pc:spChg>
        <pc:spChg chg="del">
          <ac:chgData name="Joe Sarabia" userId="3c4edfed-7119-463b-8798-93c28408fdfe" providerId="ADAL" clId="{8DE5BCA7-1746-4F56-8B1D-B3CD77AE95B2}" dt="2023-08-21T19:59:47.442" v="1830" actId="478"/>
          <ac:spMkLst>
            <pc:docMk/>
            <pc:sldMk cId="388120507" sldId="2147472382"/>
            <ac:spMk id="21" creationId="{470D07CA-5214-2D51-441B-39352B9AEE14}"/>
          </ac:spMkLst>
        </pc:spChg>
        <pc:spChg chg="del">
          <ac:chgData name="Joe Sarabia" userId="3c4edfed-7119-463b-8798-93c28408fdfe" providerId="ADAL" clId="{8DE5BCA7-1746-4F56-8B1D-B3CD77AE95B2}" dt="2023-08-21T19:59:47.442" v="1830" actId="478"/>
          <ac:spMkLst>
            <pc:docMk/>
            <pc:sldMk cId="388120507" sldId="2147472382"/>
            <ac:spMk id="22" creationId="{52329F61-8C5A-CE3A-81DA-96291C586935}"/>
          </ac:spMkLst>
        </pc:spChg>
        <pc:spChg chg="del">
          <ac:chgData name="Joe Sarabia" userId="3c4edfed-7119-463b-8798-93c28408fdfe" providerId="ADAL" clId="{8DE5BCA7-1746-4F56-8B1D-B3CD77AE95B2}" dt="2023-08-21T19:59:47.442" v="1830" actId="478"/>
          <ac:spMkLst>
            <pc:docMk/>
            <pc:sldMk cId="388120507" sldId="2147472382"/>
            <ac:spMk id="23" creationId="{B0BFF320-7DF3-BEAD-5394-A209ABCE622D}"/>
          </ac:spMkLst>
        </pc:spChg>
        <pc:spChg chg="del">
          <ac:chgData name="Joe Sarabia" userId="3c4edfed-7119-463b-8798-93c28408fdfe" providerId="ADAL" clId="{8DE5BCA7-1746-4F56-8B1D-B3CD77AE95B2}" dt="2023-08-21T19:59:47.442" v="1830" actId="478"/>
          <ac:spMkLst>
            <pc:docMk/>
            <pc:sldMk cId="388120507" sldId="2147472382"/>
            <ac:spMk id="25" creationId="{5994D989-B083-3A8E-205B-9B0999869287}"/>
          </ac:spMkLst>
        </pc:spChg>
        <pc:spChg chg="del">
          <ac:chgData name="Joe Sarabia" userId="3c4edfed-7119-463b-8798-93c28408fdfe" providerId="ADAL" clId="{8DE5BCA7-1746-4F56-8B1D-B3CD77AE95B2}" dt="2023-08-21T19:59:47.442" v="1830" actId="478"/>
          <ac:spMkLst>
            <pc:docMk/>
            <pc:sldMk cId="388120507" sldId="2147472382"/>
            <ac:spMk id="27" creationId="{E0838223-D745-4684-D367-16DE91799157}"/>
          </ac:spMkLst>
        </pc:spChg>
        <pc:spChg chg="del">
          <ac:chgData name="Joe Sarabia" userId="3c4edfed-7119-463b-8798-93c28408fdfe" providerId="ADAL" clId="{8DE5BCA7-1746-4F56-8B1D-B3CD77AE95B2}" dt="2023-08-21T19:59:47.442" v="1830" actId="478"/>
          <ac:spMkLst>
            <pc:docMk/>
            <pc:sldMk cId="388120507" sldId="2147472382"/>
            <ac:spMk id="29" creationId="{3DB21FC3-46FC-D652-5801-889DA3260655}"/>
          </ac:spMkLst>
        </pc:spChg>
        <pc:spChg chg="del">
          <ac:chgData name="Joe Sarabia" userId="3c4edfed-7119-463b-8798-93c28408fdfe" providerId="ADAL" clId="{8DE5BCA7-1746-4F56-8B1D-B3CD77AE95B2}" dt="2023-08-21T19:59:47.442" v="1830" actId="478"/>
          <ac:spMkLst>
            <pc:docMk/>
            <pc:sldMk cId="388120507" sldId="2147472382"/>
            <ac:spMk id="31" creationId="{865D4821-00E9-9ED2-416B-B2C6BA2A32D7}"/>
          </ac:spMkLst>
        </pc:spChg>
        <pc:spChg chg="del">
          <ac:chgData name="Joe Sarabia" userId="3c4edfed-7119-463b-8798-93c28408fdfe" providerId="ADAL" clId="{8DE5BCA7-1746-4F56-8B1D-B3CD77AE95B2}" dt="2023-08-21T19:59:47.442" v="1830" actId="478"/>
          <ac:spMkLst>
            <pc:docMk/>
            <pc:sldMk cId="388120507" sldId="2147472382"/>
            <ac:spMk id="32" creationId="{72F654E4-2242-ED4B-6763-D789AF4444AB}"/>
          </ac:spMkLst>
        </pc:spChg>
        <pc:picChg chg="del">
          <ac:chgData name="Joe Sarabia" userId="3c4edfed-7119-463b-8798-93c28408fdfe" providerId="ADAL" clId="{8DE5BCA7-1746-4F56-8B1D-B3CD77AE95B2}" dt="2023-08-21T19:59:47.442" v="1830" actId="478"/>
          <ac:picMkLst>
            <pc:docMk/>
            <pc:sldMk cId="388120507" sldId="2147472382"/>
            <ac:picMk id="5" creationId="{F328717C-32BB-3D06-DD30-AD1A4B09E528}"/>
          </ac:picMkLst>
        </pc:picChg>
        <pc:picChg chg="del">
          <ac:chgData name="Joe Sarabia" userId="3c4edfed-7119-463b-8798-93c28408fdfe" providerId="ADAL" clId="{8DE5BCA7-1746-4F56-8B1D-B3CD77AE95B2}" dt="2023-08-21T19:59:47.442" v="1830" actId="478"/>
          <ac:picMkLst>
            <pc:docMk/>
            <pc:sldMk cId="388120507" sldId="2147472382"/>
            <ac:picMk id="6" creationId="{60FB5909-8F51-D991-C364-D3BF31EE96BB}"/>
          </ac:picMkLst>
        </pc:picChg>
        <pc:picChg chg="del">
          <ac:chgData name="Joe Sarabia" userId="3c4edfed-7119-463b-8798-93c28408fdfe" providerId="ADAL" clId="{8DE5BCA7-1746-4F56-8B1D-B3CD77AE95B2}" dt="2023-08-21T19:59:47.442" v="1830" actId="478"/>
          <ac:picMkLst>
            <pc:docMk/>
            <pc:sldMk cId="388120507" sldId="2147472382"/>
            <ac:picMk id="8" creationId="{7212A9F0-5D9A-F17B-B968-DC8B7D362851}"/>
          </ac:picMkLst>
        </pc:picChg>
        <pc:picChg chg="del">
          <ac:chgData name="Joe Sarabia" userId="3c4edfed-7119-463b-8798-93c28408fdfe" providerId="ADAL" clId="{8DE5BCA7-1746-4F56-8B1D-B3CD77AE95B2}" dt="2023-08-21T19:59:47.442" v="1830" actId="478"/>
          <ac:picMkLst>
            <pc:docMk/>
            <pc:sldMk cId="388120507" sldId="2147472382"/>
            <ac:picMk id="12" creationId="{254F43CB-CCC9-BAFF-707D-A3B8FEB351B1}"/>
          </ac:picMkLst>
        </pc:picChg>
        <pc:picChg chg="del">
          <ac:chgData name="Joe Sarabia" userId="3c4edfed-7119-463b-8798-93c28408fdfe" providerId="ADAL" clId="{8DE5BCA7-1746-4F56-8B1D-B3CD77AE95B2}" dt="2023-08-21T19:59:47.442" v="1830" actId="478"/>
          <ac:picMkLst>
            <pc:docMk/>
            <pc:sldMk cId="388120507" sldId="2147472382"/>
            <ac:picMk id="14" creationId="{BB799F04-78B7-1727-50A0-DF8E36D28497}"/>
          </ac:picMkLst>
        </pc:picChg>
        <pc:picChg chg="del">
          <ac:chgData name="Joe Sarabia" userId="3c4edfed-7119-463b-8798-93c28408fdfe" providerId="ADAL" clId="{8DE5BCA7-1746-4F56-8B1D-B3CD77AE95B2}" dt="2023-08-21T19:59:47.442" v="1830" actId="478"/>
          <ac:picMkLst>
            <pc:docMk/>
            <pc:sldMk cId="388120507" sldId="2147472382"/>
            <ac:picMk id="16" creationId="{6FF7B6B3-3A5F-157C-2CB5-D60F102DE649}"/>
          </ac:picMkLst>
        </pc:picChg>
        <pc:picChg chg="del">
          <ac:chgData name="Joe Sarabia" userId="3c4edfed-7119-463b-8798-93c28408fdfe" providerId="ADAL" clId="{8DE5BCA7-1746-4F56-8B1D-B3CD77AE95B2}" dt="2023-08-21T19:59:47.442" v="1830" actId="478"/>
          <ac:picMkLst>
            <pc:docMk/>
            <pc:sldMk cId="388120507" sldId="2147472382"/>
            <ac:picMk id="18" creationId="{85022015-0C50-14A5-63DF-036B66963531}"/>
          </ac:picMkLst>
        </pc:picChg>
        <pc:picChg chg="del">
          <ac:chgData name="Joe Sarabia" userId="3c4edfed-7119-463b-8798-93c28408fdfe" providerId="ADAL" clId="{8DE5BCA7-1746-4F56-8B1D-B3CD77AE95B2}" dt="2023-08-21T19:59:47.442" v="1830" actId="478"/>
          <ac:picMkLst>
            <pc:docMk/>
            <pc:sldMk cId="388120507" sldId="2147472382"/>
            <ac:picMk id="20" creationId="{A4EAE262-BA96-02BC-EF3E-9610C9193B5B}"/>
          </ac:picMkLst>
        </pc:picChg>
        <pc:picChg chg="del">
          <ac:chgData name="Joe Sarabia" userId="3c4edfed-7119-463b-8798-93c28408fdfe" providerId="ADAL" clId="{8DE5BCA7-1746-4F56-8B1D-B3CD77AE95B2}" dt="2023-08-21T19:59:47.442" v="1830" actId="478"/>
          <ac:picMkLst>
            <pc:docMk/>
            <pc:sldMk cId="388120507" sldId="2147472382"/>
            <ac:picMk id="24" creationId="{640A8CD0-DF2B-E635-F325-1C4641001B4E}"/>
          </ac:picMkLst>
        </pc:picChg>
        <pc:picChg chg="del">
          <ac:chgData name="Joe Sarabia" userId="3c4edfed-7119-463b-8798-93c28408fdfe" providerId="ADAL" clId="{8DE5BCA7-1746-4F56-8B1D-B3CD77AE95B2}" dt="2023-08-21T19:59:47.442" v="1830" actId="478"/>
          <ac:picMkLst>
            <pc:docMk/>
            <pc:sldMk cId="388120507" sldId="2147472382"/>
            <ac:picMk id="26" creationId="{B3D8F0A2-61B5-824D-12A0-B7BD571AD71E}"/>
          </ac:picMkLst>
        </pc:picChg>
        <pc:picChg chg="del">
          <ac:chgData name="Joe Sarabia" userId="3c4edfed-7119-463b-8798-93c28408fdfe" providerId="ADAL" clId="{8DE5BCA7-1746-4F56-8B1D-B3CD77AE95B2}" dt="2023-08-21T19:59:47.442" v="1830" actId="478"/>
          <ac:picMkLst>
            <pc:docMk/>
            <pc:sldMk cId="388120507" sldId="2147472382"/>
            <ac:picMk id="28" creationId="{F37A9694-ACF6-2DD1-DFF0-D46622CF66A4}"/>
          </ac:picMkLst>
        </pc:picChg>
        <pc:picChg chg="del">
          <ac:chgData name="Joe Sarabia" userId="3c4edfed-7119-463b-8798-93c28408fdfe" providerId="ADAL" clId="{8DE5BCA7-1746-4F56-8B1D-B3CD77AE95B2}" dt="2023-08-21T19:59:47.442" v="1830" actId="478"/>
          <ac:picMkLst>
            <pc:docMk/>
            <pc:sldMk cId="388120507" sldId="2147472382"/>
            <ac:picMk id="30" creationId="{2FE08201-CF00-7E28-52C6-A2718BEEA9DF}"/>
          </ac:picMkLst>
        </pc:picChg>
      </pc:sldChg>
      <pc:sldChg chg="modSp add mod">
        <pc:chgData name="Joe Sarabia" userId="3c4edfed-7119-463b-8798-93c28408fdfe" providerId="ADAL" clId="{8DE5BCA7-1746-4F56-8B1D-B3CD77AE95B2}" dt="2023-08-21T20:01:55.488" v="1901" actId="20577"/>
        <pc:sldMkLst>
          <pc:docMk/>
          <pc:sldMk cId="353443207" sldId="2147472383"/>
        </pc:sldMkLst>
        <pc:spChg chg="mod">
          <ac:chgData name="Joe Sarabia" userId="3c4edfed-7119-463b-8798-93c28408fdfe" providerId="ADAL" clId="{8DE5BCA7-1746-4F56-8B1D-B3CD77AE95B2}" dt="2023-08-21T20:01:55.488" v="1901" actId="20577"/>
          <ac:spMkLst>
            <pc:docMk/>
            <pc:sldMk cId="353443207" sldId="2147472383"/>
            <ac:spMk id="2" creationId="{EFD8FE3E-E66D-4069-A61C-8D3D69E4241F}"/>
          </ac:spMkLst>
        </pc:spChg>
      </pc:sldChg>
      <pc:sldChg chg="new del">
        <pc:chgData name="Joe Sarabia" userId="3c4edfed-7119-463b-8798-93c28408fdfe" providerId="ADAL" clId="{8DE5BCA7-1746-4F56-8B1D-B3CD77AE95B2}" dt="2023-08-21T20:01:22.410" v="1858" actId="47"/>
        <pc:sldMkLst>
          <pc:docMk/>
          <pc:sldMk cId="3924643067" sldId="2147472383"/>
        </pc:sldMkLst>
      </pc:sldChg>
      <pc:sldChg chg="add">
        <pc:chgData name="Joe Sarabia" userId="3c4edfed-7119-463b-8798-93c28408fdfe" providerId="ADAL" clId="{8DE5BCA7-1746-4F56-8B1D-B3CD77AE95B2}" dt="2023-08-21T20:01:49.818" v="1891"/>
        <pc:sldMkLst>
          <pc:docMk/>
          <pc:sldMk cId="4045589301" sldId="2147472384"/>
        </pc:sldMkLst>
      </pc:sldChg>
      <pc:sldChg chg="modSp add mod ord">
        <pc:chgData name="Joe Sarabia" userId="3c4edfed-7119-463b-8798-93c28408fdfe" providerId="ADAL" clId="{8DE5BCA7-1746-4F56-8B1D-B3CD77AE95B2}" dt="2023-08-21T20:02:35.606" v="1925" actId="20577"/>
        <pc:sldMkLst>
          <pc:docMk/>
          <pc:sldMk cId="148474725" sldId="2147472385"/>
        </pc:sldMkLst>
        <pc:spChg chg="mod">
          <ac:chgData name="Joe Sarabia" userId="3c4edfed-7119-463b-8798-93c28408fdfe" providerId="ADAL" clId="{8DE5BCA7-1746-4F56-8B1D-B3CD77AE95B2}" dt="2023-08-21T20:02:35.606" v="1925" actId="20577"/>
          <ac:spMkLst>
            <pc:docMk/>
            <pc:sldMk cId="148474725" sldId="2147472385"/>
            <ac:spMk id="2" creationId="{EFD8FE3E-E66D-4069-A61C-8D3D69E4241F}"/>
          </ac:spMkLst>
        </pc:spChg>
      </pc:sldChg>
      <pc:sldMasterChg chg="addSp delSp modSp mod delSldLayout">
        <pc:chgData name="Joe Sarabia" userId="3c4edfed-7119-463b-8798-93c28408fdfe" providerId="ADAL" clId="{8DE5BCA7-1746-4F56-8B1D-B3CD77AE95B2}" dt="2023-08-19T21:44:16.577" v="766"/>
        <pc:sldMasterMkLst>
          <pc:docMk/>
          <pc:sldMasterMk cId="928140892" sldId="2147483937"/>
        </pc:sldMasterMkLst>
        <pc:spChg chg="del">
          <ac:chgData name="Joe Sarabia" userId="3c4edfed-7119-463b-8798-93c28408fdfe" providerId="ADAL" clId="{8DE5BCA7-1746-4F56-8B1D-B3CD77AE95B2}" dt="2023-08-19T21:44:14.910" v="765" actId="478"/>
          <ac:spMkLst>
            <pc:docMk/>
            <pc:sldMasterMk cId="928140892" sldId="2147483937"/>
            <ac:spMk id="10" creationId="{ED759A84-28CF-E54A-9FD6-F079AA84A625}"/>
          </ac:spMkLst>
        </pc:spChg>
        <pc:picChg chg="del">
          <ac:chgData name="Joe Sarabia" userId="3c4edfed-7119-463b-8798-93c28408fdfe" providerId="ADAL" clId="{8DE5BCA7-1746-4F56-8B1D-B3CD77AE95B2}" dt="2023-08-19T21:44:10.021" v="763" actId="478"/>
          <ac:picMkLst>
            <pc:docMk/>
            <pc:sldMasterMk cId="928140892" sldId="2147483937"/>
            <ac:picMk id="6" creationId="{68450DCA-9700-4C93-9CAA-A9FF31B0A6A3}"/>
          </ac:picMkLst>
        </pc:picChg>
        <pc:picChg chg="add mod">
          <ac:chgData name="Joe Sarabia" userId="3c4edfed-7119-463b-8798-93c28408fdfe" providerId="ADAL" clId="{8DE5BCA7-1746-4F56-8B1D-B3CD77AE95B2}" dt="2023-08-19T21:44:16.577" v="766"/>
          <ac:picMkLst>
            <pc:docMk/>
            <pc:sldMasterMk cId="928140892" sldId="2147483937"/>
            <ac:picMk id="7" creationId="{BD4645F7-B93C-BE30-291C-A91D9551A33A}"/>
          </ac:picMkLst>
        </pc:picChg>
        <pc:picChg chg="del">
          <ac:chgData name="Joe Sarabia" userId="3c4edfed-7119-463b-8798-93c28408fdfe" providerId="ADAL" clId="{8DE5BCA7-1746-4F56-8B1D-B3CD77AE95B2}" dt="2023-08-19T21:44:12.756" v="764" actId="478"/>
          <ac:picMkLst>
            <pc:docMk/>
            <pc:sldMasterMk cId="928140892" sldId="2147483937"/>
            <ac:picMk id="8" creationId="{0D3598D0-20F3-D64A-A86A-110C1B1A8EC4}"/>
          </ac:picMkLst>
        </pc:picChg>
        <pc:sldLayoutChg chg="del">
          <pc:chgData name="Joe Sarabia" userId="3c4edfed-7119-463b-8798-93c28408fdfe" providerId="ADAL" clId="{8DE5BCA7-1746-4F56-8B1D-B3CD77AE95B2}" dt="2023-08-19T20:35:36.226" v="412" actId="47"/>
          <pc:sldLayoutMkLst>
            <pc:docMk/>
            <pc:sldMasterMk cId="928140892" sldId="2147483937"/>
            <pc:sldLayoutMk cId="3497552188" sldId="2147484086"/>
          </pc:sldLayoutMkLst>
        </pc:sldLayoutChg>
        <pc:sldLayoutChg chg="del">
          <pc:chgData name="Joe Sarabia" userId="3c4edfed-7119-463b-8798-93c28408fdfe" providerId="ADAL" clId="{8DE5BCA7-1746-4F56-8B1D-B3CD77AE95B2}" dt="2023-08-19T20:25:32.043" v="111" actId="47"/>
          <pc:sldLayoutMkLst>
            <pc:docMk/>
            <pc:sldMasterMk cId="928140892" sldId="2147483937"/>
            <pc:sldLayoutMk cId="530303077" sldId="2147484227"/>
          </pc:sldLayoutMkLst>
        </pc:sldLayoutChg>
      </pc:sldMasterChg>
      <pc:sldMasterChg chg="new mod addSldLayout">
        <pc:chgData name="Joe Sarabia" userId="3c4edfed-7119-463b-8798-93c28408fdfe" providerId="ADAL" clId="{8DE5BCA7-1746-4F56-8B1D-B3CD77AE95B2}" dt="2023-08-19T20:14:00.334" v="0" actId="6938"/>
        <pc:sldMasterMkLst>
          <pc:docMk/>
          <pc:sldMasterMk cId="1148780706" sldId="2147484205"/>
        </pc:sldMasterMkLst>
        <pc:sldLayoutChg chg="new replId">
          <pc:chgData name="Joe Sarabia" userId="3c4edfed-7119-463b-8798-93c28408fdfe" providerId="ADAL" clId="{8DE5BCA7-1746-4F56-8B1D-B3CD77AE95B2}" dt="2023-08-19T20:14:00.334" v="0" actId="6938"/>
          <pc:sldLayoutMkLst>
            <pc:docMk/>
            <pc:sldMasterMk cId="1148780706" sldId="2147484205"/>
            <pc:sldLayoutMk cId="3635690263" sldId="2147484206"/>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2910500154" sldId="2147484207"/>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3252310155" sldId="2147484208"/>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2624604857" sldId="2147484209"/>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951742134" sldId="2147484210"/>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419176271" sldId="2147484211"/>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971854050" sldId="2147484212"/>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2963355241" sldId="2147484213"/>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1744916215" sldId="2147484214"/>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3685077382" sldId="2147484215"/>
          </pc:sldLayoutMkLst>
        </pc:sldLayoutChg>
        <pc:sldLayoutChg chg="new replId">
          <pc:chgData name="Joe Sarabia" userId="3c4edfed-7119-463b-8798-93c28408fdfe" providerId="ADAL" clId="{8DE5BCA7-1746-4F56-8B1D-B3CD77AE95B2}" dt="2023-08-19T20:14:00.334" v="0" actId="6938"/>
          <pc:sldLayoutMkLst>
            <pc:docMk/>
            <pc:sldMasterMk cId="1148780706" sldId="2147484205"/>
            <pc:sldLayoutMk cId="4143319944" sldId="2147484216"/>
          </pc:sldLayoutMkLst>
        </pc:sldLayoutChg>
      </pc:sldMasterChg>
      <pc:sldMasterChg chg="del delSldLayout">
        <pc:chgData name="Joe Sarabia" userId="3c4edfed-7119-463b-8798-93c28408fdfe" providerId="ADAL" clId="{8DE5BCA7-1746-4F56-8B1D-B3CD77AE95B2}" dt="2023-08-19T20:15:12.113" v="10" actId="2696"/>
        <pc:sldMasterMkLst>
          <pc:docMk/>
          <pc:sldMasterMk cId="3450315595" sldId="2147484217"/>
        </pc:sldMasterMkLst>
        <pc:sldLayoutChg chg="del">
          <pc:chgData name="Joe Sarabia" userId="3c4edfed-7119-463b-8798-93c28408fdfe" providerId="ADAL" clId="{8DE5BCA7-1746-4F56-8B1D-B3CD77AE95B2}" dt="2023-08-19T20:15:12.019" v="1" actId="2696"/>
          <pc:sldLayoutMkLst>
            <pc:docMk/>
            <pc:sldMasterMk cId="3450315595" sldId="2147484217"/>
            <pc:sldLayoutMk cId="1310339074" sldId="2147484218"/>
          </pc:sldLayoutMkLst>
        </pc:sldLayoutChg>
        <pc:sldLayoutChg chg="del">
          <pc:chgData name="Joe Sarabia" userId="3c4edfed-7119-463b-8798-93c28408fdfe" providerId="ADAL" clId="{8DE5BCA7-1746-4F56-8B1D-B3CD77AE95B2}" dt="2023-08-19T20:15:12.019" v="2" actId="2696"/>
          <pc:sldLayoutMkLst>
            <pc:docMk/>
            <pc:sldMasterMk cId="3450315595" sldId="2147484217"/>
            <pc:sldLayoutMk cId="2633188684" sldId="2147484219"/>
          </pc:sldLayoutMkLst>
        </pc:sldLayoutChg>
        <pc:sldLayoutChg chg="del">
          <pc:chgData name="Joe Sarabia" userId="3c4edfed-7119-463b-8798-93c28408fdfe" providerId="ADAL" clId="{8DE5BCA7-1746-4F56-8B1D-B3CD77AE95B2}" dt="2023-08-19T20:15:12.045" v="3" actId="2696"/>
          <pc:sldLayoutMkLst>
            <pc:docMk/>
            <pc:sldMasterMk cId="3450315595" sldId="2147484217"/>
            <pc:sldLayoutMk cId="2044443567" sldId="2147484220"/>
          </pc:sldLayoutMkLst>
        </pc:sldLayoutChg>
        <pc:sldLayoutChg chg="del">
          <pc:chgData name="Joe Sarabia" userId="3c4edfed-7119-463b-8798-93c28408fdfe" providerId="ADAL" clId="{8DE5BCA7-1746-4F56-8B1D-B3CD77AE95B2}" dt="2023-08-19T20:15:12.051" v="4" actId="2696"/>
          <pc:sldLayoutMkLst>
            <pc:docMk/>
            <pc:sldMasterMk cId="3450315595" sldId="2147484217"/>
            <pc:sldLayoutMk cId="3474484477" sldId="2147484221"/>
          </pc:sldLayoutMkLst>
        </pc:sldLayoutChg>
        <pc:sldLayoutChg chg="del">
          <pc:chgData name="Joe Sarabia" userId="3c4edfed-7119-463b-8798-93c28408fdfe" providerId="ADAL" clId="{8DE5BCA7-1746-4F56-8B1D-B3CD77AE95B2}" dt="2023-08-19T20:15:12.067" v="5" actId="2696"/>
          <pc:sldLayoutMkLst>
            <pc:docMk/>
            <pc:sldMasterMk cId="3450315595" sldId="2147484217"/>
            <pc:sldLayoutMk cId="3566930545" sldId="2147484222"/>
          </pc:sldLayoutMkLst>
        </pc:sldLayoutChg>
        <pc:sldLayoutChg chg="del">
          <pc:chgData name="Joe Sarabia" userId="3c4edfed-7119-463b-8798-93c28408fdfe" providerId="ADAL" clId="{8DE5BCA7-1746-4F56-8B1D-B3CD77AE95B2}" dt="2023-08-19T20:15:12.079" v="6" actId="2696"/>
          <pc:sldLayoutMkLst>
            <pc:docMk/>
            <pc:sldMasterMk cId="3450315595" sldId="2147484217"/>
            <pc:sldLayoutMk cId="3536857148" sldId="2147484223"/>
          </pc:sldLayoutMkLst>
        </pc:sldLayoutChg>
        <pc:sldLayoutChg chg="del">
          <pc:chgData name="Joe Sarabia" userId="3c4edfed-7119-463b-8798-93c28408fdfe" providerId="ADAL" clId="{8DE5BCA7-1746-4F56-8B1D-B3CD77AE95B2}" dt="2023-08-19T20:15:12.089" v="7" actId="2696"/>
          <pc:sldLayoutMkLst>
            <pc:docMk/>
            <pc:sldMasterMk cId="3450315595" sldId="2147484217"/>
            <pc:sldLayoutMk cId="229329425" sldId="2147484224"/>
          </pc:sldLayoutMkLst>
        </pc:sldLayoutChg>
        <pc:sldLayoutChg chg="del">
          <pc:chgData name="Joe Sarabia" userId="3c4edfed-7119-463b-8798-93c28408fdfe" providerId="ADAL" clId="{8DE5BCA7-1746-4F56-8B1D-B3CD77AE95B2}" dt="2023-08-19T20:15:12.098" v="8" actId="2696"/>
          <pc:sldLayoutMkLst>
            <pc:docMk/>
            <pc:sldMasterMk cId="3450315595" sldId="2147484217"/>
            <pc:sldLayoutMk cId="2693607223" sldId="2147484225"/>
          </pc:sldLayoutMkLst>
        </pc:sldLayoutChg>
        <pc:sldLayoutChg chg="del">
          <pc:chgData name="Joe Sarabia" userId="3c4edfed-7119-463b-8798-93c28408fdfe" providerId="ADAL" clId="{8DE5BCA7-1746-4F56-8B1D-B3CD77AE95B2}" dt="2023-08-19T20:15:12.106" v="9" actId="2696"/>
          <pc:sldLayoutMkLst>
            <pc:docMk/>
            <pc:sldMasterMk cId="3450315595" sldId="2147484217"/>
            <pc:sldLayoutMk cId="1021881125" sldId="2147484226"/>
          </pc:sldLayoutMkLst>
        </pc:sldLayoutChg>
      </pc:sldMasterChg>
      <pc:sldMasterChg chg="new mod addSldLayout modSldLayout">
        <pc:chgData name="Joe Sarabia" userId="3c4edfed-7119-463b-8798-93c28408fdfe" providerId="ADAL" clId="{8DE5BCA7-1746-4F56-8B1D-B3CD77AE95B2}" dt="2023-08-19T21:38:22.783" v="677" actId="11236"/>
        <pc:sldMasterMkLst>
          <pc:docMk/>
          <pc:sldMasterMk cId="1553105988" sldId="2147484227"/>
        </pc:sldMasterMkLst>
        <pc:sldLayoutChg chg="new replId">
          <pc:chgData name="Joe Sarabia" userId="3c4edfed-7119-463b-8798-93c28408fdfe" providerId="ADAL" clId="{8DE5BCA7-1746-4F56-8B1D-B3CD77AE95B2}" dt="2023-08-19T21:38:18.701" v="676" actId="6938"/>
          <pc:sldLayoutMkLst>
            <pc:docMk/>
            <pc:sldMasterMk cId="1553105988" sldId="2147484227"/>
            <pc:sldLayoutMk cId="3561708026" sldId="2147484228"/>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3251718850" sldId="2147484229"/>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4244887307" sldId="2147484230"/>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2062438878" sldId="2147484231"/>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2593059779" sldId="2147484232"/>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3807704708" sldId="2147484233"/>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587718405" sldId="2147484234"/>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2148677701" sldId="2147484235"/>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3700479215" sldId="2147484236"/>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2199445239" sldId="2147484237"/>
          </pc:sldLayoutMkLst>
        </pc:sldLayoutChg>
        <pc:sldLayoutChg chg="new replId">
          <pc:chgData name="Joe Sarabia" userId="3c4edfed-7119-463b-8798-93c28408fdfe" providerId="ADAL" clId="{8DE5BCA7-1746-4F56-8B1D-B3CD77AE95B2}" dt="2023-08-19T21:38:18.701" v="676" actId="6938"/>
          <pc:sldLayoutMkLst>
            <pc:docMk/>
            <pc:sldMasterMk cId="1553105988" sldId="2147484227"/>
            <pc:sldLayoutMk cId="1220577829" sldId="2147484238"/>
          </pc:sldLayoutMkLst>
        </pc:sldLayoutChg>
        <pc:sldLayoutChg chg="new mod">
          <pc:chgData name="Joe Sarabia" userId="3c4edfed-7119-463b-8798-93c28408fdfe" providerId="ADAL" clId="{8DE5BCA7-1746-4F56-8B1D-B3CD77AE95B2}" dt="2023-08-19T21:38:22.783" v="677" actId="11236"/>
          <pc:sldLayoutMkLst>
            <pc:docMk/>
            <pc:sldMasterMk cId="1553105988" sldId="2147484227"/>
            <pc:sldLayoutMk cId="3390522587" sldId="2147484239"/>
          </pc:sldLayoutMkLst>
        </pc:sldLayoutChg>
      </pc:sldMasterChg>
      <pc:sldMasterChg chg="mod modSldLayout">
        <pc:chgData name="Joe Sarabia" userId="3c4edfed-7119-463b-8798-93c28408fdfe" providerId="ADAL" clId="{8DE5BCA7-1746-4F56-8B1D-B3CD77AE95B2}" dt="2023-08-19T21:41:18.109" v="749" actId="20577"/>
        <pc:sldMasterMkLst>
          <pc:docMk/>
          <pc:sldMasterMk cId="2425821842" sldId="2147484240"/>
        </pc:sldMasterMkLst>
        <pc:sldLayoutChg chg="modSp">
          <pc:chgData name="Joe Sarabia" userId="3c4edfed-7119-463b-8798-93c28408fdfe" providerId="ADAL" clId="{8DE5BCA7-1746-4F56-8B1D-B3CD77AE95B2}" dt="2023-08-19T21:39:38.779" v="679" actId="2711"/>
          <pc:sldLayoutMkLst>
            <pc:docMk/>
            <pc:sldMasterMk cId="2425821842" sldId="2147484240"/>
            <pc:sldLayoutMk cId="791531736" sldId="2147484244"/>
          </pc:sldLayoutMkLst>
          <pc:spChg chg="mod">
            <ac:chgData name="Joe Sarabia" userId="3c4edfed-7119-463b-8798-93c28408fdfe" providerId="ADAL" clId="{8DE5BCA7-1746-4F56-8B1D-B3CD77AE95B2}" dt="2023-08-19T21:39:38.779" v="679" actId="2711"/>
            <ac:spMkLst>
              <pc:docMk/>
              <pc:sldMasterMk cId="2425821842" sldId="2147484240"/>
              <pc:sldLayoutMk cId="791531736" sldId="2147484244"/>
              <ac:spMk id="9" creationId="{00000000-0000-0000-0000-000000000000}"/>
            </ac:spMkLst>
          </pc:spChg>
        </pc:sldLayoutChg>
        <pc:sldLayoutChg chg="modSp mod">
          <pc:chgData name="Joe Sarabia" userId="3c4edfed-7119-463b-8798-93c28408fdfe" providerId="ADAL" clId="{8DE5BCA7-1746-4F56-8B1D-B3CD77AE95B2}" dt="2023-08-19T21:41:18.109" v="749" actId="20577"/>
          <pc:sldLayoutMkLst>
            <pc:docMk/>
            <pc:sldMasterMk cId="2425821842" sldId="2147484240"/>
            <pc:sldLayoutMk cId="707809960" sldId="2147484245"/>
          </pc:sldLayoutMkLst>
          <pc:spChg chg="mod">
            <ac:chgData name="Joe Sarabia" userId="3c4edfed-7119-463b-8798-93c28408fdfe" providerId="ADAL" clId="{8DE5BCA7-1746-4F56-8B1D-B3CD77AE95B2}" dt="2023-08-19T21:41:18.109" v="749" actId="20577"/>
            <ac:spMkLst>
              <pc:docMk/>
              <pc:sldMasterMk cId="2425821842" sldId="2147484240"/>
              <pc:sldLayoutMk cId="707809960" sldId="2147484245"/>
              <ac:spMk id="4" creationId="{C86287D4-2837-0147-B1FC-88CB12D7F50A}"/>
            </ac:spMkLst>
          </pc:spChg>
          <pc:spChg chg="mod">
            <ac:chgData name="Joe Sarabia" userId="3c4edfed-7119-463b-8798-93c28408fdfe" providerId="ADAL" clId="{8DE5BCA7-1746-4F56-8B1D-B3CD77AE95B2}" dt="2023-08-19T21:40:40.740" v="699" actId="20577"/>
            <ac:spMkLst>
              <pc:docMk/>
              <pc:sldMasterMk cId="2425821842" sldId="2147484240"/>
              <pc:sldLayoutMk cId="707809960" sldId="2147484245"/>
              <ac:spMk id="5" creationId="{D91934FE-44AC-4B9A-8555-3BBBEF3C9099}"/>
            </ac:spMkLst>
          </pc:spChg>
        </pc:sldLayoutChg>
      </pc:sldMasterChg>
    </pc:docChg>
  </pc:docChgLst>
  <pc:docChgLst>
    <pc:chgData name="Joe Sarabia" userId="3c4edfed-7119-463b-8798-93c28408fdfe" providerId="ADAL" clId="{C48CD1D6-E439-4638-B10D-33CF8B06B50A}"/>
    <pc:docChg chg="undo custSel addSld delSld modSld sldOrd modSection">
      <pc:chgData name="Joe Sarabia" userId="3c4edfed-7119-463b-8798-93c28408fdfe" providerId="ADAL" clId="{C48CD1D6-E439-4638-B10D-33CF8B06B50A}" dt="2023-08-21T13:29:30.217" v="727" actId="1038"/>
      <pc:docMkLst>
        <pc:docMk/>
      </pc:docMkLst>
      <pc:sldChg chg="modSp mod">
        <pc:chgData name="Joe Sarabia" userId="3c4edfed-7119-463b-8798-93c28408fdfe" providerId="ADAL" clId="{C48CD1D6-E439-4638-B10D-33CF8B06B50A}" dt="2023-08-21T03:57:43.949" v="0" actId="6549"/>
        <pc:sldMkLst>
          <pc:docMk/>
          <pc:sldMk cId="3540618122" sldId="1027"/>
        </pc:sldMkLst>
        <pc:spChg chg="mod">
          <ac:chgData name="Joe Sarabia" userId="3c4edfed-7119-463b-8798-93c28408fdfe" providerId="ADAL" clId="{C48CD1D6-E439-4638-B10D-33CF8B06B50A}" dt="2023-08-21T03:57:43.949" v="0" actId="6549"/>
          <ac:spMkLst>
            <pc:docMk/>
            <pc:sldMk cId="3540618122" sldId="1027"/>
            <ac:spMk id="8" creationId="{1289CAEE-105A-16BE-ED33-F82D45742E8B}"/>
          </ac:spMkLst>
        </pc:spChg>
      </pc:sldChg>
      <pc:sldChg chg="addSp delSp modSp mod">
        <pc:chgData name="Joe Sarabia" userId="3c4edfed-7119-463b-8798-93c28408fdfe" providerId="ADAL" clId="{C48CD1D6-E439-4638-B10D-33CF8B06B50A}" dt="2023-08-21T13:29:30.217" v="727" actId="1038"/>
        <pc:sldMkLst>
          <pc:docMk/>
          <pc:sldMk cId="2169864983" sldId="2147310088"/>
        </pc:sldMkLst>
        <pc:spChg chg="mod">
          <ac:chgData name="Joe Sarabia" userId="3c4edfed-7119-463b-8798-93c28408fdfe" providerId="ADAL" clId="{C48CD1D6-E439-4638-B10D-33CF8B06B50A}" dt="2023-08-21T13:15:17.918" v="658" actId="122"/>
          <ac:spMkLst>
            <pc:docMk/>
            <pc:sldMk cId="2169864983" sldId="2147310088"/>
            <ac:spMk id="3" creationId="{FB96146A-E513-AC70-DCC7-5DB9AA50385C}"/>
          </ac:spMkLst>
        </pc:spChg>
        <pc:spChg chg="add mod">
          <ac:chgData name="Joe Sarabia" userId="3c4edfed-7119-463b-8798-93c28408fdfe" providerId="ADAL" clId="{C48CD1D6-E439-4638-B10D-33CF8B06B50A}" dt="2023-08-21T13:15:07.076" v="657" actId="20577"/>
          <ac:spMkLst>
            <pc:docMk/>
            <pc:sldMk cId="2169864983" sldId="2147310088"/>
            <ac:spMk id="8" creationId="{351E17D7-D0B8-95D0-D450-B728A782FDCE}"/>
          </ac:spMkLst>
        </pc:spChg>
        <pc:spChg chg="mod">
          <ac:chgData name="Joe Sarabia" userId="3c4edfed-7119-463b-8798-93c28408fdfe" providerId="ADAL" clId="{C48CD1D6-E439-4638-B10D-33CF8B06B50A}" dt="2023-08-21T13:15:23.219" v="659" actId="122"/>
          <ac:spMkLst>
            <pc:docMk/>
            <pc:sldMk cId="2169864983" sldId="2147310088"/>
            <ac:spMk id="60" creationId="{0F046D0A-7347-7041-9B83-F789E7D723BE}"/>
          </ac:spMkLst>
        </pc:spChg>
        <pc:spChg chg="mod">
          <ac:chgData name="Joe Sarabia" userId="3c4edfed-7119-463b-8798-93c28408fdfe" providerId="ADAL" clId="{C48CD1D6-E439-4638-B10D-33CF8B06B50A}" dt="2023-08-21T13:14:31.087" v="653" actId="1076"/>
          <ac:spMkLst>
            <pc:docMk/>
            <pc:sldMk cId="2169864983" sldId="2147310088"/>
            <ac:spMk id="64" creationId="{44E34501-7ED4-514E-8FE3-FF74CC025884}"/>
          </ac:spMkLst>
        </pc:spChg>
        <pc:spChg chg="del mod">
          <ac:chgData name="Joe Sarabia" userId="3c4edfed-7119-463b-8798-93c28408fdfe" providerId="ADAL" clId="{C48CD1D6-E439-4638-B10D-33CF8B06B50A}" dt="2023-08-21T13:12:27.557" v="649" actId="478"/>
          <ac:spMkLst>
            <pc:docMk/>
            <pc:sldMk cId="2169864983" sldId="2147310088"/>
            <ac:spMk id="115" creationId="{2FB2093C-3F30-B543-8984-F481220B7C8D}"/>
          </ac:spMkLst>
        </pc:spChg>
        <pc:grpChg chg="add mod">
          <ac:chgData name="Joe Sarabia" userId="3c4edfed-7119-463b-8798-93c28408fdfe" providerId="ADAL" clId="{C48CD1D6-E439-4638-B10D-33CF8B06B50A}" dt="2023-08-21T13:14:37.018" v="654" actId="1076"/>
          <ac:grpSpMkLst>
            <pc:docMk/>
            <pc:sldMk cId="2169864983" sldId="2147310088"/>
            <ac:grpSpMk id="2" creationId="{5D5484E6-5528-2CE6-56C6-D008580AEA4D}"/>
          </ac:grpSpMkLst>
        </pc:grpChg>
        <pc:grpChg chg="del">
          <ac:chgData name="Joe Sarabia" userId="3c4edfed-7119-463b-8798-93c28408fdfe" providerId="ADAL" clId="{C48CD1D6-E439-4638-B10D-33CF8B06B50A}" dt="2023-08-21T13:12:34.434" v="650" actId="478"/>
          <ac:grpSpMkLst>
            <pc:docMk/>
            <pc:sldMk cId="2169864983" sldId="2147310088"/>
            <ac:grpSpMk id="112" creationId="{3CC52AF0-EADC-C74F-A851-9943D6220160}"/>
          </ac:grpSpMkLst>
        </pc:grpChg>
        <pc:picChg chg="mod">
          <ac:chgData name="Joe Sarabia" userId="3c4edfed-7119-463b-8798-93c28408fdfe" providerId="ADAL" clId="{C48CD1D6-E439-4638-B10D-33CF8B06B50A}" dt="2023-08-21T13:14:27.871" v="651"/>
          <ac:picMkLst>
            <pc:docMk/>
            <pc:sldMk cId="2169864983" sldId="2147310088"/>
            <ac:picMk id="6" creationId="{14CF12C3-789F-F207-34D3-CF0834F285B5}"/>
          </ac:picMkLst>
        </pc:picChg>
        <pc:picChg chg="add mod">
          <ac:chgData name="Joe Sarabia" userId="3c4edfed-7119-463b-8798-93c28408fdfe" providerId="ADAL" clId="{C48CD1D6-E439-4638-B10D-33CF8B06B50A}" dt="2023-08-21T13:15:04.699" v="656" actId="1076"/>
          <ac:picMkLst>
            <pc:docMk/>
            <pc:sldMk cId="2169864983" sldId="2147310088"/>
            <ac:picMk id="7" creationId="{BAC2D884-52BC-C04E-E0AF-F11A65A8995A}"/>
          </ac:picMkLst>
        </pc:picChg>
        <pc:picChg chg="add mod ord">
          <ac:chgData name="Joe Sarabia" userId="3c4edfed-7119-463b-8798-93c28408fdfe" providerId="ADAL" clId="{C48CD1D6-E439-4638-B10D-33CF8B06B50A}" dt="2023-08-21T13:29:30.217" v="727" actId="1038"/>
          <ac:picMkLst>
            <pc:docMk/>
            <pc:sldMk cId="2169864983" sldId="2147310088"/>
            <ac:picMk id="10" creationId="{C8904A5B-3A4D-4CE3-6715-EAE6F74CDE44}"/>
          </ac:picMkLst>
        </pc:picChg>
        <pc:picChg chg="add mod">
          <ac:chgData name="Joe Sarabia" userId="3c4edfed-7119-463b-8798-93c28408fdfe" providerId="ADAL" clId="{C48CD1D6-E439-4638-B10D-33CF8B06B50A}" dt="2023-08-21T13:29:26.016" v="724" actId="1037"/>
          <ac:picMkLst>
            <pc:docMk/>
            <pc:sldMk cId="2169864983" sldId="2147310088"/>
            <ac:picMk id="11" creationId="{9FD26700-A104-271F-1E23-BE1BDFC8E69D}"/>
          </ac:picMkLst>
        </pc:picChg>
      </pc:sldChg>
      <pc:sldChg chg="modSp mod">
        <pc:chgData name="Joe Sarabia" userId="3c4edfed-7119-463b-8798-93c28408fdfe" providerId="ADAL" clId="{C48CD1D6-E439-4638-B10D-33CF8B06B50A}" dt="2023-08-21T04:19:06.984" v="46" actId="20577"/>
        <pc:sldMkLst>
          <pc:docMk/>
          <pc:sldMk cId="3396613809" sldId="2147470700"/>
        </pc:sldMkLst>
        <pc:spChg chg="mod">
          <ac:chgData name="Joe Sarabia" userId="3c4edfed-7119-463b-8798-93c28408fdfe" providerId="ADAL" clId="{C48CD1D6-E439-4638-B10D-33CF8B06B50A}" dt="2023-08-21T04:19:06.984" v="46" actId="20577"/>
          <ac:spMkLst>
            <pc:docMk/>
            <pc:sldMk cId="3396613809" sldId="2147470700"/>
            <ac:spMk id="65" creationId="{CCE65F87-7E34-824F-853F-9A9DB3E26640}"/>
          </ac:spMkLst>
        </pc:spChg>
      </pc:sldChg>
      <pc:sldChg chg="ord">
        <pc:chgData name="Joe Sarabia" userId="3c4edfed-7119-463b-8798-93c28408fdfe" providerId="ADAL" clId="{C48CD1D6-E439-4638-B10D-33CF8B06B50A}" dt="2023-08-21T13:09:40.251" v="647"/>
        <pc:sldMkLst>
          <pc:docMk/>
          <pc:sldMk cId="1119218564" sldId="2147470710"/>
        </pc:sldMkLst>
      </pc:sldChg>
      <pc:sldChg chg="mod modShow">
        <pc:chgData name="Joe Sarabia" userId="3c4edfed-7119-463b-8798-93c28408fdfe" providerId="ADAL" clId="{C48CD1D6-E439-4638-B10D-33CF8B06B50A}" dt="2023-08-21T04:19:39.023" v="47" actId="729"/>
        <pc:sldMkLst>
          <pc:docMk/>
          <pc:sldMk cId="1724726877" sldId="2147470712"/>
        </pc:sldMkLst>
      </pc:sldChg>
      <pc:sldChg chg="modSp mod">
        <pc:chgData name="Joe Sarabia" userId="3c4edfed-7119-463b-8798-93c28408fdfe" providerId="ADAL" clId="{C48CD1D6-E439-4638-B10D-33CF8B06B50A}" dt="2023-08-21T04:28:00.039" v="496" actId="20577"/>
        <pc:sldMkLst>
          <pc:docMk/>
          <pc:sldMk cId="4101250591" sldId="2147472365"/>
        </pc:sldMkLst>
        <pc:spChg chg="mod">
          <ac:chgData name="Joe Sarabia" userId="3c4edfed-7119-463b-8798-93c28408fdfe" providerId="ADAL" clId="{C48CD1D6-E439-4638-B10D-33CF8B06B50A}" dt="2023-08-21T04:28:00.039" v="496" actId="20577"/>
          <ac:spMkLst>
            <pc:docMk/>
            <pc:sldMk cId="4101250591" sldId="2147472365"/>
            <ac:spMk id="2" creationId="{EFD8FE3E-E66D-4069-A61C-8D3D69E4241F}"/>
          </ac:spMkLst>
        </pc:spChg>
      </pc:sldChg>
      <pc:sldChg chg="del">
        <pc:chgData name="Joe Sarabia" userId="3c4edfed-7119-463b-8798-93c28408fdfe" providerId="ADAL" clId="{C48CD1D6-E439-4638-B10D-33CF8B06B50A}" dt="2023-08-21T04:13:32.982" v="20" actId="47"/>
        <pc:sldMkLst>
          <pc:docMk/>
          <pc:sldMk cId="1800805067" sldId="2147472367"/>
        </pc:sldMkLst>
      </pc:sldChg>
      <pc:sldChg chg="addSp delSp modSp new mod ord">
        <pc:chgData name="Joe Sarabia" userId="3c4edfed-7119-463b-8798-93c28408fdfe" providerId="ADAL" clId="{C48CD1D6-E439-4638-B10D-33CF8B06B50A}" dt="2023-08-21T04:25:39.305" v="478" actId="20577"/>
        <pc:sldMkLst>
          <pc:docMk/>
          <pc:sldMk cId="2314168728" sldId="2147472368"/>
        </pc:sldMkLst>
        <pc:spChg chg="mod">
          <ac:chgData name="Joe Sarabia" userId="3c4edfed-7119-463b-8798-93c28408fdfe" providerId="ADAL" clId="{C48CD1D6-E439-4638-B10D-33CF8B06B50A}" dt="2023-08-21T04:19:53.243" v="80" actId="20577"/>
          <ac:spMkLst>
            <pc:docMk/>
            <pc:sldMk cId="2314168728" sldId="2147472368"/>
            <ac:spMk id="2" creationId="{4273BA4C-871D-480D-E7D1-5399921179FA}"/>
          </ac:spMkLst>
        </pc:spChg>
        <pc:spChg chg="mod">
          <ac:chgData name="Joe Sarabia" userId="3c4edfed-7119-463b-8798-93c28408fdfe" providerId="ADAL" clId="{C48CD1D6-E439-4638-B10D-33CF8B06B50A}" dt="2023-08-21T04:20:04.866" v="116" actId="20577"/>
          <ac:spMkLst>
            <pc:docMk/>
            <pc:sldMk cId="2314168728" sldId="2147472368"/>
            <ac:spMk id="3" creationId="{2CFBA7C2-789D-C7A5-39B3-C6050090E325}"/>
          </ac:spMkLst>
        </pc:spChg>
        <pc:spChg chg="del">
          <ac:chgData name="Joe Sarabia" userId="3c4edfed-7119-463b-8798-93c28408fdfe" providerId="ADAL" clId="{C48CD1D6-E439-4638-B10D-33CF8B06B50A}" dt="2023-08-21T04:05:49.216" v="2"/>
          <ac:spMkLst>
            <pc:docMk/>
            <pc:sldMk cId="2314168728" sldId="2147472368"/>
            <ac:spMk id="4" creationId="{FDE3A15D-D55D-DA7C-BF6D-934610C02E83}"/>
          </ac:spMkLst>
        </pc:spChg>
        <pc:spChg chg="mod">
          <ac:chgData name="Joe Sarabia" userId="3c4edfed-7119-463b-8798-93c28408fdfe" providerId="ADAL" clId="{C48CD1D6-E439-4638-B10D-33CF8B06B50A}" dt="2023-08-21T04:25:39.305" v="478" actId="20577"/>
          <ac:spMkLst>
            <pc:docMk/>
            <pc:sldMk cId="2314168728" sldId="2147472368"/>
            <ac:spMk id="5" creationId="{EC529EB1-FC64-79F7-B4E2-BD568A7EEDEB}"/>
          </ac:spMkLst>
        </pc:spChg>
        <pc:spChg chg="add del mod">
          <ac:chgData name="Joe Sarabia" userId="3c4edfed-7119-463b-8798-93c28408fdfe" providerId="ADAL" clId="{C48CD1D6-E439-4638-B10D-33CF8B06B50A}" dt="2023-08-21T04:05:55.045" v="3"/>
          <ac:spMkLst>
            <pc:docMk/>
            <pc:sldMk cId="2314168728" sldId="2147472368"/>
            <ac:spMk id="6" creationId="{7E5B2C16-9FBF-0BEB-DF6E-D75C94C4A14F}"/>
          </ac:spMkLst>
        </pc:spChg>
        <pc:spChg chg="add del mod">
          <ac:chgData name="Joe Sarabia" userId="3c4edfed-7119-463b-8798-93c28408fdfe" providerId="ADAL" clId="{C48CD1D6-E439-4638-B10D-33CF8B06B50A}" dt="2023-08-21T04:06:08.738" v="6"/>
          <ac:spMkLst>
            <pc:docMk/>
            <pc:sldMk cId="2314168728" sldId="2147472368"/>
            <ac:spMk id="7" creationId="{929B3087-3145-D89E-FA9F-32EA74D0DECB}"/>
          </ac:spMkLst>
        </pc:spChg>
        <pc:spChg chg="add del mod">
          <ac:chgData name="Joe Sarabia" userId="3c4edfed-7119-463b-8798-93c28408fdfe" providerId="ADAL" clId="{C48CD1D6-E439-4638-B10D-33CF8B06B50A}" dt="2023-08-21T04:06:08.533" v="5"/>
          <ac:spMkLst>
            <pc:docMk/>
            <pc:sldMk cId="2314168728" sldId="2147472368"/>
            <ac:spMk id="8" creationId="{50A2A384-1150-835B-A5D3-5A94DAC47B69}"/>
          </ac:spMkLst>
        </pc:spChg>
        <pc:spChg chg="add del mod">
          <ac:chgData name="Joe Sarabia" userId="3c4edfed-7119-463b-8798-93c28408fdfe" providerId="ADAL" clId="{C48CD1D6-E439-4638-B10D-33CF8B06B50A}" dt="2023-08-21T04:07:28.806" v="17"/>
          <ac:spMkLst>
            <pc:docMk/>
            <pc:sldMk cId="2314168728" sldId="2147472368"/>
            <ac:spMk id="9" creationId="{351C934E-00E6-3227-371E-0C5C45E4AB12}"/>
          </ac:spMkLst>
        </pc:spChg>
        <pc:spChg chg="add del mod">
          <ac:chgData name="Joe Sarabia" userId="3c4edfed-7119-463b-8798-93c28408fdfe" providerId="ADAL" clId="{C48CD1D6-E439-4638-B10D-33CF8B06B50A}" dt="2023-08-21T04:06:14.992" v="9" actId="478"/>
          <ac:spMkLst>
            <pc:docMk/>
            <pc:sldMk cId="2314168728" sldId="2147472368"/>
            <ac:spMk id="10" creationId="{B8F3A141-1F3F-8188-2413-943E79FDD987}"/>
          </ac:spMkLst>
        </pc:spChg>
        <pc:spChg chg="add">
          <ac:chgData name="Joe Sarabia" userId="3c4edfed-7119-463b-8798-93c28408fdfe" providerId="ADAL" clId="{C48CD1D6-E439-4638-B10D-33CF8B06B50A}" dt="2023-08-21T04:06:30.364" v="10"/>
          <ac:spMkLst>
            <pc:docMk/>
            <pc:sldMk cId="2314168728" sldId="2147472368"/>
            <ac:spMk id="11" creationId="{E99FC3BC-FEB7-8360-0F2F-AAA6B3952B6B}"/>
          </ac:spMkLst>
        </pc:spChg>
        <pc:spChg chg="add del mod">
          <ac:chgData name="Joe Sarabia" userId="3c4edfed-7119-463b-8798-93c28408fdfe" providerId="ADAL" clId="{C48CD1D6-E439-4638-B10D-33CF8B06B50A}" dt="2023-08-21T04:07:01.049" v="15"/>
          <ac:spMkLst>
            <pc:docMk/>
            <pc:sldMk cId="2314168728" sldId="2147472368"/>
            <ac:spMk id="12" creationId="{12C21952-FAC8-D346-45D8-B7D00519B175}"/>
          </ac:spMkLst>
        </pc:spChg>
        <pc:picChg chg="add mod">
          <ac:chgData name="Joe Sarabia" userId="3c4edfed-7119-463b-8798-93c28408fdfe" providerId="ADAL" clId="{C48CD1D6-E439-4638-B10D-33CF8B06B50A}" dt="2023-08-21T04:07:28.806" v="17"/>
          <ac:picMkLst>
            <pc:docMk/>
            <pc:sldMk cId="2314168728" sldId="2147472368"/>
            <ac:picMk id="14" creationId="{3B495E6D-C7F9-9AD7-6A8F-0727E514F882}"/>
          </ac:picMkLst>
        </pc:picChg>
      </pc:sldChg>
      <pc:sldChg chg="add">
        <pc:chgData name="Joe Sarabia" userId="3c4edfed-7119-463b-8798-93c28408fdfe" providerId="ADAL" clId="{C48CD1D6-E439-4638-B10D-33CF8B06B50A}" dt="2023-08-21T04:27:52.863" v="481"/>
        <pc:sldMkLst>
          <pc:docMk/>
          <pc:sldMk cId="599442738" sldId="2147472369"/>
        </pc:sldMkLst>
      </pc:sldChg>
      <pc:sldChg chg="add del">
        <pc:chgData name="Joe Sarabia" userId="3c4edfed-7119-463b-8798-93c28408fdfe" providerId="ADAL" clId="{C48CD1D6-E439-4638-B10D-33CF8B06B50A}" dt="2023-08-21T04:27:45.076" v="480"/>
        <pc:sldMkLst>
          <pc:docMk/>
          <pc:sldMk cId="914469974" sldId="2147472369"/>
        </pc:sldMkLst>
      </pc:sldChg>
      <pc:sldChg chg="addSp delSp modSp new mod chgLayout">
        <pc:chgData name="Joe Sarabia" userId="3c4edfed-7119-463b-8798-93c28408fdfe" providerId="ADAL" clId="{C48CD1D6-E439-4638-B10D-33CF8B06B50A}" dt="2023-08-21T04:32:36.718" v="513" actId="14100"/>
        <pc:sldMkLst>
          <pc:docMk/>
          <pc:sldMk cId="1156700825" sldId="2147472370"/>
        </pc:sldMkLst>
        <pc:spChg chg="add del mod ord">
          <ac:chgData name="Joe Sarabia" userId="3c4edfed-7119-463b-8798-93c28408fdfe" providerId="ADAL" clId="{C48CD1D6-E439-4638-B10D-33CF8B06B50A}" dt="2023-08-21T04:28:51.025" v="500" actId="700"/>
          <ac:spMkLst>
            <pc:docMk/>
            <pc:sldMk cId="1156700825" sldId="2147472370"/>
            <ac:spMk id="2" creationId="{E9C69C23-65F8-1B8F-FF40-C3AE1A16C24D}"/>
          </ac:spMkLst>
        </pc:spChg>
        <pc:spChg chg="add del mod ord">
          <ac:chgData name="Joe Sarabia" userId="3c4edfed-7119-463b-8798-93c28408fdfe" providerId="ADAL" clId="{C48CD1D6-E439-4638-B10D-33CF8B06B50A}" dt="2023-08-21T04:28:29.658" v="499" actId="700"/>
          <ac:spMkLst>
            <pc:docMk/>
            <pc:sldMk cId="1156700825" sldId="2147472370"/>
            <ac:spMk id="3" creationId="{44B94342-A05F-BDF3-A499-9D847D6BF1B8}"/>
          </ac:spMkLst>
        </pc:spChg>
        <pc:spChg chg="add del mod ord">
          <ac:chgData name="Joe Sarabia" userId="3c4edfed-7119-463b-8798-93c28408fdfe" providerId="ADAL" clId="{C48CD1D6-E439-4638-B10D-33CF8B06B50A}" dt="2023-08-21T04:28:29.658" v="499" actId="700"/>
          <ac:spMkLst>
            <pc:docMk/>
            <pc:sldMk cId="1156700825" sldId="2147472370"/>
            <ac:spMk id="4" creationId="{5B15B819-B79B-57A7-4931-F99698BEE539}"/>
          </ac:spMkLst>
        </pc:spChg>
        <pc:spChg chg="add mod ord">
          <ac:chgData name="Joe Sarabia" userId="3c4edfed-7119-463b-8798-93c28408fdfe" providerId="ADAL" clId="{C48CD1D6-E439-4638-B10D-33CF8B06B50A}" dt="2023-08-21T04:28:51.025" v="500" actId="700"/>
          <ac:spMkLst>
            <pc:docMk/>
            <pc:sldMk cId="1156700825" sldId="2147472370"/>
            <ac:spMk id="5" creationId="{F386F415-0D59-384D-378C-A431593DEBBD}"/>
          </ac:spMkLst>
        </pc:spChg>
        <pc:spChg chg="add mod">
          <ac:chgData name="Joe Sarabia" userId="3c4edfed-7119-463b-8798-93c28408fdfe" providerId="ADAL" clId="{C48CD1D6-E439-4638-B10D-33CF8B06B50A}" dt="2023-08-21T04:29:07.609" v="504" actId="1076"/>
          <ac:spMkLst>
            <pc:docMk/>
            <pc:sldMk cId="1156700825" sldId="2147472370"/>
            <ac:spMk id="7" creationId="{01CA0A4F-5B3B-86B9-A931-32E2E2188EBF}"/>
          </ac:spMkLst>
        </pc:spChg>
        <pc:spChg chg="add del">
          <ac:chgData name="Joe Sarabia" userId="3c4edfed-7119-463b-8798-93c28408fdfe" providerId="ADAL" clId="{C48CD1D6-E439-4638-B10D-33CF8B06B50A}" dt="2023-08-21T04:30:51.751" v="506"/>
          <ac:spMkLst>
            <pc:docMk/>
            <pc:sldMk cId="1156700825" sldId="2147472370"/>
            <ac:spMk id="8" creationId="{3BA8DF51-7830-D106-957F-F5565F2DE8D9}"/>
          </ac:spMkLst>
        </pc:spChg>
        <pc:spChg chg="add mod">
          <ac:chgData name="Joe Sarabia" userId="3c4edfed-7119-463b-8798-93c28408fdfe" providerId="ADAL" clId="{C48CD1D6-E439-4638-B10D-33CF8B06B50A}" dt="2023-08-21T04:32:36.718" v="513" actId="14100"/>
          <ac:spMkLst>
            <pc:docMk/>
            <pc:sldMk cId="1156700825" sldId="2147472370"/>
            <ac:spMk id="9" creationId="{9DBF45DC-78E7-6F76-D191-FDD581A2C81E}"/>
          </ac:spMkLst>
        </pc:spChg>
        <pc:spChg chg="add del">
          <ac:chgData name="Joe Sarabia" userId="3c4edfed-7119-463b-8798-93c28408fdfe" providerId="ADAL" clId="{C48CD1D6-E439-4638-B10D-33CF8B06B50A}" dt="2023-08-21T04:31:07.375" v="509"/>
          <ac:spMkLst>
            <pc:docMk/>
            <pc:sldMk cId="1156700825" sldId="2147472370"/>
            <ac:spMk id="10" creationId="{D74CEDD8-15DA-1681-E143-120FD5C6CE44}"/>
          </ac:spMkLst>
        </pc:spChg>
      </pc:sldChg>
      <pc:sldChg chg="addSp delSp modSp add mod modAnim">
        <pc:chgData name="Joe Sarabia" userId="3c4edfed-7119-463b-8798-93c28408fdfe" providerId="ADAL" clId="{C48CD1D6-E439-4638-B10D-33CF8B06B50A}" dt="2023-08-21T04:44:09.711" v="591"/>
        <pc:sldMkLst>
          <pc:docMk/>
          <pc:sldMk cId="3804927758" sldId="2147472371"/>
        </pc:sldMkLst>
        <pc:spChg chg="add del mod">
          <ac:chgData name="Joe Sarabia" userId="3c4edfed-7119-463b-8798-93c28408fdfe" providerId="ADAL" clId="{C48CD1D6-E439-4638-B10D-33CF8B06B50A}" dt="2023-08-21T04:40:48.005" v="526" actId="478"/>
          <ac:spMkLst>
            <pc:docMk/>
            <pc:sldMk cId="3804927758" sldId="2147472371"/>
            <ac:spMk id="4" creationId="{687CDB5A-53F1-7AA5-098E-44255B5072D9}"/>
          </ac:spMkLst>
        </pc:spChg>
        <pc:spChg chg="add del mod">
          <ac:chgData name="Joe Sarabia" userId="3c4edfed-7119-463b-8798-93c28408fdfe" providerId="ADAL" clId="{C48CD1D6-E439-4638-B10D-33CF8B06B50A}" dt="2023-08-21T04:40:36.964" v="524"/>
          <ac:spMkLst>
            <pc:docMk/>
            <pc:sldMk cId="3804927758" sldId="2147472371"/>
            <ac:spMk id="6" creationId="{A844A525-665E-4D9B-05C5-A5A15F8E8197}"/>
          </ac:spMkLst>
        </pc:spChg>
        <pc:spChg chg="del">
          <ac:chgData name="Joe Sarabia" userId="3c4edfed-7119-463b-8798-93c28408fdfe" providerId="ADAL" clId="{C48CD1D6-E439-4638-B10D-33CF8B06B50A}" dt="2023-08-21T04:33:31.266" v="517" actId="21"/>
          <ac:spMkLst>
            <pc:docMk/>
            <pc:sldMk cId="3804927758" sldId="2147472371"/>
            <ac:spMk id="7" creationId="{01CA0A4F-5B3B-86B9-A931-32E2E2188EBF}"/>
          </ac:spMkLst>
        </pc:spChg>
        <pc:spChg chg="mod">
          <ac:chgData name="Joe Sarabia" userId="3c4edfed-7119-463b-8798-93c28408fdfe" providerId="ADAL" clId="{C48CD1D6-E439-4638-B10D-33CF8B06B50A}" dt="2023-08-21T04:33:23.361" v="516" actId="255"/>
          <ac:spMkLst>
            <pc:docMk/>
            <pc:sldMk cId="3804927758" sldId="2147472371"/>
            <ac:spMk id="9" creationId="{9DBF45DC-78E7-6F76-D191-FDD581A2C81E}"/>
          </ac:spMkLst>
        </pc:spChg>
        <pc:spChg chg="add mod">
          <ac:chgData name="Joe Sarabia" userId="3c4edfed-7119-463b-8798-93c28408fdfe" providerId="ADAL" clId="{C48CD1D6-E439-4638-B10D-33CF8B06B50A}" dt="2023-08-21T04:43:57.913" v="590" actId="207"/>
          <ac:spMkLst>
            <pc:docMk/>
            <pc:sldMk cId="3804927758" sldId="2147472371"/>
            <ac:spMk id="10" creationId="{24A3E462-F134-B987-9432-4CD348C74AC1}"/>
          </ac:spMkLst>
        </pc:spChg>
        <pc:picChg chg="add mod">
          <ac:chgData name="Joe Sarabia" userId="3c4edfed-7119-463b-8798-93c28408fdfe" providerId="ADAL" clId="{C48CD1D6-E439-4638-B10D-33CF8B06B50A}" dt="2023-08-21T04:40:24.575" v="521" actId="1076"/>
          <ac:picMkLst>
            <pc:docMk/>
            <pc:sldMk cId="3804927758" sldId="2147472371"/>
            <ac:picMk id="3" creationId="{B259BC6C-85DC-2B2A-D922-1412FE22E8A2}"/>
          </ac:picMkLst>
        </pc:picChg>
      </pc:sldChg>
      <pc:sldChg chg="add del">
        <pc:chgData name="Joe Sarabia" userId="3c4edfed-7119-463b-8798-93c28408fdfe" providerId="ADAL" clId="{C48CD1D6-E439-4638-B10D-33CF8B06B50A}" dt="2023-08-21T04:28:54.919" v="502"/>
        <pc:sldMkLst>
          <pc:docMk/>
          <pc:sldMk cId="4153265081" sldId="2147472371"/>
        </pc:sldMkLst>
      </pc:sldChg>
      <pc:sldChg chg="addSp delSp modSp add mod delAnim">
        <pc:chgData name="Joe Sarabia" userId="3c4edfed-7119-463b-8798-93c28408fdfe" providerId="ADAL" clId="{C48CD1D6-E439-4638-B10D-33CF8B06B50A}" dt="2023-08-21T04:58:24.781" v="645" actId="1076"/>
        <pc:sldMkLst>
          <pc:docMk/>
          <pc:sldMk cId="4024693668" sldId="2147472372"/>
        </pc:sldMkLst>
        <pc:spChg chg="mod">
          <ac:chgData name="Joe Sarabia" userId="3c4edfed-7119-463b-8798-93c28408fdfe" providerId="ADAL" clId="{C48CD1D6-E439-4638-B10D-33CF8B06B50A}" dt="2023-08-21T04:52:53.447" v="642" actId="20577"/>
          <ac:spMkLst>
            <pc:docMk/>
            <pc:sldMk cId="4024693668" sldId="2147472372"/>
            <ac:spMk id="5" creationId="{F386F415-0D59-384D-378C-A431593DEBBD}"/>
          </ac:spMkLst>
        </pc:spChg>
        <pc:spChg chg="del mod">
          <ac:chgData name="Joe Sarabia" userId="3c4edfed-7119-463b-8798-93c28408fdfe" providerId="ADAL" clId="{C48CD1D6-E439-4638-B10D-33CF8B06B50A}" dt="2023-08-21T04:51:04.987" v="597" actId="478"/>
          <ac:spMkLst>
            <pc:docMk/>
            <pc:sldMk cId="4024693668" sldId="2147472372"/>
            <ac:spMk id="9" creationId="{9DBF45DC-78E7-6F76-D191-FDD581A2C81E}"/>
          </ac:spMkLst>
        </pc:spChg>
        <pc:spChg chg="del mod">
          <ac:chgData name="Joe Sarabia" userId="3c4edfed-7119-463b-8798-93c28408fdfe" providerId="ADAL" clId="{C48CD1D6-E439-4638-B10D-33CF8B06B50A}" dt="2023-08-21T04:51:03.229" v="596" actId="478"/>
          <ac:spMkLst>
            <pc:docMk/>
            <pc:sldMk cId="4024693668" sldId="2147472372"/>
            <ac:spMk id="10" creationId="{24A3E462-F134-B987-9432-4CD348C74AC1}"/>
          </ac:spMkLst>
        </pc:spChg>
        <pc:picChg chg="del">
          <ac:chgData name="Joe Sarabia" userId="3c4edfed-7119-463b-8798-93c28408fdfe" providerId="ADAL" clId="{C48CD1D6-E439-4638-B10D-33CF8B06B50A}" dt="2023-08-21T04:51:01.589" v="595" actId="478"/>
          <ac:picMkLst>
            <pc:docMk/>
            <pc:sldMk cId="4024693668" sldId="2147472372"/>
            <ac:picMk id="3" creationId="{B259BC6C-85DC-2B2A-D922-1412FE22E8A2}"/>
          </ac:picMkLst>
        </pc:picChg>
        <pc:picChg chg="add mod">
          <ac:chgData name="Joe Sarabia" userId="3c4edfed-7119-463b-8798-93c28408fdfe" providerId="ADAL" clId="{C48CD1D6-E439-4638-B10D-33CF8B06B50A}" dt="2023-08-21T04:58:24.781" v="645" actId="1076"/>
          <ac:picMkLst>
            <pc:docMk/>
            <pc:sldMk cId="4024693668" sldId="2147472372"/>
            <ac:picMk id="3074" creationId="{50E6B605-43B1-0F5D-9CC6-25FB0C270B1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latin typeface="Metropolis" panose="00000500000000000000" pitchFamily="50"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B004553-04C5-4BB3-AD4E-8B2EF3CDDAF9}" type="datetimeFigureOut">
              <a:rPr lang="en-US" smtClean="0">
                <a:latin typeface="Metropolis" panose="00000500000000000000" pitchFamily="50" charset="0"/>
              </a:rPr>
              <a:t>10/27/2023</a:t>
            </a:fld>
            <a:endParaRPr lang="en-US">
              <a:latin typeface="Metropolis" panose="00000500000000000000" pitchFamily="50"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latin typeface="Metropolis" panose="00000500000000000000" pitchFamily="50"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E6A881F-0910-47D3-BD01-4F68834EC353}" type="slidenum">
              <a:rPr lang="en-US" smtClean="0">
                <a:latin typeface="Metropolis" panose="00000500000000000000" pitchFamily="50" charset="0"/>
              </a:rPr>
              <a:t>‹#›</a:t>
            </a:fld>
            <a:endParaRPr lang="en-US">
              <a:latin typeface="Metropolis" panose="00000500000000000000" pitchFamily="50" charset="0"/>
            </a:endParaRPr>
          </a:p>
        </p:txBody>
      </p:sp>
    </p:spTree>
    <p:extLst>
      <p:ext uri="{BB962C8B-B14F-4D97-AF65-F5344CB8AC3E}">
        <p14:creationId xmlns:p14="http://schemas.microsoft.com/office/powerpoint/2010/main" val="3268667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png>
</file>

<file path=ppt/media/image15.svg>
</file>

<file path=ppt/media/image16.png>
</file>

<file path=ppt/media/image17.png>
</file>

<file path=ppt/media/image2.sv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png>
</file>

<file path=ppt/media/image4.svg>
</file>

<file path=ppt/media/image40.jpeg>
</file>

<file path=ppt/media/image41.png>
</file>

<file path=ppt/media/image42.png>
</file>

<file path=ppt/media/image43.png>
</file>

<file path=ppt/media/image44.png>
</file>

<file path=ppt/media/image45.jpeg>
</file>

<file path=ppt/media/image46.jpeg>
</file>

<file path=ppt/media/image47.jpeg>
</file>

<file path=ppt/media/image48.jpeg>
</file>

<file path=ppt/media/image49.jpeg>
</file>

<file path=ppt/media/image5.jpeg>
</file>

<file path=ppt/media/image50.jpeg>
</file>

<file path=ppt/media/image51.jpeg>
</file>

<file path=ppt/media/image52.jpeg>
</file>

<file path=ppt/media/image53.png>
</file>

<file path=ppt/media/image54.png>
</file>

<file path=ppt/media/image55.svg>
</file>

<file path=ppt/media/image56.png>
</file>

<file path=ppt/media/image57.svg>
</file>

<file path=ppt/media/image58.jpeg>
</file>

<file path=ppt/media/image59.png>
</file>

<file path=ppt/media/image6.jpeg>
</file>

<file path=ppt/media/image60.svg>
</file>

<file path=ppt/media/image61.png>
</file>

<file path=ppt/media/image62.svg>
</file>

<file path=ppt/media/image63.png>
</file>

<file path=ppt/media/image64.svg>
</file>

<file path=ppt/media/image65.png>
</file>

<file path=ppt/media/image66.png>
</file>

<file path=ppt/media/image67.svg>
</file>

<file path=ppt/media/image68.png>
</file>

<file path=ppt/media/image69.svg>
</file>

<file path=ppt/media/image7.png>
</file>

<file path=ppt/media/image70.png>
</file>

<file path=ppt/media/image71.png>
</file>

<file path=ppt/media/image72.svg>
</file>

<file path=ppt/media/image73.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Metropolis" panose="00000500000000000000" pitchFamily="50"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Metropolis" panose="00000500000000000000" pitchFamily="50" charset="0"/>
              </a:defRPr>
            </a:lvl1pPr>
          </a:lstStyle>
          <a:p>
            <a:fld id="{3CB6F0DB-E055-41D0-9102-627A646E4242}" type="datetimeFigureOut">
              <a:rPr lang="en-US" smtClean="0"/>
              <a:pPr/>
              <a:t>10/27/2023</a:t>
            </a:fld>
            <a:endParaRPr lang="en-US"/>
          </a:p>
        </p:txBody>
      </p:sp>
      <p:sp>
        <p:nvSpPr>
          <p:cNvPr id="4" name="Slide Image Placeholder 3"/>
          <p:cNvSpPr>
            <a:spLocks noGrp="1" noRot="1" noChangeAspect="1"/>
          </p:cNvSpPr>
          <p:nvPr>
            <p:ph type="sldImg" idx="2"/>
          </p:nvPr>
        </p:nvSpPr>
        <p:spPr>
          <a:xfrm>
            <a:off x="788988" y="609600"/>
            <a:ext cx="5280025" cy="29718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57200" y="3810000"/>
            <a:ext cx="5943600" cy="487680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Metropolis" panose="00000500000000000000" pitchFamily="50"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Metropolis" panose="00000500000000000000" pitchFamily="50" charset="0"/>
              </a:defRPr>
            </a:lvl1pPr>
          </a:lstStyle>
          <a:p>
            <a:fld id="{9F4FBC3A-A12C-40F9-BB8D-BC30C7901396}" type="slidenum">
              <a:rPr lang="en-US" smtClean="0"/>
              <a:pPr/>
              <a:t>‹#›</a:t>
            </a:fld>
            <a:endParaRPr lang="en-US"/>
          </a:p>
        </p:txBody>
      </p:sp>
    </p:spTree>
    <p:extLst>
      <p:ext uri="{BB962C8B-B14F-4D97-AF65-F5344CB8AC3E}">
        <p14:creationId xmlns:p14="http://schemas.microsoft.com/office/powerpoint/2010/main" val="201290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etropolis" panose="00000500000000000000" pitchFamily="50" charset="0"/>
        <a:ea typeface="+mn-ea"/>
        <a:cs typeface="+mn-cs"/>
      </a:defRPr>
    </a:lvl1pPr>
    <a:lvl2pPr marL="457200" algn="l" defTabSz="914400" rtl="0" eaLnBrk="1" latinLnBrk="0" hangingPunct="1">
      <a:defRPr sz="1200" kern="1200">
        <a:solidFill>
          <a:schemeClr val="tx1"/>
        </a:solidFill>
        <a:latin typeface="Metropolis" panose="00000500000000000000" pitchFamily="50" charset="0"/>
        <a:ea typeface="+mn-ea"/>
        <a:cs typeface="+mn-cs"/>
      </a:defRPr>
    </a:lvl2pPr>
    <a:lvl3pPr marL="914400" algn="l" defTabSz="914400" rtl="0" eaLnBrk="1" latinLnBrk="0" hangingPunct="1">
      <a:defRPr sz="1200" kern="1200">
        <a:solidFill>
          <a:schemeClr val="tx1"/>
        </a:solidFill>
        <a:latin typeface="Metropolis" panose="00000500000000000000" pitchFamily="50" charset="0"/>
        <a:ea typeface="+mn-ea"/>
        <a:cs typeface="+mn-cs"/>
      </a:defRPr>
    </a:lvl3pPr>
    <a:lvl4pPr marL="1371600" algn="l" defTabSz="914400" rtl="0" eaLnBrk="1" latinLnBrk="0" hangingPunct="1">
      <a:defRPr sz="1200" kern="1200">
        <a:solidFill>
          <a:schemeClr val="tx1"/>
        </a:solidFill>
        <a:latin typeface="Metropolis" panose="00000500000000000000" pitchFamily="50" charset="0"/>
        <a:ea typeface="+mn-ea"/>
        <a:cs typeface="+mn-cs"/>
      </a:defRPr>
    </a:lvl4pPr>
    <a:lvl5pPr marL="1828800" algn="l" defTabSz="914400" rtl="0" eaLnBrk="1" latinLnBrk="0" hangingPunct="1">
      <a:defRPr sz="1200" kern="1200">
        <a:solidFill>
          <a:schemeClr val="tx1"/>
        </a:solidFill>
        <a:latin typeface="Metropolis" panose="00000500000000000000" pitchFamily="50"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2.jpg"/><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1.jpg"/><Relationship Id="rId1" Type="http://schemas.openxmlformats.org/officeDocument/2006/relationships/slideMaster" Target="../slideMasters/slideMaster2.xml"/><Relationship Id="rId4" Type="http://schemas.openxmlformats.org/officeDocument/2006/relationships/image" Target="../media/image27.jp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1.jpg"/><Relationship Id="rId1" Type="http://schemas.openxmlformats.org/officeDocument/2006/relationships/slideMaster" Target="../slideMasters/slideMaster2.xml"/><Relationship Id="rId5" Type="http://schemas.openxmlformats.org/officeDocument/2006/relationships/image" Target="../media/image28.jpg"/><Relationship Id="rId4" Type="http://schemas.openxmlformats.org/officeDocument/2006/relationships/image" Target="../media/image27.jp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jpg"/><Relationship Id="rId1" Type="http://schemas.openxmlformats.org/officeDocument/2006/relationships/slideMaster" Target="../slideMasters/slideMaster2.xml"/><Relationship Id="rId4" Type="http://schemas.openxmlformats.org/officeDocument/2006/relationships/image" Target="../media/image33.jpg"/></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jpg"/><Relationship Id="rId1" Type="http://schemas.openxmlformats.org/officeDocument/2006/relationships/slideMaster" Target="../slideMasters/slideMaster2.xml"/><Relationship Id="rId5" Type="http://schemas.openxmlformats.org/officeDocument/2006/relationships/image" Target="../media/image37.jpg"/><Relationship Id="rId4" Type="http://schemas.openxmlformats.org/officeDocument/2006/relationships/image" Target="../media/image36.jpg"/></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1.jpg"/><Relationship Id="rId1" Type="http://schemas.openxmlformats.org/officeDocument/2006/relationships/slideMaster" Target="../slideMasters/slideMaster2.xml"/><Relationship Id="rId6" Type="http://schemas.openxmlformats.org/officeDocument/2006/relationships/image" Target="../media/image38.jpg"/><Relationship Id="rId5" Type="http://schemas.openxmlformats.org/officeDocument/2006/relationships/image" Target="../media/image28.jpg"/><Relationship Id="rId4" Type="http://schemas.openxmlformats.org/officeDocument/2006/relationships/image" Target="../media/image27.jpg"/></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1.jpg"/><Relationship Id="rId1" Type="http://schemas.openxmlformats.org/officeDocument/2006/relationships/slideMaster" Target="../slideMasters/slideMaster2.xml"/><Relationship Id="rId4" Type="http://schemas.openxmlformats.org/officeDocument/2006/relationships/image" Target="../media/image27.jpg"/></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1.jpg"/><Relationship Id="rId1" Type="http://schemas.openxmlformats.org/officeDocument/2006/relationships/slideMaster" Target="../slideMasters/slideMaster2.xml"/><Relationship Id="rId5" Type="http://schemas.openxmlformats.org/officeDocument/2006/relationships/image" Target="../media/image28.jpg"/><Relationship Id="rId4" Type="http://schemas.openxmlformats.org/officeDocument/2006/relationships/image" Target="../media/image27.jpg"/></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1.jpg"/><Relationship Id="rId1" Type="http://schemas.openxmlformats.org/officeDocument/2006/relationships/slideMaster" Target="../slideMasters/slideMaster2.xml"/><Relationship Id="rId6" Type="http://schemas.openxmlformats.org/officeDocument/2006/relationships/image" Target="../media/image38.jpg"/><Relationship Id="rId5" Type="http://schemas.openxmlformats.org/officeDocument/2006/relationships/image" Target="../media/image28.jpg"/><Relationship Id="rId4" Type="http://schemas.openxmlformats.org/officeDocument/2006/relationships/image" Target="../media/image27.jp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4.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4.xml"/></Relationships>
</file>

<file path=ppt/slideLayouts/_rels/slideLayout17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40.jpeg"/><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9.png"/><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6.xml"/></Relationships>
</file>

<file path=ppt/slideLayouts/_rels/slideLayout19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6.xml"/></Relationships>
</file>

<file path=ppt/slideLayouts/_rels/slideLayout19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40.jpeg"/><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6.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6.xml"/></Relationships>
</file>

<file path=ppt/slideLayouts/_rels/slideLayout20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6.xml"/></Relationships>
</file>

<file path=ppt/slideLayouts/_rels/slideLayout20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6.xml"/></Relationships>
</file>

<file path=ppt/slideLayouts/_rels/slideLayout20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6.xml"/></Relationships>
</file>

<file path=ppt/slideLayouts/_rels/slideLayout20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9.png"/><Relationship Id="rId1" Type="http://schemas.openxmlformats.org/officeDocument/2006/relationships/slideMaster" Target="../slideMasters/slideMaster6.xml"/></Relationships>
</file>

<file path=ppt/slideLayouts/_rels/slideLayout20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7.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7.xml"/></Relationships>
</file>

<file path=ppt/slideLayouts/_rels/slideLayout20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7.xml"/></Relationships>
</file>

<file path=ppt/slideLayouts/_rels/slideLayout20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4.pn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5.jpe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6.jpe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7.xml"/></Relationships>
</file>

<file path=ppt/slideLayouts/_rels/slideLayout2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xml"/></Relationships>
</file>

<file path=ppt/slideLayouts/_rels/slideLayout2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2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2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22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2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2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7.jpe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8.jpe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9.jpe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0.jpeg"/><Relationship Id="rId1" Type="http://schemas.openxmlformats.org/officeDocument/2006/relationships/slideMaster" Target="../slideMasters/slideMaster7.xml"/><Relationship Id="rId4" Type="http://schemas.openxmlformats.org/officeDocument/2006/relationships/image" Target="../media/image4.svg"/></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1.jpeg"/><Relationship Id="rId1" Type="http://schemas.openxmlformats.org/officeDocument/2006/relationships/slideMaster" Target="../slideMasters/slideMaster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25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2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2.jpeg"/><Relationship Id="rId1" Type="http://schemas.openxmlformats.org/officeDocument/2006/relationships/slideMaster" Target="../slideMasters/slideMaster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25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5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5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6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6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6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Leaf">
    <p:spTree>
      <p:nvGrpSpPr>
        <p:cNvPr id="1" name=""/>
        <p:cNvGrpSpPr/>
        <p:nvPr/>
      </p:nvGrpSpPr>
      <p:grpSpPr>
        <a:xfrm>
          <a:off x="0" y="0"/>
          <a:ext cx="0" cy="0"/>
          <a:chOff x="0" y="0"/>
          <a:chExt cx="0" cy="0"/>
        </a:xfrm>
      </p:grpSpPr>
      <p:sp>
        <p:nvSpPr>
          <p:cNvPr id="2" name="Title click to edit"/>
          <p:cNvSpPr>
            <a:spLocks noGrp="1"/>
          </p:cNvSpPr>
          <p:nvPr>
            <p:ph type="title" hasCustomPrompt="1"/>
          </p:nvPr>
        </p:nvSpPr>
        <p:spPr>
          <a:xfrm>
            <a:off x="6592949" y="1582578"/>
            <a:ext cx="5102866" cy="1234440"/>
          </a:xfrm>
        </p:spPr>
        <p:txBody>
          <a:bodyPr wrap="square" anchor="b"/>
          <a:lstStyle>
            <a:lvl1pPr algn="l">
              <a:defRPr sz="4000" b="0" cap="none" baseline="0"/>
            </a:lvl1pPr>
          </a:lstStyle>
          <a:p>
            <a:r>
              <a:rPr lang="en-US"/>
              <a:t>Title Slide - Leaf and Ocean Color Theme</a:t>
            </a:r>
          </a:p>
        </p:txBody>
      </p:sp>
      <p:sp>
        <p:nvSpPr>
          <p:cNvPr id="128" name="Subtitle click to edit">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67279"/>
            <a:ext cx="5116452" cy="416403"/>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subtitle placeholder</a:t>
            </a:r>
          </a:p>
        </p:txBody>
      </p:sp>
      <p:sp>
        <p:nvSpPr>
          <p:cNvPr id="7" name="Click to edit Speaker Name ">
            <a:extLst>
              <a:ext uri="{FF2B5EF4-FFF2-40B4-BE49-F238E27FC236}">
                <a16:creationId xmlns:a16="http://schemas.microsoft.com/office/drawing/2014/main" id="{DEA43E1E-B208-4DC4-9D6A-01669D00DA14}"/>
              </a:ext>
            </a:extLst>
          </p:cNvPr>
          <p:cNvSpPr>
            <a:spLocks noGrp="1"/>
          </p:cNvSpPr>
          <p:nvPr>
            <p:ph type="body" sz="quarter" idx="11" hasCustomPrompt="1"/>
          </p:nvPr>
        </p:nvSpPr>
        <p:spPr>
          <a:xfrm>
            <a:off x="6592948" y="4737425"/>
            <a:ext cx="5402202" cy="355601"/>
          </a:xfrm>
        </p:spPr>
        <p:txBody>
          <a:bodyPr anchor="b"/>
          <a:lstStyle>
            <a:lvl1pPr marL="0" marR="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effectLst/>
              </a:defRPr>
            </a:lvl1pPr>
          </a:lstStyle>
          <a:p>
            <a:pPr marL="0" marR="0" lvl="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129" name="Click to edit role">
            <a:extLst>
              <a:ext uri="{FF2B5EF4-FFF2-40B4-BE49-F238E27FC236}">
                <a16:creationId xmlns:a16="http://schemas.microsoft.com/office/drawing/2014/main" id="{2111BB8B-7B37-4FB4-B2CD-984FE1C6C5E4}"/>
              </a:ext>
            </a:extLst>
          </p:cNvPr>
          <p:cNvSpPr>
            <a:spLocks noGrp="1"/>
          </p:cNvSpPr>
          <p:nvPr>
            <p:ph type="body" sz="quarter" idx="12" hasCustomPrompt="1"/>
          </p:nvPr>
        </p:nvSpPr>
        <p:spPr>
          <a:xfrm>
            <a:off x="6592948" y="5117480"/>
            <a:ext cx="5402202" cy="355601"/>
          </a:xfrm>
        </p:spPr>
        <p:txBody>
          <a:bodyPr/>
          <a:lstStyle>
            <a:lvl1pPr algn="l">
              <a:buNone/>
              <a:defRPr sz="1600">
                <a:solidFill>
                  <a:schemeClr val="tx2"/>
                </a:solidFill>
              </a:defRPr>
            </a:lvl1pPr>
          </a:lstStyle>
          <a:p>
            <a:pPr lvl="0"/>
            <a:r>
              <a:rPr lang="en-US"/>
              <a:t>Role / Division at VMware</a:t>
            </a:r>
          </a:p>
        </p:txBody>
      </p:sp>
      <p:sp>
        <p:nvSpPr>
          <p:cNvPr id="18" name="Click to edit role">
            <a:extLst>
              <a:ext uri="{FF2B5EF4-FFF2-40B4-BE49-F238E27FC236}">
                <a16:creationId xmlns:a16="http://schemas.microsoft.com/office/drawing/2014/main" id="{006FF8D0-7AF6-C549-9BFB-E838D6CDCA0E}"/>
              </a:ext>
            </a:extLst>
          </p:cNvPr>
          <p:cNvSpPr>
            <a:spLocks noGrp="1"/>
          </p:cNvSpPr>
          <p:nvPr>
            <p:ph type="body" sz="quarter" idx="14" hasCustomPrompt="1"/>
          </p:nvPr>
        </p:nvSpPr>
        <p:spPr>
          <a:xfrm>
            <a:off x="6592948" y="5485986"/>
            <a:ext cx="5402202" cy="355601"/>
          </a:xfrm>
        </p:spPr>
        <p:txBody>
          <a:bodyPr/>
          <a:lstStyle>
            <a:lvl1pPr algn="l">
              <a:buNone/>
              <a:defRPr sz="1400">
                <a:solidFill>
                  <a:schemeClr val="tx2"/>
                </a:solidFill>
              </a:defRPr>
            </a:lvl1pPr>
          </a:lstStyle>
          <a:p>
            <a:pPr lvl="0"/>
            <a:r>
              <a:rPr lang="en-US"/>
              <a:t>Date</a:t>
            </a:r>
          </a:p>
        </p:txBody>
      </p:sp>
      <p:grpSp>
        <p:nvGrpSpPr>
          <p:cNvPr id="5" name="parallelogram graphics">
            <a:extLst>
              <a:ext uri="{FF2B5EF4-FFF2-40B4-BE49-F238E27FC236}">
                <a16:creationId xmlns:a16="http://schemas.microsoft.com/office/drawing/2014/main" id="{9FD6412E-4CA0-D249-939D-85D976E51222}"/>
              </a:ext>
              <a:ext uri="{C183D7F6-B498-43B3-948B-1728B52AA6E4}">
                <adec:decorative xmlns:adec="http://schemas.microsoft.com/office/drawing/2017/decorative" val="1"/>
              </a:ext>
            </a:extLst>
          </p:cNvPr>
          <p:cNvGrpSpPr/>
          <p:nvPr userDrawn="1"/>
        </p:nvGrpSpPr>
        <p:grpSpPr>
          <a:xfrm>
            <a:off x="-1488217" y="1084671"/>
            <a:ext cx="9623529" cy="5494609"/>
            <a:chOff x="-1488217" y="1084671"/>
            <a:chExt cx="9623529" cy="5494609"/>
          </a:xfrm>
        </p:grpSpPr>
        <p:sp>
          <p:nvSpPr>
            <p:cNvPr id="35" name="Freeform 34">
              <a:extLst>
                <a:ext uri="{FF2B5EF4-FFF2-40B4-BE49-F238E27FC236}">
                  <a16:creationId xmlns:a16="http://schemas.microsoft.com/office/drawing/2014/main" id="{FC6E33BE-E922-E74A-8DF9-693000E673D6}"/>
                </a:ext>
                <a:ext uri="{C183D7F6-B498-43B3-948B-1728B52AA6E4}">
                  <adec:decorative xmlns:adec="http://schemas.microsoft.com/office/drawing/2017/decorative" val="1"/>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2000">
                  <a:schemeClr val="accent1"/>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4" name="Freeform 33">
              <a:extLst>
                <a:ext uri="{FF2B5EF4-FFF2-40B4-BE49-F238E27FC236}">
                  <a16:creationId xmlns:a16="http://schemas.microsoft.com/office/drawing/2014/main" id="{02065BB3-0DD8-1442-A077-9B671C2CD52B}"/>
                </a:ext>
                <a:ext uri="{C183D7F6-B498-43B3-948B-1728B52AA6E4}">
                  <adec:decorative xmlns:adec="http://schemas.microsoft.com/office/drawing/2017/decorative" val="1"/>
                </a:ext>
              </a:extLst>
            </p:cNvPr>
            <p:cNvSpPr/>
            <p:nvPr userDrawn="1"/>
          </p:nvSpPr>
          <p:spPr>
            <a:xfrm rot="2700000">
              <a:off x="1987453" y="-2390999"/>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4"/>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4" name="VMware logo">
            <a:extLst>
              <a:ext uri="{FF2B5EF4-FFF2-40B4-BE49-F238E27FC236}">
                <a16:creationId xmlns:a16="http://schemas.microsoft.com/office/drawing/2014/main" id="{D131BC43-C06C-5040-8CFE-30972EE1D90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5" name="Copyright" descr="Confidential copyright VMware, Inc. 2021">
            <a:extLst>
              <a:ext uri="{FF2B5EF4-FFF2-40B4-BE49-F238E27FC236}">
                <a16:creationId xmlns:a16="http://schemas.microsoft.com/office/drawing/2014/main" id="{858A0686-35C3-5C4B-A7C6-165B8F365E2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2947705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Leaf">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7268540" cy="1229360"/>
          </a:xfrm>
        </p:spPr>
        <p:txBody>
          <a:bodyPr wrap="square" anchor="b"/>
          <a:lstStyle>
            <a:lvl1pPr algn="l">
              <a:defRPr sz="3600" b="0" cap="none" baseline="0">
                <a:solidFill>
                  <a:schemeClr val="accent2"/>
                </a:solidFill>
              </a:defRPr>
            </a:lvl1pPr>
          </a:lstStyle>
          <a:p>
            <a:r>
              <a:rPr lang="en-US"/>
              <a:t>Title Text Slide with Leaf Color Virtual Cloud Network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grpSp>
        <p:nvGrpSpPr>
          <p:cNvPr id="3" name="Illustration">
            <a:extLst>
              <a:ext uri="{FF2B5EF4-FFF2-40B4-BE49-F238E27FC236}">
                <a16:creationId xmlns:a16="http://schemas.microsoft.com/office/drawing/2014/main" id="{907DDB93-4013-3247-A120-8096E394A2A1}"/>
              </a:ext>
              <a:ext uri="{C183D7F6-B498-43B3-948B-1728B52AA6E4}">
                <adec:decorative xmlns:adec="http://schemas.microsoft.com/office/drawing/2017/decorative" val="1"/>
              </a:ext>
            </a:extLst>
          </p:cNvPr>
          <p:cNvGrpSpPr/>
          <p:nvPr userDrawn="1"/>
        </p:nvGrpSpPr>
        <p:grpSpPr>
          <a:xfrm>
            <a:off x="6087291" y="2647621"/>
            <a:ext cx="10235771" cy="2938624"/>
            <a:chOff x="6087291" y="2647621"/>
            <a:chExt cx="10235771" cy="2938624"/>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10111119" y="-1376207"/>
              <a:ext cx="2188116" cy="10235771"/>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4">
                    <a:alpha val="0"/>
                  </a:schemeClr>
                </a:gs>
                <a:gs pos="57000">
                  <a:schemeClr val="accent4">
                    <a:alpha val="70000"/>
                  </a:schemeClr>
                </a:gs>
                <a:gs pos="79000">
                  <a:schemeClr val="accent4">
                    <a:lumMod val="100000"/>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241677" y="2717800"/>
              <a:ext cx="1010391" cy="4726500"/>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14" name="Picture 13" descr="Icon&#10;&#10;">
              <a:extLst>
                <a:ext uri="{FF2B5EF4-FFF2-40B4-BE49-F238E27FC236}">
                  <a16:creationId xmlns:a16="http://schemas.microsoft.com/office/drawing/2014/main" id="{1AAC8A24-A4AF-7D42-A039-906FAF1C606E}"/>
                </a:ext>
              </a:extLst>
            </p:cNvPr>
            <p:cNvPicPr>
              <a:picLocks noChangeAspect="1"/>
            </p:cNvPicPr>
            <p:nvPr userDrawn="1"/>
          </p:nvPicPr>
          <p:blipFill>
            <a:blip r:embed="rId2"/>
            <a:stretch>
              <a:fillRect/>
            </a:stretch>
          </p:blipFill>
          <p:spPr>
            <a:xfrm>
              <a:off x="8208395" y="3141842"/>
              <a:ext cx="2119104" cy="2079370"/>
            </a:xfrm>
            <a:prstGeom prst="rect">
              <a:avLst/>
            </a:prstGeom>
          </p:spPr>
        </p:pic>
      </p:grpSp>
      <p:sp>
        <p:nvSpPr>
          <p:cNvPr id="10" name="page number">
            <a:extLst>
              <a:ext uri="{FF2B5EF4-FFF2-40B4-BE49-F238E27FC236}">
                <a16:creationId xmlns:a16="http://schemas.microsoft.com/office/drawing/2014/main" id="{5ECA43E8-B315-1E42-9C9D-CACFC17C84E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501966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88825"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7804"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599"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23547923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88825"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7804"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599"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048" y="2425780"/>
            <a:ext cx="5510365"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sz="3599"/>
              <a:t>Event name or presentation title </a:t>
            </a:r>
            <a:endParaRPr lang="en-US" sz="3599"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048" y="3962400"/>
            <a:ext cx="5510365" cy="338554"/>
          </a:xfrm>
          <a:noFill/>
        </p:spPr>
        <p:txBody>
          <a:bodyPr wrap="square" lIns="0" tIns="0" rIns="0" bIns="0">
            <a:spAutoFit/>
          </a:bodyPr>
          <a:lstStyle>
            <a:lvl1pPr marL="0" indent="0">
              <a:spcBef>
                <a:spcPts val="0"/>
              </a:spcBef>
              <a:buNone/>
              <a:defRPr sz="2199"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048" y="585788"/>
            <a:ext cx="1365889" cy="292608"/>
          </a:xfrm>
          <a:prstGeom prst="rect">
            <a:avLst/>
          </a:prstGeom>
        </p:spPr>
      </p:pic>
    </p:spTree>
    <p:extLst>
      <p:ext uri="{BB962C8B-B14F-4D97-AF65-F5344CB8AC3E}">
        <p14:creationId xmlns:p14="http://schemas.microsoft.com/office/powerpoint/2010/main" val="704956675"/>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88825"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1021" y="0"/>
            <a:ext cx="5667804"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599"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567590633"/>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110" y="5436192"/>
            <a:ext cx="11015651" cy="553870"/>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88825"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531" lvl="0" indent="-228531"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5252686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110" y="866351"/>
            <a:ext cx="11015651" cy="553870"/>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0" y="2286000"/>
            <a:ext cx="12188825"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531" lvl="0" indent="-228531"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2909935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110" y="866287"/>
            <a:ext cx="11015651"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0" y="2286000"/>
            <a:ext cx="12188825"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531" lvl="0" indent="-228531"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507250004"/>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110" y="457200"/>
            <a:ext cx="11015651" cy="553870"/>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047" y="5689600"/>
            <a:ext cx="5366130" cy="276871"/>
          </a:xfrm>
        </p:spPr>
        <p:txBody>
          <a:bodyPr/>
          <a:lstStyle>
            <a:lvl1pPr marL="0" indent="0" algn="l">
              <a:spcBef>
                <a:spcPts val="0"/>
              </a:spcBef>
              <a:buNone/>
              <a:defRPr sz="1799">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460" y="2025650"/>
            <a:ext cx="5366130"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531" lvl="0" indent="-228531"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0235" y="5689600"/>
            <a:ext cx="5366130" cy="276871"/>
          </a:xfrm>
        </p:spPr>
        <p:txBody>
          <a:bodyPr/>
          <a:lstStyle>
            <a:lvl1pPr marL="0" indent="0" algn="l">
              <a:spcBef>
                <a:spcPts val="0"/>
              </a:spcBef>
              <a:buNone/>
              <a:defRPr sz="1799">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7630" y="2025650"/>
            <a:ext cx="5366130"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531" lvl="0" indent="-228531"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1774602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110" y="457200"/>
            <a:ext cx="11015651" cy="553870"/>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462" y="5689600"/>
            <a:ext cx="3474132" cy="276871"/>
          </a:xfrm>
        </p:spPr>
        <p:txBody>
          <a:bodyPr/>
          <a:lstStyle>
            <a:lvl1pPr marL="0" indent="0" algn="l">
              <a:spcBef>
                <a:spcPts val="0"/>
              </a:spcBef>
              <a:buNone/>
              <a:defRPr sz="1799">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460" y="2025650"/>
            <a:ext cx="3473815"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7505" y="5689600"/>
            <a:ext cx="3474132" cy="276871"/>
          </a:xfrm>
        </p:spPr>
        <p:txBody>
          <a:bodyPr/>
          <a:lstStyle>
            <a:lvl1pPr marL="0" indent="0" algn="l">
              <a:spcBef>
                <a:spcPts val="0"/>
              </a:spcBef>
              <a:buNone/>
              <a:defRPr sz="1799">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7505" y="2025650"/>
            <a:ext cx="3473815"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2233" y="5689600"/>
            <a:ext cx="3474132" cy="276871"/>
          </a:xfrm>
        </p:spPr>
        <p:txBody>
          <a:bodyPr/>
          <a:lstStyle>
            <a:lvl1pPr marL="0" indent="0" algn="l">
              <a:spcBef>
                <a:spcPts val="0"/>
              </a:spcBef>
              <a:buNone/>
              <a:defRPr sz="1799">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29945" y="2025650"/>
            <a:ext cx="3473815"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393540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110" y="457200"/>
            <a:ext cx="11015651" cy="553870"/>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461" y="4753938"/>
            <a:ext cx="2532228" cy="553741"/>
          </a:xfrm>
        </p:spPr>
        <p:txBody>
          <a:bodyPr/>
          <a:lstStyle>
            <a:lvl1pPr marL="0" indent="0" algn="l">
              <a:spcBef>
                <a:spcPts val="0"/>
              </a:spcBef>
              <a:buNone/>
              <a:defRPr sz="1799">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460" y="2025650"/>
            <a:ext cx="253222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019" y="4753938"/>
            <a:ext cx="2532228" cy="553741"/>
          </a:xfrm>
        </p:spPr>
        <p:txBody>
          <a:bodyPr/>
          <a:lstStyle>
            <a:lvl1pPr marL="0" indent="0" algn="l">
              <a:spcBef>
                <a:spcPts val="0"/>
              </a:spcBef>
              <a:buNone/>
              <a:defRPr sz="1799">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019" y="2025650"/>
            <a:ext cx="253222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3578" y="4753938"/>
            <a:ext cx="2532228" cy="553741"/>
          </a:xfrm>
        </p:spPr>
        <p:txBody>
          <a:bodyPr/>
          <a:lstStyle>
            <a:lvl1pPr marL="0" indent="0" algn="l">
              <a:spcBef>
                <a:spcPts val="0"/>
              </a:spcBef>
              <a:buNone/>
              <a:defRPr sz="1799">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3578" y="2025650"/>
            <a:ext cx="253222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4137" y="4753938"/>
            <a:ext cx="2532228" cy="553741"/>
          </a:xfrm>
        </p:spPr>
        <p:txBody>
          <a:bodyPr/>
          <a:lstStyle>
            <a:lvl1pPr marL="0" indent="0" algn="l">
              <a:spcBef>
                <a:spcPts val="0"/>
              </a:spcBef>
              <a:buNone/>
              <a:defRPr sz="1799">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1532" y="2025650"/>
            <a:ext cx="253222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8876556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110" y="866637"/>
            <a:ext cx="11015651" cy="553870"/>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064" y="5334001"/>
            <a:ext cx="4890766" cy="276871"/>
          </a:xfrm>
        </p:spPr>
        <p:txBody>
          <a:bodyPr/>
          <a:lstStyle>
            <a:lvl1pPr marL="0" indent="0" algn="ctr">
              <a:spcBef>
                <a:spcPts val="0"/>
              </a:spcBef>
              <a:buNone/>
              <a:defRPr sz="1799">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0893"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2995" y="5334000"/>
            <a:ext cx="4890766" cy="276871"/>
          </a:xfrm>
        </p:spPr>
        <p:txBody>
          <a:bodyPr/>
          <a:lstStyle>
            <a:lvl1pPr marL="0" indent="0" algn="ctr">
              <a:spcBef>
                <a:spcPts val="0"/>
              </a:spcBef>
              <a:buNone/>
              <a:defRPr sz="1799">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7932" y="2286000"/>
            <a:ext cx="6060893"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98622273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Indigo">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6427626" cy="1229360"/>
          </a:xfrm>
        </p:spPr>
        <p:txBody>
          <a:bodyPr wrap="square" anchor="b"/>
          <a:lstStyle>
            <a:lvl1pPr algn="l">
              <a:defRPr sz="3600" b="0" cap="none" baseline="0">
                <a:solidFill>
                  <a:schemeClr val="accent2"/>
                </a:solidFill>
              </a:defRPr>
            </a:lvl1pPr>
          </a:lstStyle>
          <a:p>
            <a:r>
              <a:rPr lang="en-US"/>
              <a:t>Title Text Slide with Indigo Digital Workspace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grpSp>
        <p:nvGrpSpPr>
          <p:cNvPr id="2" name="Group 1">
            <a:extLst>
              <a:ext uri="{FF2B5EF4-FFF2-40B4-BE49-F238E27FC236}">
                <a16:creationId xmlns:a16="http://schemas.microsoft.com/office/drawing/2014/main" id="{2BC3991C-DFD0-D943-BE34-F7CC89611C0E}"/>
              </a:ext>
              <a:ext uri="{C183D7F6-B498-43B3-948B-1728B52AA6E4}">
                <adec:decorative xmlns:adec="http://schemas.microsoft.com/office/drawing/2017/decorative" val="1"/>
              </a:ext>
            </a:extLst>
          </p:cNvPr>
          <p:cNvGrpSpPr/>
          <p:nvPr userDrawn="1"/>
        </p:nvGrpSpPr>
        <p:grpSpPr>
          <a:xfrm>
            <a:off x="5562599" y="2760783"/>
            <a:ext cx="10787743" cy="3097091"/>
            <a:chOff x="5562599" y="2760783"/>
            <a:chExt cx="10787743" cy="3097091"/>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803415" y="-1480033"/>
              <a:ext cx="2306112" cy="10787743"/>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7000">
                  <a:schemeClr val="accent2">
                    <a:alpha val="0"/>
                  </a:schemeClr>
                </a:gs>
                <a:gs pos="52000">
                  <a:schemeClr val="accent2">
                    <a:alpha val="70000"/>
                  </a:schemeClr>
                </a:gs>
                <a:gs pos="78000">
                  <a:schemeClr val="accent2">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0994940" y="2834745"/>
              <a:ext cx="1064877" cy="4981381"/>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6" name="Picture 5" descr="Icon&#10;&#10;">
              <a:extLst>
                <a:ext uri="{FF2B5EF4-FFF2-40B4-BE49-F238E27FC236}">
                  <a16:creationId xmlns:a16="http://schemas.microsoft.com/office/drawing/2014/main" id="{31C44375-7B71-414E-A0D4-349DC3084C0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860491" y="3247151"/>
              <a:ext cx="2938410" cy="2327324"/>
            </a:xfrm>
            <a:prstGeom prst="rect">
              <a:avLst/>
            </a:prstGeom>
          </p:spPr>
        </p:pic>
      </p:grpSp>
      <p:sp>
        <p:nvSpPr>
          <p:cNvPr id="10" name="page number">
            <a:extLst>
              <a:ext uri="{FF2B5EF4-FFF2-40B4-BE49-F238E27FC236}">
                <a16:creationId xmlns:a16="http://schemas.microsoft.com/office/drawing/2014/main" id="{EC69C965-E530-9D46-A1DF-AE6806FABA5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847721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110" y="866636"/>
            <a:ext cx="11015651" cy="553870"/>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064" y="4800601"/>
            <a:ext cx="2852185"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231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8320" y="4799410"/>
            <a:ext cx="2852185"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3257" y="2286000"/>
            <a:ext cx="402231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1576" y="4799410"/>
            <a:ext cx="2852185"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6513" y="2286000"/>
            <a:ext cx="402231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1101421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110" y="866637"/>
            <a:ext cx="11015651" cy="553870"/>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063" y="4800601"/>
            <a:ext cx="1828324"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8451"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8521" y="4799410"/>
            <a:ext cx="1828324"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3458" y="2286000"/>
            <a:ext cx="2998451"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1980" y="4799410"/>
            <a:ext cx="1828324"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6916" y="2286000"/>
            <a:ext cx="2998451"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5438" y="4799410"/>
            <a:ext cx="1828324"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0374" y="2286000"/>
            <a:ext cx="2998451"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717374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110" y="866637"/>
            <a:ext cx="11015651" cy="553870"/>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532" y="4800601"/>
            <a:ext cx="1800899"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596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247" y="4799410"/>
            <a:ext cx="1800899"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0716" y="2286000"/>
            <a:ext cx="238596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3963" y="4799410"/>
            <a:ext cx="1800899"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1432" y="2286000"/>
            <a:ext cx="238596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4679" y="4799410"/>
            <a:ext cx="1800899"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2147" y="2286000"/>
            <a:ext cx="238596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5394" y="4799410"/>
            <a:ext cx="1800899"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2863" y="2286000"/>
            <a:ext cx="2385962"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4193876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110" y="869811"/>
            <a:ext cx="11015651" cy="553870"/>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375" y="2286000"/>
            <a:ext cx="2312830"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375" y="4800600"/>
            <a:ext cx="2312830"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7998" y="2286000"/>
            <a:ext cx="2312830"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7998" y="4800600"/>
            <a:ext cx="2312830"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38621" y="2286000"/>
            <a:ext cx="2312830"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38621" y="4800600"/>
            <a:ext cx="2312830"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561186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110" y="863856"/>
            <a:ext cx="11015651" cy="553870"/>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048" y="2286000"/>
            <a:ext cx="2312830"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048" y="4800600"/>
            <a:ext cx="2312830"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6342" y="2286000"/>
            <a:ext cx="2312830"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6342" y="4800600"/>
            <a:ext cx="2312830"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88636" y="2286000"/>
            <a:ext cx="2312830"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88636" y="4800600"/>
            <a:ext cx="2312830"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0931" y="2286000"/>
            <a:ext cx="2312830"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0931" y="4800600"/>
            <a:ext cx="2312830" cy="553741"/>
          </a:xfrm>
        </p:spPr>
        <p:txBody>
          <a:bodyPr/>
          <a:lstStyle>
            <a:lvl1pPr marL="0" indent="0" algn="ctr">
              <a:spcBef>
                <a:spcPts val="0"/>
              </a:spcBef>
              <a:buNone/>
              <a:defRPr sz="1799">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8600710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110" y="863856"/>
            <a:ext cx="11015651" cy="553870"/>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048" y="2286000"/>
            <a:ext cx="1736908"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048" y="4235450"/>
            <a:ext cx="1736908"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4749" y="2286000"/>
            <a:ext cx="1736908"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4749" y="4235450"/>
            <a:ext cx="1736908"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5959" y="2286000"/>
            <a:ext cx="1736908"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5959" y="4235451"/>
            <a:ext cx="1736908"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6152" y="2286000"/>
            <a:ext cx="1736908"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6152" y="4235450"/>
            <a:ext cx="1736908"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6853" y="2286000"/>
            <a:ext cx="1736908"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6853" y="4235450"/>
            <a:ext cx="1736908" cy="830612"/>
          </a:xfrm>
        </p:spPr>
        <p:txBody>
          <a:bodyPr/>
          <a:lstStyle>
            <a:lvl1pPr marL="0" indent="0" algn="ctr">
              <a:spcBef>
                <a:spcPts val="0"/>
              </a:spcBef>
              <a:buNone/>
              <a:defRPr sz="1799">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23549172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447" y="3779493"/>
            <a:ext cx="5794454" cy="276999"/>
          </a:xfrm>
        </p:spPr>
        <p:txBody>
          <a:bodyPr/>
          <a:lstStyle>
            <a:lvl1pPr marL="0" indent="0" algn="l">
              <a:spcBef>
                <a:spcPts val="0"/>
              </a:spcBef>
              <a:buNone/>
              <a:defRPr sz="1799">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447" y="4077072"/>
            <a:ext cx="5794454"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446" y="2025651"/>
            <a:ext cx="9863744"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810429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5883"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17908" y="2044962"/>
            <a:ext cx="3477307" cy="276999"/>
          </a:xfrm>
        </p:spPr>
        <p:txBody>
          <a:bodyPr/>
          <a:lstStyle>
            <a:lvl1pPr marL="0" indent="0" algn="l">
              <a:spcBef>
                <a:spcPts val="0"/>
              </a:spcBef>
              <a:buNone/>
              <a:defRPr sz="1799">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17908" y="2342540"/>
            <a:ext cx="3477307"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335" y="2025650"/>
            <a:ext cx="6370566"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6165288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335" y="3779493"/>
            <a:ext cx="6370566" cy="276999"/>
          </a:xfrm>
        </p:spPr>
        <p:txBody>
          <a:bodyPr/>
          <a:lstStyle>
            <a:lvl1pPr marL="0" indent="0" algn="l">
              <a:spcBef>
                <a:spcPts val="0"/>
              </a:spcBef>
              <a:buNone/>
              <a:defRPr sz="1799">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3859" y="0"/>
            <a:ext cx="4354966" cy="430759"/>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335" y="4077072"/>
            <a:ext cx="6370566"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335" y="2025650"/>
            <a:ext cx="6370566"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226912482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064" y="2309813"/>
            <a:ext cx="3181198" cy="553870"/>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4966" y="2309813"/>
            <a:ext cx="7251399" cy="430759"/>
          </a:xfrm>
        </p:spPr>
        <p:txBody>
          <a:bodyPr anchor="t"/>
          <a:lstStyle>
            <a:lvl1pPr marL="231705" indent="-23170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064" y="2019300"/>
            <a:ext cx="3181283"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3389" y="2019300"/>
            <a:ext cx="7252976"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232214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Aqua">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6427626" cy="1229360"/>
          </a:xfrm>
        </p:spPr>
        <p:txBody>
          <a:bodyPr wrap="square" anchor="b"/>
          <a:lstStyle>
            <a:lvl1pPr algn="l">
              <a:defRPr sz="3600" b="0" cap="none" baseline="0">
                <a:solidFill>
                  <a:schemeClr val="accent2"/>
                </a:solidFill>
              </a:defRPr>
            </a:lvl1pPr>
          </a:lstStyle>
          <a:p>
            <a:r>
              <a:rPr lang="en-US"/>
              <a:t>Title Text Slide with Aqua Multi-Cloud Illustration</a:t>
            </a:r>
          </a:p>
        </p:txBody>
      </p:sp>
      <p:grpSp>
        <p:nvGrpSpPr>
          <p:cNvPr id="3" name="Group 2">
            <a:extLst>
              <a:ext uri="{FF2B5EF4-FFF2-40B4-BE49-F238E27FC236}">
                <a16:creationId xmlns:a16="http://schemas.microsoft.com/office/drawing/2014/main" id="{63FEA7A4-FB23-E540-B702-8C1C1BB2E1C6}"/>
              </a:ext>
              <a:ext uri="{C183D7F6-B498-43B3-948B-1728B52AA6E4}">
                <adec:decorative xmlns:adec="http://schemas.microsoft.com/office/drawing/2017/decorative" val="1"/>
              </a:ext>
            </a:extLst>
          </p:cNvPr>
          <p:cNvGrpSpPr/>
          <p:nvPr userDrawn="1"/>
        </p:nvGrpSpPr>
        <p:grpSpPr>
          <a:xfrm>
            <a:off x="6044827" y="2686050"/>
            <a:ext cx="10384504" cy="2981325"/>
            <a:chOff x="6044827" y="2686050"/>
            <a:chExt cx="10384504" cy="2981325"/>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10127123" y="-1396246"/>
              <a:ext cx="2219911" cy="10384504"/>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3">
                    <a:alpha val="0"/>
                  </a:schemeClr>
                </a:gs>
                <a:gs pos="55000">
                  <a:schemeClr val="accent3">
                    <a:alpha val="70000"/>
                  </a:schemeClr>
                </a:gs>
                <a:gs pos="79000">
                  <a:schemeClr val="accent3">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274110" y="2757249"/>
              <a:ext cx="1025073" cy="4795180"/>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29" name="Picture 28" descr="Icon&#10;&#10;">
              <a:extLst>
                <a:ext uri="{FF2B5EF4-FFF2-40B4-BE49-F238E27FC236}">
                  <a16:creationId xmlns:a16="http://schemas.microsoft.com/office/drawing/2014/main" id="{00FBF9A9-0DCA-4B47-9F95-7C285BFC9B9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656837" y="3103715"/>
              <a:ext cx="3270401" cy="2162469"/>
            </a:xfrm>
            <a:prstGeom prst="rect">
              <a:avLst/>
            </a:prstGeom>
          </p:spPr>
        </p:pic>
      </p:grpSp>
      <p:sp>
        <p:nvSpPr>
          <p:cNvPr id="10" name="page number">
            <a:extLst>
              <a:ext uri="{FF2B5EF4-FFF2-40B4-BE49-F238E27FC236}">
                <a16:creationId xmlns:a16="http://schemas.microsoft.com/office/drawing/2014/main" id="{E186AE1D-141B-2044-9921-1CBA3634084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9" name="Subtitle 2">
            <a:extLst>
              <a:ext uri="{FF2B5EF4-FFF2-40B4-BE49-F238E27FC236}">
                <a16:creationId xmlns:a16="http://schemas.microsoft.com/office/drawing/2014/main" id="{2D95BE09-C36A-4B4B-A4B4-51E3E278D944}"/>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spTree>
    <p:extLst>
      <p:ext uri="{BB962C8B-B14F-4D97-AF65-F5344CB8AC3E}">
        <p14:creationId xmlns:p14="http://schemas.microsoft.com/office/powerpoint/2010/main" val="2334966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110" y="3150478"/>
            <a:ext cx="3181198" cy="55387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0601" y="3212034"/>
            <a:ext cx="6665764" cy="430759"/>
          </a:xfrm>
        </p:spPr>
        <p:txBody>
          <a:bodyPr anchor="ctr"/>
          <a:lstStyle>
            <a:lvl1pPr marL="231705" indent="-23170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4966"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405459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110" y="585788"/>
            <a:ext cx="3181198"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0602" y="585789"/>
            <a:ext cx="1873291" cy="2843212"/>
          </a:xfrm>
        </p:spPr>
        <p:txBody>
          <a:bodyPr anchor="t">
            <a:noAutofit/>
          </a:bodyPr>
          <a:lstStyle>
            <a:lvl1pPr marL="231705" indent="-23170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5967825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111" y="585788"/>
            <a:ext cx="2533690" cy="548745"/>
          </a:xfrm>
        </p:spPr>
        <p:txBody>
          <a:bodyPr anchor="t">
            <a:noAutofit/>
          </a:bodyPr>
          <a:lstStyle>
            <a:lvl1pPr>
              <a:defRPr sz="2799">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69249" y="585789"/>
            <a:ext cx="1588674" cy="2843212"/>
          </a:xfrm>
        </p:spPr>
        <p:txBody>
          <a:bodyPr anchor="t">
            <a:noAutofit/>
          </a:bodyPr>
          <a:lstStyle>
            <a:lvl1pPr marL="231705" indent="-23170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1091" y="585789"/>
            <a:ext cx="1583912" cy="2843212"/>
          </a:xfrm>
        </p:spPr>
        <p:txBody>
          <a:bodyPr anchor="t">
            <a:noAutofit/>
          </a:bodyPr>
          <a:lstStyle>
            <a:lvl1pPr marL="231705" indent="-23170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69249" y="3429000"/>
            <a:ext cx="1588674" cy="2843212"/>
          </a:xfrm>
        </p:spPr>
        <p:txBody>
          <a:bodyPr anchor="t">
            <a:noAutofit/>
          </a:bodyPr>
          <a:lstStyle>
            <a:lvl1pPr marL="231705" indent="-23170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1091" y="3429000"/>
            <a:ext cx="1583912" cy="2843212"/>
          </a:xfrm>
        </p:spPr>
        <p:txBody>
          <a:bodyPr anchor="t">
            <a:noAutofit/>
          </a:bodyPr>
          <a:lstStyle>
            <a:lvl1pPr marL="231705" indent="-23170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1342" y="585789"/>
            <a:ext cx="1595023" cy="2843212"/>
          </a:xfrm>
        </p:spPr>
        <p:txBody>
          <a:bodyPr anchor="t">
            <a:noAutofit/>
          </a:bodyPr>
          <a:lstStyle>
            <a:lvl1pPr marL="231705" indent="-23170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1342" y="3429000"/>
            <a:ext cx="1595023" cy="2843212"/>
          </a:xfrm>
        </p:spPr>
        <p:txBody>
          <a:bodyPr anchor="t">
            <a:noAutofit/>
          </a:bodyPr>
          <a:lstStyle>
            <a:lvl1pPr marL="231705" indent="-23170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967675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111" y="585788"/>
            <a:ext cx="2533690" cy="548745"/>
          </a:xfrm>
        </p:spPr>
        <p:txBody>
          <a:bodyPr anchor="t">
            <a:noAutofit/>
          </a:bodyPr>
          <a:lstStyle>
            <a:lvl1pPr>
              <a:defRPr sz="2799">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69249" y="961466"/>
            <a:ext cx="1588674"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1091" y="961466"/>
            <a:ext cx="1583912"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69249" y="3818966"/>
            <a:ext cx="1588674"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1091" y="3818966"/>
            <a:ext cx="1583912"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1342" y="968189"/>
            <a:ext cx="1595023"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1342" y="3832412"/>
            <a:ext cx="1595023"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69249" y="585789"/>
            <a:ext cx="1587187" cy="360000"/>
          </a:xfrm>
        </p:spPr>
        <p:txBody>
          <a:bodyPr anchor="b">
            <a:noAutofit/>
          </a:bodyPr>
          <a:lstStyle>
            <a:lvl1pPr marL="0" indent="0">
              <a:spcAft>
                <a:spcPts val="600"/>
              </a:spcAft>
              <a:buFont typeface="Wingdings" panose="05000000000000000000" pitchFamily="2" charset="2"/>
              <a:buNone/>
              <a:defRPr sz="1999">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1089" y="585789"/>
            <a:ext cx="1583913" cy="360000"/>
          </a:xfrm>
        </p:spPr>
        <p:txBody>
          <a:bodyPr anchor="b">
            <a:noAutofit/>
          </a:bodyPr>
          <a:lstStyle>
            <a:lvl1pPr marL="0" indent="0">
              <a:spcAft>
                <a:spcPts val="600"/>
              </a:spcAft>
              <a:buFont typeface="Wingdings" panose="05000000000000000000" pitchFamily="2" charset="2"/>
              <a:buNone/>
              <a:defRPr sz="1999">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1342" y="585789"/>
            <a:ext cx="1595023" cy="360000"/>
          </a:xfrm>
        </p:spPr>
        <p:txBody>
          <a:bodyPr anchor="b">
            <a:noAutofit/>
          </a:bodyPr>
          <a:lstStyle>
            <a:lvl1pPr marL="0" indent="0">
              <a:spcAft>
                <a:spcPts val="600"/>
              </a:spcAft>
              <a:buFont typeface="Wingdings" panose="05000000000000000000" pitchFamily="2" charset="2"/>
              <a:buNone/>
              <a:defRPr sz="1999">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0736" y="3442448"/>
            <a:ext cx="1587187" cy="360000"/>
          </a:xfrm>
        </p:spPr>
        <p:txBody>
          <a:bodyPr anchor="b">
            <a:noAutofit/>
          </a:bodyPr>
          <a:lstStyle>
            <a:lvl1pPr marL="0" indent="0">
              <a:spcAft>
                <a:spcPts val="600"/>
              </a:spcAft>
              <a:buFont typeface="Wingdings" panose="05000000000000000000" pitchFamily="2" charset="2"/>
              <a:buNone/>
              <a:defRPr sz="1999">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7064" y="3442447"/>
            <a:ext cx="1583913" cy="360000"/>
          </a:xfrm>
        </p:spPr>
        <p:txBody>
          <a:bodyPr anchor="b">
            <a:noAutofit/>
          </a:bodyPr>
          <a:lstStyle>
            <a:lvl1pPr marL="0" indent="0">
              <a:spcAft>
                <a:spcPts val="600"/>
              </a:spcAft>
              <a:buFont typeface="Wingdings" panose="05000000000000000000" pitchFamily="2" charset="2"/>
              <a:buNone/>
              <a:defRPr sz="1999">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1342" y="3453944"/>
            <a:ext cx="1595023" cy="360000"/>
          </a:xfrm>
        </p:spPr>
        <p:txBody>
          <a:bodyPr anchor="b">
            <a:noAutofit/>
          </a:bodyPr>
          <a:lstStyle>
            <a:lvl1pPr marL="0" indent="0">
              <a:spcAft>
                <a:spcPts val="600"/>
              </a:spcAft>
              <a:buFont typeface="Wingdings" panose="05000000000000000000" pitchFamily="2" charset="2"/>
              <a:buNone/>
              <a:defRPr sz="1999">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048" y="1436689"/>
            <a:ext cx="2537752" cy="1249573"/>
          </a:xfrm>
        </p:spPr>
        <p:txBody>
          <a:bodyPr/>
          <a:lstStyle>
            <a:lvl1pPr marL="0" indent="0">
              <a:buNone/>
              <a:defRPr sz="1400">
                <a:solidFill>
                  <a:schemeClr val="tx1"/>
                </a:solidFill>
              </a:defRPr>
            </a:lvl1pPr>
            <a:lvl2pPr marL="228531" indent="0">
              <a:buNone/>
              <a:defRPr sz="1400">
                <a:solidFill>
                  <a:schemeClr val="tx1"/>
                </a:solidFill>
              </a:defRPr>
            </a:lvl2pPr>
            <a:lvl3pPr marL="457063" indent="0">
              <a:buNone/>
              <a:defRPr sz="1400">
                <a:solidFill>
                  <a:schemeClr val="tx1"/>
                </a:solidFill>
              </a:defRPr>
            </a:lvl3pPr>
            <a:lvl4pPr marL="661789" indent="0">
              <a:buNone/>
              <a:defRPr sz="1400">
                <a:solidFill>
                  <a:schemeClr val="tx1"/>
                </a:solidFill>
              </a:defRPr>
            </a:lvl4pPr>
            <a:lvl5pPr marL="855406"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087036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4966"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110" y="585788"/>
            <a:ext cx="3181198"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0601" y="585789"/>
            <a:ext cx="6665764" cy="5683249"/>
          </a:xfrm>
        </p:spPr>
        <p:txBody>
          <a:bodyPr anchor="t">
            <a:noAutofit/>
          </a:bodyPr>
          <a:lstStyle>
            <a:lvl1pPr marL="231705" indent="-23170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50072520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4966"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110" y="585788"/>
            <a:ext cx="3181198"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0601" y="1258018"/>
            <a:ext cx="2604409" cy="1323439"/>
          </a:xfrm>
        </p:spPr>
        <p:txBody>
          <a:bodyPr/>
          <a:lstStyle>
            <a:lvl1pPr marL="0" indent="0">
              <a:buNone/>
              <a:defRPr sz="1400">
                <a:latin typeface="+mj-lt"/>
              </a:defRPr>
            </a:lvl1pPr>
            <a:lvl2pPr marL="9522" indent="0">
              <a:buNone/>
              <a:tabLst/>
              <a:defRPr sz="1200">
                <a:solidFill>
                  <a:schemeClr val="accent6"/>
                </a:solidFill>
                <a:latin typeface="+mn-lt"/>
              </a:defRPr>
            </a:lvl2pPr>
            <a:lvl3pPr marL="457063" indent="0">
              <a:buNone/>
              <a:defRPr sz="1200">
                <a:latin typeface="+mn-lt"/>
              </a:defRPr>
            </a:lvl3pPr>
            <a:lvl4pPr marL="661789" indent="0">
              <a:buNone/>
              <a:defRPr sz="1200">
                <a:latin typeface="+mn-lt"/>
              </a:defRPr>
            </a:lvl4pPr>
            <a:lvl5pPr marL="855406"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6026" y="1258018"/>
            <a:ext cx="2604409" cy="1323439"/>
          </a:xfrm>
        </p:spPr>
        <p:txBody>
          <a:bodyPr/>
          <a:lstStyle>
            <a:lvl1pPr marL="0" indent="0">
              <a:buNone/>
              <a:defRPr sz="1400">
                <a:latin typeface="+mj-lt"/>
              </a:defRPr>
            </a:lvl1pPr>
            <a:lvl2pPr marL="9522" indent="0">
              <a:buNone/>
              <a:tabLst/>
              <a:defRPr sz="1200">
                <a:solidFill>
                  <a:schemeClr val="accent6"/>
                </a:solidFill>
                <a:latin typeface="+mn-lt"/>
              </a:defRPr>
            </a:lvl2pPr>
            <a:lvl3pPr marL="457063" indent="0">
              <a:buNone/>
              <a:defRPr sz="1200">
                <a:latin typeface="+mn-lt"/>
              </a:defRPr>
            </a:lvl3pPr>
            <a:lvl4pPr marL="661789" indent="0">
              <a:buNone/>
              <a:defRPr sz="1200">
                <a:latin typeface="+mn-lt"/>
              </a:defRPr>
            </a:lvl4pPr>
            <a:lvl5pPr marL="855406"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0701" y="2960688"/>
            <a:ext cx="2604409" cy="1323439"/>
          </a:xfrm>
        </p:spPr>
        <p:txBody>
          <a:bodyPr/>
          <a:lstStyle>
            <a:lvl1pPr marL="0" indent="0">
              <a:buNone/>
              <a:defRPr sz="1400">
                <a:latin typeface="+mj-lt"/>
              </a:defRPr>
            </a:lvl1pPr>
            <a:lvl2pPr marL="9522" indent="0">
              <a:buNone/>
              <a:tabLst/>
              <a:defRPr sz="1200">
                <a:solidFill>
                  <a:schemeClr val="accent6"/>
                </a:solidFill>
                <a:latin typeface="+mn-lt"/>
              </a:defRPr>
            </a:lvl2pPr>
            <a:lvl3pPr marL="457063" indent="0">
              <a:buNone/>
              <a:defRPr sz="1200">
                <a:latin typeface="+mn-lt"/>
              </a:defRPr>
            </a:lvl3pPr>
            <a:lvl4pPr marL="661789" indent="0">
              <a:buNone/>
              <a:defRPr sz="1200">
                <a:latin typeface="+mn-lt"/>
              </a:defRPr>
            </a:lvl4pPr>
            <a:lvl5pPr marL="855406"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6126" y="2960688"/>
            <a:ext cx="2604409" cy="1323439"/>
          </a:xfrm>
        </p:spPr>
        <p:txBody>
          <a:bodyPr/>
          <a:lstStyle>
            <a:lvl1pPr marL="0" indent="0">
              <a:buNone/>
              <a:defRPr sz="1400">
                <a:latin typeface="+mj-lt"/>
              </a:defRPr>
            </a:lvl1pPr>
            <a:lvl2pPr marL="9522" indent="0">
              <a:buNone/>
              <a:tabLst/>
              <a:defRPr sz="1200">
                <a:solidFill>
                  <a:schemeClr val="accent6"/>
                </a:solidFill>
                <a:latin typeface="+mn-lt"/>
              </a:defRPr>
            </a:lvl2pPr>
            <a:lvl3pPr marL="457063" indent="0">
              <a:buNone/>
              <a:defRPr sz="1200">
                <a:latin typeface="+mn-lt"/>
              </a:defRPr>
            </a:lvl3pPr>
            <a:lvl4pPr marL="661789" indent="0">
              <a:buNone/>
              <a:defRPr sz="1200">
                <a:latin typeface="+mn-lt"/>
              </a:defRPr>
            </a:lvl4pPr>
            <a:lvl5pPr marL="855406"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0701" y="4545014"/>
            <a:ext cx="2604409" cy="1323439"/>
          </a:xfrm>
        </p:spPr>
        <p:txBody>
          <a:bodyPr/>
          <a:lstStyle>
            <a:lvl1pPr marL="0" indent="0">
              <a:buNone/>
              <a:defRPr sz="1400">
                <a:latin typeface="+mj-lt"/>
              </a:defRPr>
            </a:lvl1pPr>
            <a:lvl2pPr marL="9522" indent="0">
              <a:buNone/>
              <a:tabLst/>
              <a:defRPr sz="1200">
                <a:solidFill>
                  <a:schemeClr val="accent6"/>
                </a:solidFill>
                <a:latin typeface="+mn-lt"/>
              </a:defRPr>
            </a:lvl2pPr>
            <a:lvl3pPr marL="457063" indent="0">
              <a:buNone/>
              <a:defRPr sz="1200">
                <a:latin typeface="+mn-lt"/>
              </a:defRPr>
            </a:lvl3pPr>
            <a:lvl4pPr marL="661789" indent="0">
              <a:buNone/>
              <a:defRPr sz="1200">
                <a:latin typeface="+mn-lt"/>
              </a:defRPr>
            </a:lvl4pPr>
            <a:lvl5pPr marL="855406"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6126" y="4545014"/>
            <a:ext cx="2604409" cy="1323439"/>
          </a:xfrm>
        </p:spPr>
        <p:txBody>
          <a:bodyPr/>
          <a:lstStyle>
            <a:lvl1pPr marL="0" indent="0">
              <a:buNone/>
              <a:defRPr sz="1400">
                <a:latin typeface="+mj-lt"/>
              </a:defRPr>
            </a:lvl1pPr>
            <a:lvl2pPr marL="9522" indent="0">
              <a:buNone/>
              <a:tabLst/>
              <a:defRPr sz="1200">
                <a:solidFill>
                  <a:schemeClr val="accent6"/>
                </a:solidFill>
                <a:latin typeface="+mn-lt"/>
              </a:defRPr>
            </a:lvl2pPr>
            <a:lvl3pPr marL="457063" indent="0">
              <a:buNone/>
              <a:defRPr sz="1200">
                <a:latin typeface="+mn-lt"/>
              </a:defRPr>
            </a:lvl3pPr>
            <a:lvl4pPr marL="661789" indent="0">
              <a:buNone/>
              <a:defRPr sz="1200">
                <a:latin typeface="+mn-lt"/>
              </a:defRPr>
            </a:lvl4pPr>
            <a:lvl5pPr marL="855406"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400673335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4966"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110" y="585788"/>
            <a:ext cx="3181198"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6027" y="718472"/>
            <a:ext cx="2920339" cy="369204"/>
          </a:xfrm>
        </p:spPr>
        <p:txBody>
          <a:bodyPr/>
          <a:lstStyle>
            <a:lvl1pPr marL="0" indent="0">
              <a:buNone/>
              <a:defRPr sz="2399">
                <a:latin typeface="+mj-lt"/>
              </a:defRPr>
            </a:lvl1pPr>
            <a:lvl2pPr marL="228531" indent="0">
              <a:buNone/>
              <a:defRPr/>
            </a:lvl2pPr>
            <a:lvl3pPr marL="457063" indent="0">
              <a:buNone/>
              <a:defRPr/>
            </a:lvl3pPr>
            <a:lvl4pPr marL="661789" indent="0">
              <a:buNone/>
              <a:defRPr/>
            </a:lvl4pPr>
            <a:lvl5pPr marL="855406"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6026" y="1346405"/>
            <a:ext cx="2920340" cy="473976"/>
          </a:xfrm>
        </p:spPr>
        <p:txBody>
          <a:bodyPr/>
          <a:lstStyle>
            <a:lvl1pPr>
              <a:defRPr sz="1400">
                <a:solidFill>
                  <a:schemeClr val="accent6"/>
                </a:solidFill>
              </a:defRPr>
            </a:lvl1pPr>
            <a:lvl2pPr marL="228531"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2585" y="718472"/>
            <a:ext cx="2920339" cy="369204"/>
          </a:xfrm>
        </p:spPr>
        <p:txBody>
          <a:bodyPr/>
          <a:lstStyle>
            <a:lvl1pPr marL="0" indent="0">
              <a:buNone/>
              <a:defRPr sz="2399">
                <a:latin typeface="+mj-lt"/>
              </a:defRPr>
            </a:lvl1pPr>
            <a:lvl2pPr marL="228531" indent="0">
              <a:buNone/>
              <a:defRPr/>
            </a:lvl2pPr>
            <a:lvl3pPr marL="457063" indent="0">
              <a:buNone/>
              <a:defRPr/>
            </a:lvl3pPr>
            <a:lvl4pPr marL="661789" indent="0">
              <a:buNone/>
              <a:defRPr/>
            </a:lvl4pPr>
            <a:lvl5pPr marL="855406"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2584" y="1346405"/>
            <a:ext cx="2920340" cy="473976"/>
          </a:xfrm>
        </p:spPr>
        <p:txBody>
          <a:bodyPr/>
          <a:lstStyle>
            <a:lvl1pPr>
              <a:defRPr sz="1400">
                <a:solidFill>
                  <a:schemeClr val="accent6"/>
                </a:solidFill>
              </a:defRPr>
            </a:lvl1pPr>
            <a:lvl2pPr marL="228531"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6126" y="2528888"/>
            <a:ext cx="2920339" cy="369204"/>
          </a:xfrm>
        </p:spPr>
        <p:txBody>
          <a:bodyPr/>
          <a:lstStyle>
            <a:lvl1pPr marL="0" indent="0">
              <a:buNone/>
              <a:defRPr sz="2399">
                <a:latin typeface="+mj-lt"/>
              </a:defRPr>
            </a:lvl1pPr>
            <a:lvl2pPr marL="228531" indent="0">
              <a:buNone/>
              <a:defRPr/>
            </a:lvl2pPr>
            <a:lvl3pPr marL="457063" indent="0">
              <a:buNone/>
              <a:defRPr/>
            </a:lvl3pPr>
            <a:lvl4pPr marL="661789" indent="0">
              <a:buNone/>
              <a:defRPr/>
            </a:lvl4pPr>
            <a:lvl5pPr marL="855406"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6125" y="3156821"/>
            <a:ext cx="2920340" cy="473976"/>
          </a:xfrm>
        </p:spPr>
        <p:txBody>
          <a:bodyPr/>
          <a:lstStyle>
            <a:lvl1pPr>
              <a:defRPr sz="1400">
                <a:solidFill>
                  <a:schemeClr val="accent6"/>
                </a:solidFill>
              </a:defRPr>
            </a:lvl1pPr>
            <a:lvl2pPr marL="228531"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2684" y="2528888"/>
            <a:ext cx="2920339" cy="369204"/>
          </a:xfrm>
        </p:spPr>
        <p:txBody>
          <a:bodyPr/>
          <a:lstStyle>
            <a:lvl1pPr marL="0" indent="0">
              <a:buNone/>
              <a:defRPr sz="2399">
                <a:latin typeface="+mj-lt"/>
              </a:defRPr>
            </a:lvl1pPr>
            <a:lvl2pPr marL="228531" indent="0">
              <a:buNone/>
              <a:defRPr/>
            </a:lvl2pPr>
            <a:lvl3pPr marL="457063" indent="0">
              <a:buNone/>
              <a:defRPr/>
            </a:lvl3pPr>
            <a:lvl4pPr marL="661789" indent="0">
              <a:buNone/>
              <a:defRPr/>
            </a:lvl4pPr>
            <a:lvl5pPr marL="855406"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2683" y="3156821"/>
            <a:ext cx="2920340" cy="473976"/>
          </a:xfrm>
        </p:spPr>
        <p:txBody>
          <a:bodyPr/>
          <a:lstStyle>
            <a:lvl1pPr>
              <a:defRPr sz="1400">
                <a:solidFill>
                  <a:schemeClr val="accent6"/>
                </a:solidFill>
              </a:defRPr>
            </a:lvl1pPr>
            <a:lvl2pPr marL="228531"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6126" y="4508500"/>
            <a:ext cx="2920339" cy="369204"/>
          </a:xfrm>
        </p:spPr>
        <p:txBody>
          <a:bodyPr/>
          <a:lstStyle>
            <a:lvl1pPr marL="0" indent="0">
              <a:buNone/>
              <a:defRPr sz="2399">
                <a:latin typeface="+mj-lt"/>
              </a:defRPr>
            </a:lvl1pPr>
            <a:lvl2pPr marL="228531" indent="0">
              <a:buNone/>
              <a:defRPr/>
            </a:lvl2pPr>
            <a:lvl3pPr marL="457063" indent="0">
              <a:buNone/>
              <a:defRPr/>
            </a:lvl3pPr>
            <a:lvl4pPr marL="661789" indent="0">
              <a:buNone/>
              <a:defRPr/>
            </a:lvl4pPr>
            <a:lvl5pPr marL="855406"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6125" y="5136433"/>
            <a:ext cx="2920340" cy="473976"/>
          </a:xfrm>
        </p:spPr>
        <p:txBody>
          <a:bodyPr/>
          <a:lstStyle>
            <a:lvl1pPr>
              <a:defRPr sz="1400">
                <a:solidFill>
                  <a:schemeClr val="accent6"/>
                </a:solidFill>
              </a:defRPr>
            </a:lvl1pPr>
            <a:lvl2pPr marL="228531"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2684" y="4508500"/>
            <a:ext cx="2920339" cy="369204"/>
          </a:xfrm>
        </p:spPr>
        <p:txBody>
          <a:bodyPr/>
          <a:lstStyle>
            <a:lvl1pPr marL="0" indent="0">
              <a:buNone/>
              <a:defRPr sz="2399">
                <a:latin typeface="+mj-lt"/>
              </a:defRPr>
            </a:lvl1pPr>
            <a:lvl2pPr marL="228531" indent="0">
              <a:buNone/>
              <a:defRPr/>
            </a:lvl2pPr>
            <a:lvl3pPr marL="457063" indent="0">
              <a:buNone/>
              <a:defRPr/>
            </a:lvl3pPr>
            <a:lvl4pPr marL="661789" indent="0">
              <a:buNone/>
              <a:defRPr/>
            </a:lvl4pPr>
            <a:lvl5pPr marL="855406"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2683" y="5136433"/>
            <a:ext cx="2920340" cy="473976"/>
          </a:xfrm>
        </p:spPr>
        <p:txBody>
          <a:bodyPr/>
          <a:lstStyle>
            <a:lvl1pPr>
              <a:defRPr sz="1400">
                <a:solidFill>
                  <a:schemeClr val="accent6"/>
                </a:solidFill>
              </a:defRPr>
            </a:lvl1pPr>
            <a:lvl2pPr marL="228531"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348384227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4966"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110" y="585789"/>
            <a:ext cx="3181198"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048" y="1286006"/>
            <a:ext cx="3186870" cy="4983033"/>
          </a:xfrm>
        </p:spPr>
        <p:txBody>
          <a:bodyPr anchor="t">
            <a:noAutofit/>
          </a:bodyPr>
          <a:lstStyle>
            <a:lvl1pPr marL="0" indent="0">
              <a:spcAft>
                <a:spcPts val="600"/>
              </a:spcAft>
              <a:buFont typeface="Wingdings" panose="05000000000000000000" pitchFamily="2" charset="2"/>
              <a:buNone/>
              <a:defRPr sz="1999">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8090047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3859" y="0"/>
            <a:ext cx="4354966"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048" y="585788"/>
            <a:ext cx="6086478"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59227" y="585789"/>
            <a:ext cx="3247137" cy="5683249"/>
          </a:xfrm>
        </p:spPr>
        <p:txBody>
          <a:bodyPr anchor="t">
            <a:noAutofit/>
          </a:bodyPr>
          <a:lstStyle>
            <a:lvl1pPr marL="0" indent="0">
              <a:spcAft>
                <a:spcPts val="600"/>
              </a:spcAft>
              <a:buFont typeface="Wingdings" panose="05000000000000000000" pitchFamily="2" charset="2"/>
              <a:buNone/>
              <a:defRPr sz="1999">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048" y="1196753"/>
            <a:ext cx="6086478" cy="2232247"/>
          </a:xfrm>
        </p:spPr>
        <p:txBody>
          <a:bodyPr anchor="t">
            <a:noAutofit/>
          </a:bodyPr>
          <a:lstStyle>
            <a:lvl1pPr marL="0" indent="0">
              <a:spcAft>
                <a:spcPts val="600"/>
              </a:spcAft>
              <a:buFont typeface="Wingdings" panose="05000000000000000000" pitchFamily="2" charset="2"/>
              <a:buNone/>
              <a:defRPr sz="1999">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843569729"/>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110" y="585788"/>
            <a:ext cx="3181198"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0601" y="585789"/>
            <a:ext cx="6665764"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4966"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5195925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Ocean">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2" y="633994"/>
            <a:ext cx="7321704" cy="1229360"/>
          </a:xfrm>
        </p:spPr>
        <p:txBody>
          <a:bodyPr wrap="square" anchor="b"/>
          <a:lstStyle>
            <a:lvl1pPr algn="l">
              <a:defRPr sz="3600" b="0" cap="none" baseline="0">
                <a:solidFill>
                  <a:schemeClr val="accent2"/>
                </a:solidFill>
              </a:defRPr>
            </a:lvl1pPr>
          </a:lstStyle>
          <a:p>
            <a:r>
              <a:rPr lang="en-US"/>
              <a:t>Title Text Slide with Ocean Color Virtual Cloud Network Illustration</a:t>
            </a:r>
          </a:p>
        </p:txBody>
      </p:sp>
      <p:grpSp>
        <p:nvGrpSpPr>
          <p:cNvPr id="3" name="Group 2">
            <a:extLst>
              <a:ext uri="{FF2B5EF4-FFF2-40B4-BE49-F238E27FC236}">
                <a16:creationId xmlns:a16="http://schemas.microsoft.com/office/drawing/2014/main" id="{65B8F874-D193-EE48-B5D2-527C9F2D59CD}"/>
              </a:ext>
              <a:ext uri="{C183D7F6-B498-43B3-948B-1728B52AA6E4}">
                <adec:decorative xmlns:adec="http://schemas.microsoft.com/office/drawing/2017/decorative" val="1"/>
              </a:ext>
            </a:extLst>
          </p:cNvPr>
          <p:cNvGrpSpPr/>
          <p:nvPr userDrawn="1"/>
        </p:nvGrpSpPr>
        <p:grpSpPr>
          <a:xfrm>
            <a:off x="5847907" y="2805835"/>
            <a:ext cx="10395056" cy="2984355"/>
            <a:chOff x="5847907" y="2763303"/>
            <a:chExt cx="10395056" cy="2984355"/>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934351" y="-1323141"/>
              <a:ext cx="2222167" cy="10395056"/>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1">
                    <a:alpha val="0"/>
                  </a:schemeClr>
                </a:gs>
                <a:gs pos="56000">
                  <a:schemeClr val="accent1">
                    <a:alpha val="70000"/>
                  </a:schemeClr>
                </a:gs>
                <a:gs pos="78000">
                  <a:schemeClr val="accent1">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082502" y="2834575"/>
              <a:ext cx="1026114" cy="4800052"/>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4" name="Picture 3">
              <a:extLst>
                <a:ext uri="{FF2B5EF4-FFF2-40B4-BE49-F238E27FC236}">
                  <a16:creationId xmlns:a16="http://schemas.microsoft.com/office/drawing/2014/main" id="{0BB8F28C-903D-A34B-B23A-0C6DD9A01B0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8246785" y="2934586"/>
              <a:ext cx="2146119" cy="2096784"/>
            </a:xfrm>
            <a:prstGeom prst="rect">
              <a:avLst/>
            </a:prstGeom>
          </p:spPr>
        </p:pic>
      </p:grpSp>
      <p:sp>
        <p:nvSpPr>
          <p:cNvPr id="10" name="page number">
            <a:extLst>
              <a:ext uri="{FF2B5EF4-FFF2-40B4-BE49-F238E27FC236}">
                <a16:creationId xmlns:a16="http://schemas.microsoft.com/office/drawing/2014/main" id="{6C83A762-8032-D146-92FB-F5E59AD2A59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9" name="Subtitle 2">
            <a:extLst>
              <a:ext uri="{FF2B5EF4-FFF2-40B4-BE49-F238E27FC236}">
                <a16:creationId xmlns:a16="http://schemas.microsoft.com/office/drawing/2014/main" id="{440E066E-D547-6E42-9DC5-A20A619B8CBC}"/>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spTree>
    <p:extLst>
      <p:ext uri="{BB962C8B-B14F-4D97-AF65-F5344CB8AC3E}">
        <p14:creationId xmlns:p14="http://schemas.microsoft.com/office/powerpoint/2010/main" val="3432654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4413" y="1989443"/>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110" y="585788"/>
            <a:ext cx="4893687"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0525" y="585789"/>
            <a:ext cx="4935839"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80845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0" y="0"/>
            <a:ext cx="5957923"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110" y="585788"/>
            <a:ext cx="4725456"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38838" y="2028346"/>
            <a:ext cx="5367527"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050" y="2017714"/>
            <a:ext cx="3480480" cy="2326791"/>
          </a:xfrm>
        </p:spPr>
        <p:txBody>
          <a:bodyPr/>
          <a:lstStyle>
            <a:lvl1pPr marL="0" indent="0">
              <a:lnSpc>
                <a:spcPct val="100000"/>
              </a:lnSpc>
              <a:buNone/>
              <a:defRPr sz="1799">
                <a:solidFill>
                  <a:schemeClr val="bg1"/>
                </a:solidFill>
              </a:defRPr>
            </a:lvl1pPr>
            <a:lvl2pPr marL="228531" indent="0">
              <a:buNone/>
              <a:defRPr sz="1799">
                <a:solidFill>
                  <a:schemeClr val="bg1"/>
                </a:solidFill>
              </a:defRPr>
            </a:lvl2pPr>
            <a:lvl3pPr marL="457063" indent="0">
              <a:buNone/>
              <a:defRPr sz="1799">
                <a:solidFill>
                  <a:schemeClr val="bg1"/>
                </a:solidFill>
              </a:defRPr>
            </a:lvl3pPr>
            <a:lvl4pPr marL="661789" indent="0">
              <a:buNone/>
              <a:defRPr sz="1799">
                <a:solidFill>
                  <a:schemeClr val="bg1"/>
                </a:solidFill>
              </a:defRPr>
            </a:lvl4pPr>
            <a:lvl5pPr marL="855406" indent="0">
              <a:buNone/>
              <a:defRPr sz="1799">
                <a:solidFill>
                  <a:schemeClr val="bg1"/>
                </a:solidFill>
              </a:defRPr>
            </a:lvl5pPr>
          </a:lstStyle>
          <a:p>
            <a:pPr>
              <a:lnSpc>
                <a:spcPct val="100000"/>
              </a:lnSpc>
            </a:pPr>
            <a:r>
              <a:rPr lang="en-US" sz="1799"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799" b="0" dirty="0">
              <a:solidFill>
                <a:schemeClr val="bg1"/>
              </a:solidFill>
              <a:latin typeface="Segoe UI" panose="020B0502040204020203" pitchFamily="34" charset="0"/>
              <a:cs typeface="Segoe UI" panose="020B0502040204020203" pitchFamily="34" charset="0"/>
            </a:endParaRPr>
          </a:p>
          <a:p>
            <a:pPr>
              <a:lnSpc>
                <a:spcPct val="100000"/>
              </a:lnSpc>
            </a:pPr>
            <a:r>
              <a:rPr lang="en-US" sz="1799"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38838" y="585788"/>
            <a:ext cx="1596609" cy="647700"/>
          </a:xfrm>
        </p:spPr>
        <p:txBody>
          <a:bodyPr anchor="ctr">
            <a:noAutofit/>
          </a:bodyPr>
          <a:lstStyle>
            <a:lvl1pPr marL="0" indent="0" algn="ctr">
              <a:buNone/>
              <a:defRPr sz="3599">
                <a:latin typeface="+mj-lt"/>
              </a:defRPr>
            </a:lvl1pPr>
            <a:lvl2pPr>
              <a:defRPr sz="3599">
                <a:latin typeface="+mj-lt"/>
              </a:defRPr>
            </a:lvl2pPr>
            <a:lvl3pPr>
              <a:defRPr sz="3599">
                <a:latin typeface="+mj-lt"/>
              </a:defRPr>
            </a:lvl3pPr>
            <a:lvl4pPr>
              <a:defRPr sz="3599">
                <a:latin typeface="+mj-lt"/>
              </a:defRPr>
            </a:lvl4pPr>
            <a:lvl5pPr>
              <a:defRPr sz="3599">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6516" y="585788"/>
            <a:ext cx="1560205" cy="647700"/>
          </a:xfrm>
        </p:spPr>
        <p:txBody>
          <a:bodyPr anchor="ctr">
            <a:noAutofit/>
          </a:bodyPr>
          <a:lstStyle>
            <a:lvl1pPr marL="0" indent="0" algn="ctr">
              <a:buNone/>
              <a:defRPr sz="3599">
                <a:latin typeface="+mj-lt"/>
              </a:defRPr>
            </a:lvl1pPr>
            <a:lvl2pPr>
              <a:defRPr sz="3599">
                <a:latin typeface="+mj-lt"/>
              </a:defRPr>
            </a:lvl2pPr>
            <a:lvl3pPr>
              <a:defRPr sz="3599">
                <a:latin typeface="+mj-lt"/>
              </a:defRPr>
            </a:lvl3pPr>
            <a:lvl4pPr>
              <a:defRPr sz="3599">
                <a:latin typeface="+mj-lt"/>
              </a:defRPr>
            </a:lvl4pPr>
            <a:lvl5pPr>
              <a:defRPr sz="3599">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1343" y="585788"/>
            <a:ext cx="1595023" cy="647700"/>
          </a:xfrm>
        </p:spPr>
        <p:txBody>
          <a:bodyPr anchor="ctr">
            <a:noAutofit/>
          </a:bodyPr>
          <a:lstStyle>
            <a:lvl1pPr marL="0" indent="0" algn="ctr">
              <a:buNone/>
              <a:defRPr sz="3599">
                <a:latin typeface="+mj-lt"/>
              </a:defRPr>
            </a:lvl1pPr>
            <a:lvl2pPr>
              <a:defRPr sz="3599">
                <a:latin typeface="+mj-lt"/>
              </a:defRPr>
            </a:lvl2pPr>
            <a:lvl3pPr>
              <a:defRPr sz="3599">
                <a:latin typeface="+mj-lt"/>
              </a:defRPr>
            </a:lvl3pPr>
            <a:lvl4pPr>
              <a:defRPr sz="3599">
                <a:latin typeface="+mj-lt"/>
              </a:defRPr>
            </a:lvl4pPr>
            <a:lvl5pPr>
              <a:defRPr sz="3599">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38838" y="1233489"/>
            <a:ext cx="1571216" cy="611186"/>
          </a:xfrm>
        </p:spPr>
        <p:txBody>
          <a:bodyPr anchor="ctr">
            <a:noAutofit/>
          </a:bodyPr>
          <a:lstStyle>
            <a:lvl1pPr marL="0" indent="0" algn="ctr">
              <a:buNone/>
              <a:defRPr sz="1400">
                <a:solidFill>
                  <a:schemeClr val="accent6"/>
                </a:solidFill>
              </a:defRPr>
            </a:lvl1pPr>
            <a:lvl2pPr marL="228531" indent="0">
              <a:buNone/>
              <a:defRPr sz="1400"/>
            </a:lvl2pPr>
            <a:lvl3pPr marL="457063" indent="0">
              <a:buNone/>
              <a:defRPr sz="1400"/>
            </a:lvl3pPr>
            <a:lvl4pPr marL="661789" indent="0">
              <a:buNone/>
              <a:defRPr sz="1400"/>
            </a:lvl4pPr>
            <a:lvl5pPr marL="855406"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6516" y="1233489"/>
            <a:ext cx="1571216" cy="611186"/>
          </a:xfrm>
        </p:spPr>
        <p:txBody>
          <a:bodyPr anchor="ctr">
            <a:noAutofit/>
          </a:bodyPr>
          <a:lstStyle>
            <a:lvl1pPr marL="0" indent="0" algn="ctr">
              <a:buNone/>
              <a:defRPr sz="1400">
                <a:solidFill>
                  <a:schemeClr val="accent6"/>
                </a:solidFill>
              </a:defRPr>
            </a:lvl1pPr>
            <a:lvl2pPr marL="228531" indent="0">
              <a:buNone/>
              <a:defRPr sz="1400"/>
            </a:lvl2pPr>
            <a:lvl3pPr marL="457063" indent="0">
              <a:buNone/>
              <a:defRPr sz="1400"/>
            </a:lvl3pPr>
            <a:lvl4pPr marL="661789" indent="0">
              <a:buNone/>
              <a:defRPr sz="1400"/>
            </a:lvl4pPr>
            <a:lvl5pPr marL="855406"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1342" y="1233489"/>
            <a:ext cx="1595023" cy="611186"/>
          </a:xfrm>
        </p:spPr>
        <p:txBody>
          <a:bodyPr anchor="ctr">
            <a:noAutofit/>
          </a:bodyPr>
          <a:lstStyle>
            <a:lvl1pPr marL="0" indent="0" algn="ctr">
              <a:buNone/>
              <a:defRPr sz="1400">
                <a:solidFill>
                  <a:schemeClr val="accent6"/>
                </a:solidFill>
              </a:defRPr>
            </a:lvl1pPr>
            <a:lvl2pPr marL="228531" indent="0">
              <a:buNone/>
              <a:defRPr sz="1400"/>
            </a:lvl2pPr>
            <a:lvl3pPr marL="457063" indent="0">
              <a:buNone/>
              <a:defRPr sz="1400"/>
            </a:lvl3pPr>
            <a:lvl4pPr marL="661789" indent="0">
              <a:buNone/>
              <a:defRPr sz="1400"/>
            </a:lvl4pPr>
            <a:lvl5pPr marL="855406"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38838" y="2017713"/>
            <a:ext cx="4421623" cy="704222"/>
          </a:xfrm>
        </p:spPr>
        <p:txBody>
          <a:bodyPr lIns="90000" tIns="46800" rIns="90000" bIns="46800" anchor="b">
            <a:noAutofit/>
          </a:bodyPr>
          <a:lstStyle>
            <a:lvl1pPr marL="0" indent="0">
              <a:buNone/>
              <a:defRPr sz="2399">
                <a:latin typeface="+mj-lt"/>
              </a:defRPr>
            </a:lvl1pPr>
            <a:lvl2pPr marL="228531" indent="0">
              <a:buNone/>
              <a:defRPr>
                <a:latin typeface="+mj-lt"/>
              </a:defRPr>
            </a:lvl2pPr>
            <a:lvl3pPr marL="457063" indent="0">
              <a:buNone/>
              <a:defRPr>
                <a:latin typeface="+mj-lt"/>
              </a:defRPr>
            </a:lvl3pPr>
            <a:lvl4pPr marL="661789" indent="0">
              <a:buNone/>
              <a:defRPr>
                <a:latin typeface="+mj-lt"/>
              </a:defRPr>
            </a:lvl4pPr>
            <a:lvl5pPr marL="855406"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38838" y="2977116"/>
            <a:ext cx="5367527" cy="1148317"/>
          </a:xfrm>
        </p:spPr>
        <p:txBody>
          <a:bodyPr lIns="90000" tIns="46800" rIns="90000" bIns="46800">
            <a:noAutofit/>
          </a:bodyPr>
          <a:lstStyle>
            <a:lvl1pPr marL="0" indent="0">
              <a:buNone/>
              <a:defRPr sz="1400">
                <a:solidFill>
                  <a:schemeClr val="accent6"/>
                </a:solidFill>
              </a:defRPr>
            </a:lvl1pPr>
            <a:lvl2pPr marL="228531" indent="0">
              <a:buNone/>
              <a:defRPr>
                <a:solidFill>
                  <a:schemeClr val="accent6"/>
                </a:solidFill>
              </a:defRPr>
            </a:lvl2pPr>
            <a:lvl3pPr marL="457063" indent="0">
              <a:buNone/>
              <a:defRPr>
                <a:solidFill>
                  <a:schemeClr val="accent6"/>
                </a:solidFill>
              </a:defRPr>
            </a:lvl3pPr>
            <a:lvl4pPr marL="661789" indent="0">
              <a:buNone/>
              <a:defRPr>
                <a:solidFill>
                  <a:schemeClr val="accent6"/>
                </a:solidFill>
              </a:defRPr>
            </a:lvl4pPr>
            <a:lvl5pPr marL="855406"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38838" y="4161319"/>
            <a:ext cx="4421623" cy="704222"/>
          </a:xfrm>
        </p:spPr>
        <p:txBody>
          <a:bodyPr lIns="90000" tIns="46800" rIns="90000" bIns="46800" anchor="b">
            <a:noAutofit/>
          </a:bodyPr>
          <a:lstStyle>
            <a:lvl1pPr marL="0" indent="0">
              <a:buNone/>
              <a:defRPr sz="2399">
                <a:latin typeface="+mj-lt"/>
              </a:defRPr>
            </a:lvl1pPr>
            <a:lvl2pPr marL="228531" indent="0">
              <a:buNone/>
              <a:defRPr>
                <a:latin typeface="+mj-lt"/>
              </a:defRPr>
            </a:lvl2pPr>
            <a:lvl3pPr marL="457063" indent="0">
              <a:buNone/>
              <a:defRPr>
                <a:latin typeface="+mj-lt"/>
              </a:defRPr>
            </a:lvl3pPr>
            <a:lvl4pPr marL="661789" indent="0">
              <a:buNone/>
              <a:defRPr>
                <a:latin typeface="+mj-lt"/>
              </a:defRPr>
            </a:lvl4pPr>
            <a:lvl5pPr marL="855406"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38838" y="5120722"/>
            <a:ext cx="5367527" cy="1148317"/>
          </a:xfrm>
        </p:spPr>
        <p:txBody>
          <a:bodyPr lIns="90000" tIns="46800" rIns="90000" bIns="46800">
            <a:noAutofit/>
          </a:bodyPr>
          <a:lstStyle>
            <a:lvl1pPr marL="0" indent="0">
              <a:buNone/>
              <a:defRPr sz="1400">
                <a:solidFill>
                  <a:schemeClr val="accent6"/>
                </a:solidFill>
              </a:defRPr>
            </a:lvl1pPr>
            <a:lvl2pPr marL="228531" indent="0">
              <a:buNone/>
              <a:defRPr>
                <a:solidFill>
                  <a:schemeClr val="accent6"/>
                </a:solidFill>
              </a:defRPr>
            </a:lvl2pPr>
            <a:lvl3pPr marL="457063" indent="0">
              <a:buNone/>
              <a:defRPr>
                <a:solidFill>
                  <a:schemeClr val="accent6"/>
                </a:solidFill>
              </a:defRPr>
            </a:lvl3pPr>
            <a:lvl4pPr marL="661789" indent="0">
              <a:buNone/>
              <a:defRPr>
                <a:solidFill>
                  <a:schemeClr val="accent6"/>
                </a:solidFill>
              </a:defRPr>
            </a:lvl4pPr>
            <a:lvl5pPr marL="855406"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2083462884"/>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0" y="0"/>
            <a:ext cx="406453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111" y="585788"/>
            <a:ext cx="2824126"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1090" y="1437686"/>
            <a:ext cx="3834401" cy="276999"/>
          </a:xfrm>
        </p:spPr>
        <p:txBody>
          <a:bodyPr/>
          <a:lstStyle>
            <a:lvl1pPr marL="0" indent="0">
              <a:buNone/>
              <a:defRPr sz="1799">
                <a:latin typeface="+mj-lt"/>
              </a:defRPr>
            </a:lvl1pPr>
            <a:lvl2pPr marL="228531" indent="0">
              <a:buNone/>
              <a:defRPr sz="1799">
                <a:latin typeface="+mj-lt"/>
              </a:defRPr>
            </a:lvl2pPr>
            <a:lvl3pPr marL="457063" indent="0">
              <a:buNone/>
              <a:defRPr sz="1799">
                <a:latin typeface="+mj-lt"/>
              </a:defRPr>
            </a:lvl3pPr>
            <a:lvl4pPr marL="661789" indent="0">
              <a:buNone/>
              <a:defRPr sz="1799">
                <a:latin typeface="+mj-lt"/>
              </a:defRPr>
            </a:lvl4pPr>
            <a:lvl5pPr marL="855406" indent="0">
              <a:buNone/>
              <a:defRPr sz="1799">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1090" y="1802269"/>
            <a:ext cx="3834401" cy="215444"/>
          </a:xfrm>
        </p:spPr>
        <p:txBody>
          <a:bodyPr/>
          <a:lstStyle>
            <a:lvl1pPr marL="0" indent="0">
              <a:buNone/>
              <a:defRPr sz="1400"/>
            </a:lvl1pPr>
            <a:lvl2pPr marL="228531" indent="0">
              <a:buNone/>
              <a:defRPr sz="1400"/>
            </a:lvl2pPr>
            <a:lvl3pPr marL="457063" indent="0">
              <a:buNone/>
              <a:defRPr sz="1400"/>
            </a:lvl3pPr>
            <a:lvl4pPr marL="661789" indent="0">
              <a:buNone/>
              <a:defRPr sz="1400"/>
            </a:lvl4pPr>
            <a:lvl5pPr marL="855406"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1090" y="2200939"/>
            <a:ext cx="3834400" cy="923330"/>
          </a:xfrm>
        </p:spPr>
        <p:txBody>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531" indent="0">
              <a:buNone/>
              <a:defRPr/>
            </a:lvl2pPr>
            <a:lvl3pPr marL="457063" indent="0">
              <a:buNone/>
              <a:defRPr/>
            </a:lvl3pPr>
            <a:lvl4pPr marL="661789" indent="0">
              <a:buNone/>
              <a:defRPr/>
            </a:lvl4pPr>
            <a:lvl5pPr marL="855406" indent="0">
              <a:buNone/>
              <a:defRPr/>
            </a:lvl5pPr>
          </a:lstStyle>
          <a:p>
            <a:pPr marL="0" marR="0" lvl="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1090" y="4292601"/>
            <a:ext cx="3834401" cy="276999"/>
          </a:xfrm>
        </p:spPr>
        <p:txBody>
          <a:bodyPr/>
          <a:lstStyle>
            <a:lvl1pPr marL="0" indent="0">
              <a:buNone/>
              <a:defRPr sz="1799">
                <a:latin typeface="+mj-lt"/>
              </a:defRPr>
            </a:lvl1pPr>
            <a:lvl2pPr marL="228531" indent="0">
              <a:buNone/>
              <a:defRPr sz="1799">
                <a:latin typeface="+mj-lt"/>
              </a:defRPr>
            </a:lvl2pPr>
            <a:lvl3pPr marL="457063" indent="0">
              <a:buNone/>
              <a:defRPr sz="1799">
                <a:latin typeface="+mj-lt"/>
              </a:defRPr>
            </a:lvl3pPr>
            <a:lvl4pPr marL="661789" indent="0">
              <a:buNone/>
              <a:defRPr sz="1799">
                <a:latin typeface="+mj-lt"/>
              </a:defRPr>
            </a:lvl4pPr>
            <a:lvl5pPr marL="855406" indent="0">
              <a:buNone/>
              <a:defRPr sz="1799">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1090" y="4657184"/>
            <a:ext cx="3834401" cy="215444"/>
          </a:xfrm>
        </p:spPr>
        <p:txBody>
          <a:bodyPr/>
          <a:lstStyle>
            <a:lvl1pPr marL="0" indent="0">
              <a:buNone/>
              <a:defRPr sz="1400"/>
            </a:lvl1pPr>
            <a:lvl2pPr marL="228531" indent="0">
              <a:buNone/>
              <a:defRPr sz="1400"/>
            </a:lvl2pPr>
            <a:lvl3pPr marL="457063" indent="0">
              <a:buNone/>
              <a:defRPr sz="1400"/>
            </a:lvl3pPr>
            <a:lvl4pPr marL="661789" indent="0">
              <a:buNone/>
              <a:defRPr sz="1400"/>
            </a:lvl4pPr>
            <a:lvl5pPr marL="855406"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1090" y="5055854"/>
            <a:ext cx="3834401" cy="923330"/>
          </a:xfrm>
        </p:spPr>
        <p:txBody>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531" indent="0">
              <a:buNone/>
              <a:defRPr/>
            </a:lvl2pPr>
            <a:lvl3pPr marL="457063" indent="0">
              <a:buNone/>
              <a:defRPr/>
            </a:lvl3pPr>
            <a:lvl4pPr marL="661789" indent="0">
              <a:buNone/>
              <a:defRPr/>
            </a:lvl4pPr>
            <a:lvl5pPr marL="855406" indent="0">
              <a:buNone/>
              <a:defRPr/>
            </a:lvl5pPr>
          </a:lstStyle>
          <a:p>
            <a:pPr marL="0" marR="0" lvl="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3566" y="1436687"/>
            <a:ext cx="1576389" cy="432792"/>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3566" y="4293096"/>
            <a:ext cx="1576389" cy="432792"/>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310758472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1"/>
            <a:ext cx="12188825"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110" y="457200"/>
            <a:ext cx="11015651"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507" y="4408342"/>
            <a:ext cx="2520294" cy="276999"/>
          </a:xfrm>
        </p:spPr>
        <p:txBody>
          <a:bodyPr/>
          <a:lstStyle>
            <a:lvl1pPr marL="0" indent="0">
              <a:buNone/>
              <a:defRPr sz="1799">
                <a:latin typeface="+mj-lt"/>
              </a:defRPr>
            </a:lvl1pPr>
            <a:lvl2pPr marL="228531" indent="0">
              <a:buNone/>
              <a:defRPr sz="1799">
                <a:latin typeface="+mj-lt"/>
              </a:defRPr>
            </a:lvl2pPr>
            <a:lvl3pPr marL="457063" indent="0">
              <a:buNone/>
              <a:defRPr sz="1799">
                <a:latin typeface="+mj-lt"/>
              </a:defRPr>
            </a:lvl3pPr>
            <a:lvl4pPr marL="661789" indent="0">
              <a:buNone/>
              <a:defRPr sz="1799">
                <a:latin typeface="+mj-lt"/>
              </a:defRPr>
            </a:lvl4pPr>
            <a:lvl5pPr marL="855406" indent="0">
              <a:buNone/>
              <a:defRPr sz="1799">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507" y="4772925"/>
            <a:ext cx="2520294" cy="215444"/>
          </a:xfrm>
        </p:spPr>
        <p:txBody>
          <a:bodyPr/>
          <a:lstStyle>
            <a:lvl1pPr marL="0" indent="0">
              <a:buNone/>
              <a:defRPr sz="1400"/>
            </a:lvl1pPr>
            <a:lvl2pPr marL="228531" indent="0">
              <a:buNone/>
              <a:defRPr sz="1400"/>
            </a:lvl2pPr>
            <a:lvl3pPr marL="457063" indent="0">
              <a:buNone/>
              <a:defRPr sz="1400"/>
            </a:lvl3pPr>
            <a:lvl4pPr marL="661789" indent="0">
              <a:buNone/>
              <a:defRPr sz="1400"/>
            </a:lvl4pPr>
            <a:lvl5pPr marL="855406"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507" y="5171595"/>
            <a:ext cx="2520294" cy="923330"/>
          </a:xfrm>
        </p:spPr>
        <p:txBody>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531" indent="0">
              <a:buNone/>
              <a:defRPr/>
            </a:lvl2pPr>
            <a:lvl3pPr marL="457063" indent="0">
              <a:buNone/>
              <a:defRPr/>
            </a:lvl3pPr>
            <a:lvl4pPr marL="661789" indent="0">
              <a:buNone/>
              <a:defRPr/>
            </a:lvl4pPr>
            <a:lvl5pPr marL="855406" indent="0">
              <a:buNone/>
              <a:defRPr/>
            </a:lvl5pPr>
          </a:lstStyle>
          <a:p>
            <a:pPr marL="0" marR="0" lvl="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2236" y="4400551"/>
            <a:ext cx="2520294" cy="276999"/>
          </a:xfrm>
        </p:spPr>
        <p:txBody>
          <a:bodyPr/>
          <a:lstStyle>
            <a:lvl1pPr marL="0" indent="0">
              <a:buNone/>
              <a:defRPr sz="1799">
                <a:latin typeface="+mj-lt"/>
              </a:defRPr>
            </a:lvl1pPr>
            <a:lvl2pPr marL="228531" indent="0">
              <a:buNone/>
              <a:defRPr sz="1799">
                <a:latin typeface="+mj-lt"/>
              </a:defRPr>
            </a:lvl2pPr>
            <a:lvl3pPr marL="457063" indent="0">
              <a:buNone/>
              <a:defRPr sz="1799">
                <a:latin typeface="+mj-lt"/>
              </a:defRPr>
            </a:lvl3pPr>
            <a:lvl4pPr marL="661789" indent="0">
              <a:buNone/>
              <a:defRPr sz="1799">
                <a:latin typeface="+mj-lt"/>
              </a:defRPr>
            </a:lvl4pPr>
            <a:lvl5pPr marL="855406" indent="0">
              <a:buNone/>
              <a:defRPr sz="1799">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2236" y="4765134"/>
            <a:ext cx="2520294" cy="215444"/>
          </a:xfrm>
        </p:spPr>
        <p:txBody>
          <a:bodyPr/>
          <a:lstStyle>
            <a:lvl1pPr marL="0" indent="0">
              <a:buNone/>
              <a:defRPr sz="1400"/>
            </a:lvl1pPr>
            <a:lvl2pPr marL="228531" indent="0">
              <a:buNone/>
              <a:defRPr sz="1400"/>
            </a:lvl2pPr>
            <a:lvl3pPr marL="457063" indent="0">
              <a:buNone/>
              <a:defRPr sz="1400"/>
            </a:lvl3pPr>
            <a:lvl4pPr marL="661789" indent="0">
              <a:buNone/>
              <a:defRPr sz="1400"/>
            </a:lvl4pPr>
            <a:lvl5pPr marL="855406"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2236" y="5163804"/>
            <a:ext cx="2520294" cy="923330"/>
          </a:xfrm>
        </p:spPr>
        <p:txBody>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531" indent="0">
              <a:buNone/>
              <a:defRPr/>
            </a:lvl2pPr>
            <a:lvl3pPr marL="457063" indent="0">
              <a:buNone/>
              <a:defRPr/>
            </a:lvl3pPr>
            <a:lvl4pPr marL="661789" indent="0">
              <a:buNone/>
              <a:defRPr/>
            </a:lvl4pPr>
            <a:lvl5pPr marL="855406" indent="0">
              <a:buNone/>
              <a:defRPr/>
            </a:lvl5pPr>
          </a:lstStyle>
          <a:p>
            <a:pPr marL="0" marR="0" lvl="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4708" y="4400551"/>
            <a:ext cx="2520294" cy="276999"/>
          </a:xfrm>
        </p:spPr>
        <p:txBody>
          <a:bodyPr/>
          <a:lstStyle>
            <a:lvl1pPr marL="0" indent="0">
              <a:buNone/>
              <a:defRPr sz="1799">
                <a:latin typeface="+mj-lt"/>
              </a:defRPr>
            </a:lvl1pPr>
            <a:lvl2pPr marL="228531" indent="0">
              <a:buNone/>
              <a:defRPr sz="1799">
                <a:latin typeface="+mj-lt"/>
              </a:defRPr>
            </a:lvl2pPr>
            <a:lvl3pPr marL="457063" indent="0">
              <a:buNone/>
              <a:defRPr sz="1799">
                <a:latin typeface="+mj-lt"/>
              </a:defRPr>
            </a:lvl3pPr>
            <a:lvl4pPr marL="661789" indent="0">
              <a:buNone/>
              <a:defRPr sz="1799">
                <a:latin typeface="+mj-lt"/>
              </a:defRPr>
            </a:lvl4pPr>
            <a:lvl5pPr marL="855406" indent="0">
              <a:buNone/>
              <a:defRPr sz="1799">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4708" y="4765134"/>
            <a:ext cx="2520294" cy="215444"/>
          </a:xfrm>
        </p:spPr>
        <p:txBody>
          <a:bodyPr/>
          <a:lstStyle>
            <a:lvl1pPr marL="0" indent="0">
              <a:buNone/>
              <a:defRPr sz="1400"/>
            </a:lvl1pPr>
            <a:lvl2pPr marL="228531" indent="0">
              <a:buNone/>
              <a:defRPr sz="1400"/>
            </a:lvl2pPr>
            <a:lvl3pPr marL="457063" indent="0">
              <a:buNone/>
              <a:defRPr sz="1400"/>
            </a:lvl3pPr>
            <a:lvl4pPr marL="661789" indent="0">
              <a:buNone/>
              <a:defRPr sz="1400"/>
            </a:lvl4pPr>
            <a:lvl5pPr marL="855406"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4708" y="5163804"/>
            <a:ext cx="2520294" cy="923330"/>
          </a:xfrm>
        </p:spPr>
        <p:txBody>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531" indent="0">
              <a:buNone/>
              <a:defRPr/>
            </a:lvl2pPr>
            <a:lvl3pPr marL="457063" indent="0">
              <a:buNone/>
              <a:defRPr/>
            </a:lvl3pPr>
            <a:lvl4pPr marL="661789" indent="0">
              <a:buNone/>
              <a:defRPr/>
            </a:lvl4pPr>
            <a:lvl5pPr marL="855406" indent="0">
              <a:buNone/>
              <a:defRPr/>
            </a:lvl5pPr>
          </a:lstStyle>
          <a:p>
            <a:pPr marL="0" marR="0" lvl="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68613" y="4400551"/>
            <a:ext cx="2520294" cy="276999"/>
          </a:xfrm>
        </p:spPr>
        <p:txBody>
          <a:bodyPr/>
          <a:lstStyle>
            <a:lvl1pPr marL="0" indent="0">
              <a:buNone/>
              <a:defRPr sz="1799">
                <a:latin typeface="+mj-lt"/>
              </a:defRPr>
            </a:lvl1pPr>
            <a:lvl2pPr marL="228531" indent="0">
              <a:buNone/>
              <a:defRPr sz="1799">
                <a:latin typeface="+mj-lt"/>
              </a:defRPr>
            </a:lvl2pPr>
            <a:lvl3pPr marL="457063" indent="0">
              <a:buNone/>
              <a:defRPr sz="1799">
                <a:latin typeface="+mj-lt"/>
              </a:defRPr>
            </a:lvl3pPr>
            <a:lvl4pPr marL="661789" indent="0">
              <a:buNone/>
              <a:defRPr sz="1799">
                <a:latin typeface="+mj-lt"/>
              </a:defRPr>
            </a:lvl4pPr>
            <a:lvl5pPr marL="855406" indent="0">
              <a:buNone/>
              <a:defRPr sz="1799">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68613" y="4765134"/>
            <a:ext cx="2520294" cy="215444"/>
          </a:xfrm>
        </p:spPr>
        <p:txBody>
          <a:bodyPr/>
          <a:lstStyle>
            <a:lvl1pPr marL="0" indent="0">
              <a:buNone/>
              <a:defRPr sz="1400"/>
            </a:lvl1pPr>
            <a:lvl2pPr marL="228531" indent="0">
              <a:buNone/>
              <a:defRPr sz="1400"/>
            </a:lvl2pPr>
            <a:lvl3pPr marL="457063" indent="0">
              <a:buNone/>
              <a:defRPr sz="1400"/>
            </a:lvl3pPr>
            <a:lvl4pPr marL="661789" indent="0">
              <a:buNone/>
              <a:defRPr sz="1400"/>
            </a:lvl4pPr>
            <a:lvl5pPr marL="855406"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68613" y="5163804"/>
            <a:ext cx="2520294" cy="923330"/>
          </a:xfrm>
        </p:spPr>
        <p:txBody>
          <a:bodyPr/>
          <a:lstStyle>
            <a:lvl1pPr marL="0" marR="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531" indent="0">
              <a:buNone/>
              <a:defRPr/>
            </a:lvl2pPr>
            <a:lvl3pPr marL="457063" indent="0">
              <a:buNone/>
              <a:defRPr/>
            </a:lvl3pPr>
            <a:lvl4pPr marL="661789" indent="0">
              <a:buNone/>
              <a:defRPr/>
            </a:lvl4pPr>
            <a:lvl5pPr marL="855406" indent="0">
              <a:buNone/>
              <a:defRPr/>
            </a:lvl5pPr>
          </a:lstStyle>
          <a:p>
            <a:pPr marL="0" marR="0" lvl="0" indent="0" algn="l"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3998" y="1785409"/>
            <a:ext cx="2159438" cy="2422915"/>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2186" y="1785409"/>
            <a:ext cx="2159438" cy="2422915"/>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7201" y="1785409"/>
            <a:ext cx="2159438" cy="2422915"/>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58563" y="1785409"/>
            <a:ext cx="2159438" cy="2422915"/>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275093802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4529" cy="430759"/>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5194" y="1125539"/>
            <a:ext cx="5830956" cy="371513"/>
          </a:xfrm>
        </p:spPr>
        <p:txBody>
          <a:bodyPr lIns="90000" tIns="46800" rIns="90000" bIns="46800"/>
          <a:lstStyle>
            <a:lvl1pPr marL="0" indent="0">
              <a:buNone/>
              <a:defRPr sz="1799">
                <a:solidFill>
                  <a:schemeClr val="accent3"/>
                </a:solidFill>
                <a:latin typeface="+mj-lt"/>
              </a:defRPr>
            </a:lvl1pPr>
            <a:lvl2pPr marL="228531" indent="0">
              <a:buNone/>
              <a:defRPr/>
            </a:lvl2pPr>
            <a:lvl3pPr marL="457063" indent="0">
              <a:buNone/>
              <a:defRPr/>
            </a:lvl3pPr>
            <a:lvl4pPr marL="661789" indent="0">
              <a:buNone/>
              <a:defRPr/>
            </a:lvl4pPr>
            <a:lvl5pPr marL="855406"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5194" y="1518666"/>
            <a:ext cx="5830956"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5194" y="2614613"/>
            <a:ext cx="5830956"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6781" y="2093723"/>
            <a:ext cx="5830956" cy="371513"/>
          </a:xfrm>
        </p:spPr>
        <p:txBody>
          <a:bodyPr lIns="90000" tIns="46800" rIns="90000" bIns="46800"/>
          <a:lstStyle>
            <a:lvl1pPr marL="0" indent="0">
              <a:buNone/>
              <a:defRPr sz="1799">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6781" y="4426833"/>
            <a:ext cx="5830956" cy="371513"/>
          </a:xfrm>
        </p:spPr>
        <p:txBody>
          <a:bodyPr lIns="90000" tIns="46800" rIns="90000" bIns="46800"/>
          <a:lstStyle>
            <a:lvl1pPr marL="0" indent="0">
              <a:buNone/>
              <a:defRPr sz="1799">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5194" y="4864164"/>
            <a:ext cx="164904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3144" y="4864164"/>
            <a:ext cx="164904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1094" y="4864164"/>
            <a:ext cx="164904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91392521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4529" cy="430759"/>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5194" y="1125539"/>
            <a:ext cx="5830956" cy="371513"/>
          </a:xfrm>
        </p:spPr>
        <p:txBody>
          <a:bodyPr lIns="90000" tIns="46800" rIns="90000" bIns="46800"/>
          <a:lstStyle>
            <a:lvl1pPr marL="0" indent="0">
              <a:buNone/>
              <a:defRPr sz="1799">
                <a:solidFill>
                  <a:schemeClr val="tx1"/>
                </a:solidFill>
                <a:latin typeface="+mj-lt"/>
              </a:defRPr>
            </a:lvl1pPr>
            <a:lvl2pPr marL="228531" indent="0">
              <a:buNone/>
              <a:defRPr/>
            </a:lvl2pPr>
            <a:lvl3pPr marL="457063" indent="0">
              <a:buNone/>
              <a:defRPr/>
            </a:lvl3pPr>
            <a:lvl4pPr marL="661789" indent="0">
              <a:buNone/>
              <a:defRPr/>
            </a:lvl4pPr>
            <a:lvl5pPr marL="855406"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5194" y="1518666"/>
            <a:ext cx="5830956"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5194" y="2614613"/>
            <a:ext cx="5830956"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6781" y="2093723"/>
            <a:ext cx="5830956" cy="371513"/>
          </a:xfrm>
        </p:spPr>
        <p:txBody>
          <a:bodyPr lIns="90000" tIns="46800" rIns="90000" bIns="46800"/>
          <a:lstStyle>
            <a:lvl1pPr marL="0" indent="0">
              <a:buNone/>
              <a:defRPr sz="1799">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6781" y="4426833"/>
            <a:ext cx="5830956" cy="371513"/>
          </a:xfrm>
        </p:spPr>
        <p:txBody>
          <a:bodyPr lIns="90000" tIns="46800" rIns="90000" bIns="46800"/>
          <a:lstStyle>
            <a:lvl1pPr marL="0" indent="0">
              <a:buNone/>
              <a:defRPr sz="1799">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5194" y="4864164"/>
            <a:ext cx="164904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3144" y="4864164"/>
            <a:ext cx="164904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1094" y="4864164"/>
            <a:ext cx="164904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6040194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0601" y="585789"/>
            <a:ext cx="6665764" cy="690119"/>
          </a:xfrm>
        </p:spPr>
        <p:txBody>
          <a:bodyPr anchor="t">
            <a:noAutofit/>
          </a:bodyPr>
          <a:lstStyle>
            <a:lvl1pPr marL="0" indent="0">
              <a:spcAft>
                <a:spcPts val="600"/>
              </a:spcAft>
              <a:buFont typeface="Wingdings" panose="05000000000000000000" pitchFamily="2" charset="2"/>
              <a:buNone/>
              <a:defRPr sz="3599">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4966" cy="6177516"/>
          </a:xfrm>
          <a:prstGeom prst="rect">
            <a:avLst/>
          </a:prstGeom>
          <a:noFill/>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Tree>
    <p:extLst>
      <p:ext uri="{BB962C8B-B14F-4D97-AF65-F5344CB8AC3E}">
        <p14:creationId xmlns:p14="http://schemas.microsoft.com/office/powerpoint/2010/main" val="190999568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4966" cy="6177517"/>
          </a:xfrm>
          <a:prstGeom prst="rect">
            <a:avLst/>
          </a:prstGeom>
          <a:noFill/>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0601" y="585788"/>
            <a:ext cx="6665494" cy="714094"/>
          </a:xfrm>
          <a:noFill/>
        </p:spPr>
        <p:txBody>
          <a:bodyPr wrap="square" lIns="0" tIns="0" rIns="0" bIns="0" anchor="t" anchorCtr="0">
            <a:no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965690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4966" cy="6177516"/>
          </a:xfrm>
          <a:prstGeom prst="rect">
            <a:avLst/>
          </a:prstGeom>
          <a:noFill/>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0601" y="585788"/>
            <a:ext cx="6665494" cy="714094"/>
          </a:xfrm>
          <a:noFill/>
        </p:spPr>
        <p:txBody>
          <a:bodyPr wrap="square" lIns="0" tIns="0" rIns="0" bIns="0" anchor="t" anchorCtr="0">
            <a:no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4155647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4966" cy="6177516"/>
          </a:xfrm>
          <a:prstGeom prst="rect">
            <a:avLst/>
          </a:prstGeom>
          <a:noFill/>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0601" y="585788"/>
            <a:ext cx="6665494" cy="714094"/>
          </a:xfrm>
          <a:noFill/>
        </p:spPr>
        <p:txBody>
          <a:bodyPr wrap="square" lIns="0" tIns="0" rIns="0" bIns="0" anchor="t" anchorCtr="0">
            <a:no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012942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Plum">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2" y="633994"/>
            <a:ext cx="6758177" cy="1229360"/>
          </a:xfrm>
        </p:spPr>
        <p:txBody>
          <a:bodyPr wrap="square" anchor="b"/>
          <a:lstStyle>
            <a:lvl1pPr algn="l">
              <a:defRPr sz="3600" b="0" cap="none" baseline="0">
                <a:solidFill>
                  <a:schemeClr val="accent2"/>
                </a:solidFill>
              </a:defRPr>
            </a:lvl1pPr>
          </a:lstStyle>
          <a:p>
            <a:r>
              <a:rPr lang="en-US"/>
              <a:t>Title Text Slide with Plum Color Intrinsic Security Illustration</a:t>
            </a:r>
          </a:p>
        </p:txBody>
      </p:sp>
      <p:grpSp>
        <p:nvGrpSpPr>
          <p:cNvPr id="3" name="Group 2">
            <a:extLst>
              <a:ext uri="{FF2B5EF4-FFF2-40B4-BE49-F238E27FC236}">
                <a16:creationId xmlns:a16="http://schemas.microsoft.com/office/drawing/2014/main" id="{6939AD08-B308-7E43-AB28-1AD4B8957C6B}"/>
              </a:ext>
              <a:ext uri="{C183D7F6-B498-43B3-948B-1728B52AA6E4}">
                <adec:decorative xmlns:adec="http://schemas.microsoft.com/office/drawing/2017/decorative" val="1"/>
              </a:ext>
            </a:extLst>
          </p:cNvPr>
          <p:cNvGrpSpPr/>
          <p:nvPr userDrawn="1"/>
        </p:nvGrpSpPr>
        <p:grpSpPr>
          <a:xfrm>
            <a:off x="6156252" y="2771663"/>
            <a:ext cx="10097344" cy="2912201"/>
            <a:chOff x="4413887" y="1843895"/>
            <a:chExt cx="12945495" cy="3733644"/>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502946" y="-3228090"/>
              <a:ext cx="2767378" cy="12945495"/>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6000">
                  <a:schemeClr val="accent5">
                    <a:alpha val="0"/>
                  </a:schemeClr>
                </a:gs>
                <a:gs pos="53000">
                  <a:schemeClr val="accent5">
                    <a:alpha val="70000"/>
                  </a:schemeClr>
                </a:gs>
                <a:gs pos="78000">
                  <a:schemeClr val="accent5">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0932797" y="1949727"/>
              <a:ext cx="1277873" cy="5977751"/>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4" name="Picture 3" descr="Icon&#10;&#10;">
              <a:extLst>
                <a:ext uri="{FF2B5EF4-FFF2-40B4-BE49-F238E27FC236}">
                  <a16:creationId xmlns:a16="http://schemas.microsoft.com/office/drawing/2014/main" id="{C939AE73-F1AB-C848-B29C-1763B3E10A8A}"/>
                </a:ext>
              </a:extLst>
            </p:cNvPr>
            <p:cNvPicPr>
              <a:picLocks noChangeAspect="1"/>
            </p:cNvPicPr>
            <p:nvPr userDrawn="1"/>
          </p:nvPicPr>
          <p:blipFill>
            <a:blip r:embed="rId2"/>
            <a:stretch>
              <a:fillRect/>
            </a:stretch>
          </p:blipFill>
          <p:spPr>
            <a:xfrm>
              <a:off x="6811347" y="1843895"/>
              <a:ext cx="2631885" cy="2989069"/>
            </a:xfrm>
            <a:prstGeom prst="rect">
              <a:avLst/>
            </a:prstGeom>
          </p:spPr>
        </p:pic>
      </p:grpSp>
      <p:sp>
        <p:nvSpPr>
          <p:cNvPr id="10" name="page number">
            <a:extLst>
              <a:ext uri="{FF2B5EF4-FFF2-40B4-BE49-F238E27FC236}">
                <a16:creationId xmlns:a16="http://schemas.microsoft.com/office/drawing/2014/main" id="{504A0DA9-DB77-B34C-9A1C-8C06BA8295A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9" name="Subtitle 2">
            <a:extLst>
              <a:ext uri="{FF2B5EF4-FFF2-40B4-BE49-F238E27FC236}">
                <a16:creationId xmlns:a16="http://schemas.microsoft.com/office/drawing/2014/main" id="{46C00632-F722-264C-AADE-DE27CE15D72F}"/>
              </a:ext>
            </a:extLst>
          </p:cNvPr>
          <p:cNvSpPr>
            <a:spLocks noGrp="1"/>
          </p:cNvSpPr>
          <p:nvPr>
            <p:ph type="subTitle" idx="10" hasCustomPrompt="1"/>
          </p:nvPr>
        </p:nvSpPr>
        <p:spPr>
          <a:xfrm>
            <a:off x="570881" y="1962912"/>
            <a:ext cx="6408402" cy="700882"/>
          </a:xfrm>
        </p:spPr>
        <p:txBody>
          <a:bodyPr/>
          <a:lstStyle>
            <a:lvl1pPr marL="342900" indent="-342900" algn="l">
              <a:buClr>
                <a:schemeClr val="tx1"/>
              </a:buClr>
              <a:buFont typeface="Arial" panose="020B0604020202020204" pitchFamily="34" charset="0"/>
              <a:buChar char="•"/>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Lorem ipsum sed dolor</a:t>
            </a:r>
          </a:p>
          <a:p>
            <a:r>
              <a:rPr lang="en-US" err="1"/>
              <a:t>Consecteteur</a:t>
            </a:r>
            <a:r>
              <a:rPr lang="en-US"/>
              <a:t> dolor sed </a:t>
            </a:r>
            <a:r>
              <a:rPr lang="en-US" err="1"/>
              <a:t>ip</a:t>
            </a:r>
            <a:endParaRPr lang="en-US"/>
          </a:p>
          <a:p>
            <a:r>
              <a:rPr lang="en-US"/>
              <a:t>Amis et ipsum dolor sed</a:t>
            </a:r>
          </a:p>
          <a:p>
            <a:r>
              <a:rPr lang="en-US"/>
              <a:t>Lorem ipsum sed dolor</a:t>
            </a:r>
          </a:p>
        </p:txBody>
      </p:sp>
    </p:spTree>
    <p:extLst>
      <p:ext uri="{BB962C8B-B14F-4D97-AF65-F5344CB8AC3E}">
        <p14:creationId xmlns:p14="http://schemas.microsoft.com/office/powerpoint/2010/main" val="2412678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4966" cy="6177516"/>
          </a:xfrm>
          <a:prstGeom prst="rect">
            <a:avLst/>
          </a:prstGeom>
          <a:noFill/>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0601" y="585788"/>
            <a:ext cx="6665494" cy="714094"/>
          </a:xfrm>
          <a:noFill/>
        </p:spPr>
        <p:txBody>
          <a:bodyPr wrap="square" lIns="0" tIns="0" rIns="0" bIns="0" anchor="t" anchorCtr="0">
            <a:no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53179342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4966"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0601" y="585788"/>
            <a:ext cx="6665494" cy="714094"/>
          </a:xfrm>
          <a:noFill/>
        </p:spPr>
        <p:txBody>
          <a:bodyPr wrap="square" lIns="0" tIns="0" rIns="0" bIns="0" anchor="t" anchorCtr="0">
            <a:no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72335198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4966"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0601" y="585788"/>
            <a:ext cx="6665494" cy="714094"/>
          </a:xfrm>
          <a:noFill/>
        </p:spPr>
        <p:txBody>
          <a:bodyPr wrap="square" lIns="0" tIns="0" rIns="0" bIns="0" anchor="t" anchorCtr="0">
            <a:no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8541563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4966"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0601" y="585788"/>
            <a:ext cx="6665494" cy="714094"/>
          </a:xfrm>
          <a:noFill/>
        </p:spPr>
        <p:txBody>
          <a:bodyPr wrap="square" lIns="0" tIns="0" rIns="0" bIns="0" anchor="t" anchorCtr="0">
            <a:no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38219609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4966"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0601" y="585788"/>
            <a:ext cx="6665494" cy="714094"/>
          </a:xfrm>
          <a:noFill/>
        </p:spPr>
        <p:txBody>
          <a:bodyPr wrap="square" lIns="0" tIns="0" rIns="0" bIns="0" anchor="t" anchorCtr="0">
            <a:no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67361623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4966"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49985"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0601" y="1307806"/>
            <a:ext cx="6665764" cy="2121194"/>
          </a:xfrm>
        </p:spPr>
        <p:txBody>
          <a:bodyPr anchor="t">
            <a:noAutofit/>
          </a:bodyPr>
          <a:lstStyle>
            <a:lvl1pPr marL="0" indent="0">
              <a:spcAft>
                <a:spcPts val="600"/>
              </a:spcAft>
              <a:buFont typeface="Wingdings" panose="05000000000000000000" pitchFamily="2" charset="2"/>
              <a:buNone/>
              <a:defRPr sz="2399">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0601" y="585788"/>
            <a:ext cx="6665494" cy="714094"/>
          </a:xfrm>
          <a:noFill/>
        </p:spPr>
        <p:txBody>
          <a:bodyPr wrap="square" lIns="0" tIns="0" rIns="0" bIns="0" anchor="t" anchorCtr="0">
            <a:no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5487043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88825"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7371"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8"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284" y="710247"/>
            <a:ext cx="11015651" cy="369332"/>
          </a:xfrm>
        </p:spPr>
        <p:txBody>
          <a:bodyPr/>
          <a:lstStyle>
            <a:lvl1pPr marL="0" indent="0">
              <a:buNone/>
              <a:tabLst/>
              <a:defRPr sz="2399">
                <a:solidFill>
                  <a:srgbClr val="000000"/>
                </a:solidFill>
                <a:latin typeface="Consolas" panose="020B0609020204030204" pitchFamily="49" charset="0"/>
                <a:cs typeface="Consolas" panose="020B0609020204030204" pitchFamily="49" charset="0"/>
              </a:defRPr>
            </a:lvl1pPr>
            <a:lvl2pPr marL="346449" indent="0">
              <a:buNone/>
              <a:tabLst>
                <a:tab pos="344385" algn="l"/>
              </a:tabLst>
              <a:defRPr sz="2399">
                <a:solidFill>
                  <a:schemeClr val="tx1"/>
                </a:solidFill>
                <a:latin typeface="Consolas" panose="020B0609020204030204" pitchFamily="49" charset="0"/>
                <a:cs typeface="Consolas" panose="020B0609020204030204" pitchFamily="49" charset="0"/>
              </a:defRPr>
            </a:lvl2pPr>
            <a:lvl3pPr marL="584432" indent="0">
              <a:buNone/>
              <a:tabLst>
                <a:tab pos="569742" algn="l"/>
              </a:tabLst>
              <a:defRPr sz="2399">
                <a:solidFill>
                  <a:schemeClr val="tx1"/>
                </a:solidFill>
                <a:latin typeface="Consolas" panose="020B0609020204030204" pitchFamily="49" charset="0"/>
                <a:cs typeface="Consolas" panose="020B0609020204030204" pitchFamily="49" charset="0"/>
              </a:defRPr>
            </a:lvl3pPr>
            <a:lvl4pPr marL="814319" indent="0">
              <a:buNone/>
              <a:tabLst>
                <a:tab pos="799860" algn="l"/>
              </a:tabLst>
              <a:defRPr sz="2399">
                <a:solidFill>
                  <a:schemeClr val="tx1"/>
                </a:solidFill>
                <a:latin typeface="Consolas" panose="020B0609020204030204" pitchFamily="49" charset="0"/>
                <a:cs typeface="Consolas" panose="020B0609020204030204" pitchFamily="49" charset="0"/>
              </a:defRPr>
            </a:lvl4pPr>
            <a:lvl5pPr marL="1050682" indent="0">
              <a:buNone/>
              <a:tabLst>
                <a:tab pos="1028391" algn="l"/>
              </a:tabLst>
              <a:defRPr sz="2399">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32943558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88825"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7371"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8">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110" y="2099310"/>
            <a:ext cx="11015651" cy="369332"/>
          </a:xfrm>
        </p:spPr>
        <p:txBody>
          <a:bodyPr/>
          <a:lstStyle>
            <a:lvl1pPr marL="0" indent="0">
              <a:buNone/>
              <a:tabLst/>
              <a:defRPr sz="2399">
                <a:solidFill>
                  <a:srgbClr val="000000"/>
                </a:solidFill>
                <a:latin typeface="Consolas" panose="020B0609020204030204" pitchFamily="49" charset="0"/>
                <a:cs typeface="Consolas" panose="020B0609020204030204" pitchFamily="49" charset="0"/>
              </a:defRPr>
            </a:lvl1pPr>
            <a:lvl2pPr marL="346449" indent="0">
              <a:buNone/>
              <a:tabLst>
                <a:tab pos="344385" algn="l"/>
              </a:tabLst>
              <a:defRPr sz="2399">
                <a:solidFill>
                  <a:schemeClr val="tx1"/>
                </a:solidFill>
                <a:latin typeface="Consolas" panose="020B0609020204030204" pitchFamily="49" charset="0"/>
                <a:cs typeface="Consolas" panose="020B0609020204030204" pitchFamily="49" charset="0"/>
              </a:defRPr>
            </a:lvl2pPr>
            <a:lvl3pPr marL="584432" indent="0">
              <a:buNone/>
              <a:tabLst>
                <a:tab pos="569742" algn="l"/>
              </a:tabLst>
              <a:defRPr sz="2399">
                <a:solidFill>
                  <a:schemeClr val="tx1"/>
                </a:solidFill>
                <a:latin typeface="Consolas" panose="020B0609020204030204" pitchFamily="49" charset="0"/>
                <a:cs typeface="Consolas" panose="020B0609020204030204" pitchFamily="49" charset="0"/>
              </a:defRPr>
            </a:lvl3pPr>
            <a:lvl4pPr marL="814319" indent="0">
              <a:buNone/>
              <a:tabLst>
                <a:tab pos="799860" algn="l"/>
              </a:tabLst>
              <a:defRPr sz="2399">
                <a:solidFill>
                  <a:schemeClr val="tx1"/>
                </a:solidFill>
                <a:latin typeface="Consolas" panose="020B0609020204030204" pitchFamily="49" charset="0"/>
                <a:cs typeface="Consolas" panose="020B0609020204030204" pitchFamily="49" charset="0"/>
              </a:defRPr>
            </a:lvl4pPr>
            <a:lvl5pPr marL="1050682" indent="0">
              <a:buNone/>
              <a:tabLst>
                <a:tab pos="1028391" algn="l"/>
              </a:tabLst>
              <a:defRPr sz="2399">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67904149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237" y="1230681"/>
            <a:ext cx="11015651" cy="369332"/>
          </a:xfrm>
        </p:spPr>
        <p:txBody>
          <a:bodyPr wrap="square">
            <a:spAutoFit/>
          </a:bodyPr>
          <a:lstStyle>
            <a:lvl1pPr marL="0" indent="0">
              <a:spcBef>
                <a:spcPts val="600"/>
              </a:spcBef>
              <a:spcAft>
                <a:spcPts val="0"/>
              </a:spcAft>
              <a:buNone/>
              <a:defRPr sz="2399">
                <a:solidFill>
                  <a:schemeClr val="tx1"/>
                </a:solidFill>
                <a:latin typeface="+mn-lt"/>
                <a:cs typeface="Segoe UI" panose="020B0502040204020203" pitchFamily="34" charset="0"/>
              </a:defRPr>
            </a:lvl1pPr>
            <a:lvl2pPr marL="228462" indent="0">
              <a:buNone/>
              <a:defRPr sz="2399">
                <a:solidFill>
                  <a:srgbClr val="2F2F2F"/>
                </a:solidFill>
                <a:latin typeface="Segoe UI" panose="020B0502040204020203" pitchFamily="34" charset="0"/>
                <a:cs typeface="Segoe UI" panose="020B0502040204020203" pitchFamily="34" charset="0"/>
              </a:defRPr>
            </a:lvl2pPr>
            <a:lvl3pPr marL="456926" indent="0">
              <a:buNone/>
              <a:defRPr/>
            </a:lvl3pPr>
            <a:lvl4pPr marL="685388" indent="0">
              <a:buNone/>
              <a:defRPr/>
            </a:lvl4pPr>
            <a:lvl5pPr marL="913852"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88825"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7371"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8">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236" y="3491219"/>
            <a:ext cx="11015651" cy="369332"/>
          </a:xfrm>
        </p:spPr>
        <p:txBody>
          <a:bodyPr/>
          <a:lstStyle>
            <a:lvl1pPr marL="0" indent="0">
              <a:buNone/>
              <a:tabLst/>
              <a:defRPr sz="2399">
                <a:solidFill>
                  <a:srgbClr val="000000"/>
                </a:solidFill>
                <a:latin typeface="Consolas" panose="020B0609020204030204" pitchFamily="49" charset="0"/>
                <a:cs typeface="Consolas" panose="020B0609020204030204" pitchFamily="49" charset="0"/>
              </a:defRPr>
            </a:lvl1pPr>
            <a:lvl2pPr marL="346345" indent="0">
              <a:buNone/>
              <a:defRPr sz="23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257" indent="0">
              <a:buNone/>
              <a:defRPr sz="19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075" indent="0">
              <a:buNone/>
              <a:defRPr sz="17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367" indent="0">
              <a:buNone/>
              <a:defRPr sz="17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243170212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88825"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110" y="4224581"/>
            <a:ext cx="11015651" cy="492443"/>
          </a:xfrm>
        </p:spPr>
        <p:txBody>
          <a:bodyPr/>
          <a:lstStyle>
            <a:lvl1pPr>
              <a:defRPr sz="3199">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7371"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8">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236" y="660508"/>
            <a:ext cx="11015651" cy="369332"/>
          </a:xfrm>
        </p:spPr>
        <p:txBody>
          <a:bodyPr/>
          <a:lstStyle>
            <a:lvl1pPr marL="0" indent="0">
              <a:buNone/>
              <a:tabLst/>
              <a:defRPr sz="2399">
                <a:solidFill>
                  <a:srgbClr val="000000"/>
                </a:solidFill>
                <a:latin typeface="Consolas" panose="020B0609020204030204" pitchFamily="49" charset="0"/>
                <a:cs typeface="Consolas" panose="020B0609020204030204" pitchFamily="49" charset="0"/>
              </a:defRPr>
            </a:lvl1pPr>
            <a:lvl2pPr marL="346345" indent="0">
              <a:buNone/>
              <a:defRPr sz="23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257" indent="0">
              <a:buNone/>
              <a:defRPr sz="19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075" indent="0">
              <a:buNone/>
              <a:defRPr sz="17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367" indent="0">
              <a:buNone/>
              <a:defRPr sz="17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0998" y="4996505"/>
            <a:ext cx="11015651" cy="369332"/>
          </a:xfrm>
        </p:spPr>
        <p:txBody>
          <a:bodyPr wrap="square">
            <a:spAutoFit/>
          </a:bodyPr>
          <a:lstStyle>
            <a:lvl1pPr marL="0" indent="0">
              <a:spcBef>
                <a:spcPts val="600"/>
              </a:spcBef>
              <a:spcAft>
                <a:spcPts val="0"/>
              </a:spcAft>
              <a:buNone/>
              <a:defRPr sz="2399">
                <a:solidFill>
                  <a:schemeClr val="tx1"/>
                </a:solidFill>
                <a:latin typeface="+mn-lt"/>
                <a:cs typeface="Segoe UI" panose="020B0502040204020203" pitchFamily="34" charset="0"/>
              </a:defRPr>
            </a:lvl1pPr>
            <a:lvl2pPr marL="228462" indent="0">
              <a:buNone/>
              <a:defRPr sz="2399">
                <a:solidFill>
                  <a:srgbClr val="2F2F2F"/>
                </a:solidFill>
                <a:latin typeface="Segoe UI" panose="020B0502040204020203" pitchFamily="34" charset="0"/>
                <a:cs typeface="Segoe UI" panose="020B0502040204020203" pitchFamily="34" charset="0"/>
              </a:defRPr>
            </a:lvl2pPr>
            <a:lvl3pPr marL="456926" indent="0">
              <a:buNone/>
              <a:defRPr/>
            </a:lvl3pPr>
            <a:lvl4pPr marL="685388" indent="0">
              <a:buNone/>
              <a:defRPr/>
            </a:lvl4pPr>
            <a:lvl5pPr marL="913852" indent="0">
              <a:buNone/>
              <a:defRPr/>
            </a:lvl5pPr>
          </a:lstStyle>
          <a:p>
            <a:pPr lvl="0"/>
            <a:r>
              <a:rPr lang="en-US" dirty="0"/>
              <a:t>Click to edit text</a:t>
            </a:r>
          </a:p>
        </p:txBody>
      </p:sp>
    </p:spTree>
    <p:extLst>
      <p:ext uri="{BB962C8B-B14F-4D97-AF65-F5344CB8AC3E}">
        <p14:creationId xmlns:p14="http://schemas.microsoft.com/office/powerpoint/2010/main" val="250857496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Quote – Leaf">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6215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on left, leaf and ocean parallelograms on right. Lorem ipsum sed.”</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8" y="5065776"/>
            <a:ext cx="4581144" cy="274320"/>
          </a:xfrm>
        </p:spPr>
        <p:txBody>
          <a:bodyPr/>
          <a:lstStyle>
            <a:lvl1pPr>
              <a:defRPr sz="1800">
                <a:solidFill>
                  <a:schemeClr val="accent2"/>
                </a:solidFill>
              </a:defRPr>
            </a:lvl1pPr>
          </a:lstStyle>
          <a:p>
            <a:pPr lvl="0"/>
            <a:r>
              <a:rPr lang="en-US"/>
              <a:t>Source Name</a:t>
            </a:r>
          </a:p>
        </p:txBody>
      </p:sp>
      <p:grpSp>
        <p:nvGrpSpPr>
          <p:cNvPr id="2" name="Group 1">
            <a:extLst>
              <a:ext uri="{FF2B5EF4-FFF2-40B4-BE49-F238E27FC236}">
                <a16:creationId xmlns:a16="http://schemas.microsoft.com/office/drawing/2014/main" id="{AA588109-A3B0-F349-A053-2B0486EACEDD}"/>
              </a:ext>
              <a:ext uri="{C183D7F6-B498-43B3-948B-1728B52AA6E4}">
                <adec:decorative xmlns:adec="http://schemas.microsoft.com/office/drawing/2017/decorative" val="1"/>
              </a:ext>
            </a:extLst>
          </p:cNvPr>
          <p:cNvGrpSpPr/>
          <p:nvPr userDrawn="1"/>
        </p:nvGrpSpPr>
        <p:grpSpPr>
          <a:xfrm>
            <a:off x="2890760" y="1541857"/>
            <a:ext cx="11113170" cy="4175661"/>
            <a:chOff x="2890760" y="1541857"/>
            <a:chExt cx="11113170" cy="4175661"/>
          </a:xfrm>
        </p:grpSpPr>
        <p:sp>
          <p:nvSpPr>
            <p:cNvPr id="23" name="Freeform: Shape 23">
              <a:extLst>
                <a:ext uri="{FF2B5EF4-FFF2-40B4-BE49-F238E27FC236}">
                  <a16:creationId xmlns:a16="http://schemas.microsoft.com/office/drawing/2014/main" id="{F5621D6A-7BA7-2D4E-9E9C-E48F3EA9A806}"/>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rgbClr val="F4F8FA">
                    <a:alpha val="0"/>
                  </a:srgbClr>
                </a:gs>
                <a:gs pos="100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4" name="Freeform: Shape 23">
              <a:extLst>
                <a:ext uri="{FF2B5EF4-FFF2-40B4-BE49-F238E27FC236}">
                  <a16:creationId xmlns:a16="http://schemas.microsoft.com/office/drawing/2014/main" id="{88B38AB6-48D7-BF47-8944-C9B92F716B9B}"/>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rgbClr val="F4F8FA">
                    <a:alpha val="0"/>
                  </a:srgbClr>
                </a:gs>
                <a:gs pos="100000">
                  <a:schemeClr val="accent4"/>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1" name="Picture Placeholder 11" descr="logo placeholder: click to insert logo or delete box if not needed">
            <a:extLst>
              <a:ext uri="{FF2B5EF4-FFF2-40B4-BE49-F238E27FC236}">
                <a16:creationId xmlns:a16="http://schemas.microsoft.com/office/drawing/2014/main" id="{953CF3A7-833E-B042-A405-AB46430C4476}"/>
              </a:ext>
            </a:extLst>
          </p:cNvPr>
          <p:cNvSpPr>
            <a:spLocks noGrp="1"/>
          </p:cNvSpPr>
          <p:nvPr>
            <p:ph type="pic" sz="quarter" idx="4294967295" hasCustomPrompt="1"/>
          </p:nvPr>
        </p:nvSpPr>
        <p:spPr>
          <a:xfrm>
            <a:off x="8925484" y="4619335"/>
            <a:ext cx="2740025" cy="1371600"/>
          </a:xfrm>
        </p:spPr>
        <p:txBody>
          <a:bodyPr/>
          <a:lstStyle/>
          <a:p>
            <a:r>
              <a:rPr lang="en-US"/>
              <a:t>Click to insert logo or delete box if not needed</a:t>
            </a:r>
          </a:p>
        </p:txBody>
      </p:sp>
      <p:pic>
        <p:nvPicPr>
          <p:cNvPr id="15" name="Graphic 14">
            <a:extLst>
              <a:ext uri="{FF2B5EF4-FFF2-40B4-BE49-F238E27FC236}">
                <a16:creationId xmlns:a16="http://schemas.microsoft.com/office/drawing/2014/main" id="{56CF49B1-1E74-3F4C-8694-8D087C1A902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1D0B5D01-0665-0146-8FD3-E69D9625BEF7}"/>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7" name="page number">
            <a:extLst>
              <a:ext uri="{FF2B5EF4-FFF2-40B4-BE49-F238E27FC236}">
                <a16:creationId xmlns:a16="http://schemas.microsoft.com/office/drawing/2014/main" id="{D03B3F1E-BEE4-0C40-B954-F58A7FCE9AE3}"/>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613511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110" y="457201"/>
            <a:ext cx="4039835" cy="492443"/>
          </a:xfrm>
        </p:spPr>
        <p:txBody>
          <a:bodyPr/>
          <a:lstStyle>
            <a:lvl1pPr>
              <a:defRPr sz="3199">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812" y="1338139"/>
            <a:ext cx="4039133" cy="369332"/>
          </a:xfrm>
        </p:spPr>
        <p:txBody>
          <a:bodyPr wrap="square">
            <a:spAutoFit/>
          </a:bodyPr>
          <a:lstStyle>
            <a:lvl1pPr marL="0" indent="0">
              <a:lnSpc>
                <a:spcPct val="100000"/>
              </a:lnSpc>
              <a:spcBef>
                <a:spcPts val="600"/>
              </a:spcBef>
              <a:spcAft>
                <a:spcPts val="0"/>
              </a:spcAft>
              <a:buNone/>
              <a:defRPr sz="2399"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399" b="0" i="0">
                <a:solidFill>
                  <a:srgbClr val="2F2F2F"/>
                </a:solidFill>
                <a:latin typeface="Segoe UI" panose="020B0502040204020203" pitchFamily="34" charset="0"/>
                <a:cs typeface="Segoe UI" panose="020B0502040204020203" pitchFamily="34" charset="0"/>
              </a:defRPr>
            </a:lvl2pPr>
            <a:lvl3pPr marL="456926" indent="0">
              <a:buNone/>
              <a:defRPr/>
            </a:lvl3pPr>
            <a:lvl4pPr marL="685388" indent="0">
              <a:buNone/>
              <a:defRPr/>
            </a:lvl4pPr>
            <a:lvl5pPr marL="913852"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4628" y="0"/>
            <a:ext cx="6984197"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0406" y="0"/>
            <a:ext cx="3787371"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8">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799215" y="709187"/>
            <a:ext cx="5800450" cy="369332"/>
          </a:xfrm>
        </p:spPr>
        <p:txBody>
          <a:bodyPr/>
          <a:lstStyle>
            <a:lvl1pPr marL="0" indent="0">
              <a:buNone/>
              <a:tabLst/>
              <a:defRPr sz="2399">
                <a:solidFill>
                  <a:srgbClr val="2F2F2F"/>
                </a:solidFill>
                <a:latin typeface="Consolas" panose="020B0609020204030204" pitchFamily="49" charset="0"/>
                <a:cs typeface="Consolas" panose="020B0609020204030204" pitchFamily="49" charset="0"/>
              </a:defRPr>
            </a:lvl1pPr>
            <a:lvl2pPr marL="346345" indent="0">
              <a:buNone/>
              <a:defRPr sz="23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257" indent="0">
              <a:buNone/>
              <a:defRPr sz="19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075" indent="0">
              <a:buNone/>
              <a:defRPr sz="17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367" indent="0">
              <a:buNone/>
              <a:defRPr sz="17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26952281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4197"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3577" y="457201"/>
            <a:ext cx="4030183" cy="492443"/>
          </a:xfrm>
        </p:spPr>
        <p:txBody>
          <a:bodyPr/>
          <a:lstStyle>
            <a:lvl1pPr>
              <a:defRPr sz="3199">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7371"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8">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048" y="706011"/>
            <a:ext cx="5818259" cy="369332"/>
          </a:xfrm>
        </p:spPr>
        <p:txBody>
          <a:bodyPr/>
          <a:lstStyle>
            <a:lvl1pPr marL="0" indent="0">
              <a:buNone/>
              <a:defRPr sz="2399">
                <a:solidFill>
                  <a:srgbClr val="2F2F2F"/>
                </a:solidFill>
                <a:latin typeface="Consolas" panose="020B0609020204030204" pitchFamily="49" charset="0"/>
                <a:cs typeface="Consolas" panose="020B0609020204030204" pitchFamily="49" charset="0"/>
              </a:defRPr>
            </a:lvl1pPr>
            <a:lvl2pPr marL="346345" indent="0">
              <a:buNone/>
              <a:defRPr sz="23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257" indent="0">
              <a:buNone/>
              <a:defRPr sz="19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075" indent="0">
              <a:buNone/>
              <a:defRPr sz="17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367" indent="0">
              <a:buNone/>
              <a:defRPr sz="179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3577" y="1336675"/>
            <a:ext cx="4032788" cy="369332"/>
          </a:xfrm>
        </p:spPr>
        <p:txBody>
          <a:bodyPr wrap="square">
            <a:spAutoFit/>
          </a:bodyPr>
          <a:lstStyle>
            <a:lvl1pPr marL="0" indent="0">
              <a:lnSpc>
                <a:spcPct val="100000"/>
              </a:lnSpc>
              <a:spcBef>
                <a:spcPts val="600"/>
              </a:spcBef>
              <a:spcAft>
                <a:spcPts val="0"/>
              </a:spcAft>
              <a:buNone/>
              <a:defRPr sz="2399"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399" b="0" i="0">
                <a:solidFill>
                  <a:srgbClr val="2F2F2F"/>
                </a:solidFill>
                <a:latin typeface="Segoe UI" panose="020B0502040204020203" pitchFamily="34" charset="0"/>
                <a:cs typeface="Segoe UI" panose="020B0502040204020203" pitchFamily="34" charset="0"/>
              </a:defRPr>
            </a:lvl2pPr>
            <a:lvl3pPr marL="456926" indent="0">
              <a:buNone/>
              <a:defRPr/>
            </a:lvl3pPr>
            <a:lvl4pPr marL="685388" indent="0">
              <a:buNone/>
              <a:defRPr/>
            </a:lvl4pPr>
            <a:lvl5pPr marL="913852" indent="0">
              <a:buNone/>
              <a:defRPr/>
            </a:lvl5pPr>
          </a:lstStyle>
          <a:p>
            <a:pPr lvl="0"/>
            <a:r>
              <a:rPr lang="en-US" dirty="0"/>
              <a:t>Click to edit text</a:t>
            </a:r>
          </a:p>
        </p:txBody>
      </p:sp>
    </p:spTree>
    <p:extLst>
      <p:ext uri="{BB962C8B-B14F-4D97-AF65-F5344CB8AC3E}">
        <p14:creationId xmlns:p14="http://schemas.microsoft.com/office/powerpoint/2010/main" val="289773460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3223"/>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063" y="3977319"/>
            <a:ext cx="9141619" cy="338554"/>
          </a:xfrm>
          <a:noFill/>
        </p:spPr>
        <p:txBody>
          <a:bodyPr lIns="0" tIns="0" rIns="0" bIns="0">
            <a:spAutoFit/>
          </a:bodyPr>
          <a:lstStyle>
            <a:lvl1pPr marL="0" indent="0">
              <a:spcBef>
                <a:spcPts val="0"/>
              </a:spcBef>
              <a:spcAft>
                <a:spcPts val="0"/>
              </a:spcAft>
              <a:buFont typeface="Arial" panose="020B0604020202020204" pitchFamily="34" charset="0"/>
              <a:buNone/>
              <a:defRPr sz="2199"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3436411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3223"/>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063" y="3977319"/>
            <a:ext cx="9141619" cy="338554"/>
          </a:xfrm>
          <a:noFill/>
        </p:spPr>
        <p:txBody>
          <a:bodyPr lIns="0" tIns="0" rIns="0" bIns="0">
            <a:spAutoFit/>
          </a:bodyPr>
          <a:lstStyle>
            <a:lvl1pPr marL="0" indent="0">
              <a:spcBef>
                <a:spcPts val="0"/>
              </a:spcBef>
              <a:spcAft>
                <a:spcPts val="0"/>
              </a:spcAft>
              <a:buFont typeface="Arial" panose="020B0604020202020204" pitchFamily="34" charset="0"/>
              <a:buNone/>
              <a:defRPr sz="2199"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2387186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3223"/>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063" y="3977319"/>
            <a:ext cx="9141619" cy="338554"/>
          </a:xfrm>
          <a:noFill/>
        </p:spPr>
        <p:txBody>
          <a:bodyPr lIns="0" tIns="0" rIns="0" bIns="0">
            <a:spAutoFit/>
          </a:bodyPr>
          <a:lstStyle>
            <a:lvl1pPr marL="0" indent="0">
              <a:spcBef>
                <a:spcPts val="0"/>
              </a:spcBef>
              <a:spcAft>
                <a:spcPts val="0"/>
              </a:spcAft>
              <a:buFont typeface="Arial" panose="020B0604020202020204" pitchFamily="34" charset="0"/>
              <a:buNone/>
              <a:defRPr sz="2199"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37829111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3223"/>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063" y="3977319"/>
            <a:ext cx="9141619" cy="338554"/>
          </a:xfrm>
          <a:noFill/>
        </p:spPr>
        <p:txBody>
          <a:bodyPr lIns="0" tIns="0" rIns="0" bIns="0">
            <a:spAutoFit/>
          </a:bodyPr>
          <a:lstStyle>
            <a:lvl1pPr marL="0" indent="0">
              <a:spcBef>
                <a:spcPts val="0"/>
              </a:spcBef>
              <a:spcAft>
                <a:spcPts val="0"/>
              </a:spcAft>
              <a:buFont typeface="Arial" panose="020B0604020202020204" pitchFamily="34" charset="0"/>
              <a:buNone/>
              <a:defRPr sz="2199"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0038831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3223"/>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063" y="3977319"/>
            <a:ext cx="9141619" cy="338554"/>
          </a:xfrm>
          <a:noFill/>
        </p:spPr>
        <p:txBody>
          <a:bodyPr lIns="0" tIns="0" rIns="0" bIns="0">
            <a:spAutoFit/>
          </a:bodyPr>
          <a:lstStyle>
            <a:lvl1pPr marL="0" indent="0">
              <a:spcBef>
                <a:spcPts val="0"/>
              </a:spcBef>
              <a:spcAft>
                <a:spcPts val="0"/>
              </a:spcAft>
              <a:buFont typeface="Arial" panose="020B0604020202020204" pitchFamily="34" charset="0"/>
              <a:buNone/>
              <a:defRPr sz="2199"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3117437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932048"/>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063" y="585788"/>
            <a:ext cx="9141619" cy="338554"/>
          </a:xfrm>
          <a:noFill/>
        </p:spPr>
        <p:txBody>
          <a:bodyPr lIns="0" tIns="0" rIns="0" bIns="0">
            <a:spAutoFit/>
          </a:bodyPr>
          <a:lstStyle>
            <a:lvl1pPr marL="0" indent="0">
              <a:spcBef>
                <a:spcPts val="0"/>
              </a:spcBef>
              <a:spcAft>
                <a:spcPts val="0"/>
              </a:spcAft>
              <a:buFont typeface="Arial" panose="020B0604020202020204" pitchFamily="34" charset="0"/>
              <a:buNone/>
              <a:defRPr sz="2199"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26303343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5808"/>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2097191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5808"/>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15925677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Quote – Plum">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1324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on left, plum and indigo parallelograms on the right. Lorem ipsum sed.”</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8" y="5065776"/>
            <a:ext cx="4581144" cy="274320"/>
          </a:xfrm>
        </p:spPr>
        <p:txBody>
          <a:bodyPr/>
          <a:lstStyle>
            <a:lvl1pPr>
              <a:defRPr sz="1800">
                <a:solidFill>
                  <a:schemeClr val="accent2"/>
                </a:solidFill>
              </a:defRPr>
            </a:lvl1pPr>
          </a:lstStyle>
          <a:p>
            <a:pPr lvl="0"/>
            <a:r>
              <a:rPr lang="en-US"/>
              <a:t>Source Name</a:t>
            </a:r>
          </a:p>
        </p:txBody>
      </p:sp>
      <p:grpSp>
        <p:nvGrpSpPr>
          <p:cNvPr id="2" name="Group 1">
            <a:extLst>
              <a:ext uri="{FF2B5EF4-FFF2-40B4-BE49-F238E27FC236}">
                <a16:creationId xmlns:a16="http://schemas.microsoft.com/office/drawing/2014/main" id="{1A578B67-8880-784A-A902-6A1294D784F0}"/>
              </a:ext>
              <a:ext uri="{C183D7F6-B498-43B3-948B-1728B52AA6E4}">
                <adec:decorative xmlns:adec="http://schemas.microsoft.com/office/drawing/2017/decorative" val="1"/>
              </a:ext>
            </a:extLst>
          </p:cNvPr>
          <p:cNvGrpSpPr/>
          <p:nvPr userDrawn="1"/>
        </p:nvGrpSpPr>
        <p:grpSpPr>
          <a:xfrm>
            <a:off x="2890760" y="1541857"/>
            <a:ext cx="11113170" cy="4175661"/>
            <a:chOff x="2890760" y="1541857"/>
            <a:chExt cx="11113170" cy="4175661"/>
          </a:xfrm>
        </p:grpSpPr>
        <p:sp>
          <p:nvSpPr>
            <p:cNvPr id="23" name="Freeform: Shape 23">
              <a:extLst>
                <a:ext uri="{FF2B5EF4-FFF2-40B4-BE49-F238E27FC236}">
                  <a16:creationId xmlns:a16="http://schemas.microsoft.com/office/drawing/2014/main" id="{C1466380-5063-9D46-90F9-93AB3505D06F}"/>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chemeClr val="bg1">
                    <a:alpha val="0"/>
                  </a:schemeClr>
                </a:gs>
                <a:gs pos="100000">
                  <a:schemeClr val="accent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4" name="Freeform: Shape 23">
              <a:extLst>
                <a:ext uri="{FF2B5EF4-FFF2-40B4-BE49-F238E27FC236}">
                  <a16:creationId xmlns:a16="http://schemas.microsoft.com/office/drawing/2014/main" id="{291D11C0-4B32-9840-9A60-66D012C1EC3D}"/>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chemeClr val="bg1">
                    <a:alpha val="0"/>
                  </a:schemeClr>
                </a:gs>
                <a:gs pos="100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1" name="Picture Placeholder 11" descr="logo placeholder: click to insert logo or delete box if not needed">
            <a:extLst>
              <a:ext uri="{FF2B5EF4-FFF2-40B4-BE49-F238E27FC236}">
                <a16:creationId xmlns:a16="http://schemas.microsoft.com/office/drawing/2014/main" id="{A92ABA6C-6064-9743-BF58-8AB21015448D}"/>
              </a:ext>
            </a:extLst>
          </p:cNvPr>
          <p:cNvSpPr>
            <a:spLocks noGrp="1"/>
          </p:cNvSpPr>
          <p:nvPr>
            <p:ph type="pic" sz="quarter" idx="4294967295" hasCustomPrompt="1"/>
          </p:nvPr>
        </p:nvSpPr>
        <p:spPr>
          <a:xfrm>
            <a:off x="8925484" y="4619335"/>
            <a:ext cx="2740025" cy="1371600"/>
          </a:xfrm>
        </p:spPr>
        <p:txBody>
          <a:bodyPr/>
          <a:lstStyle/>
          <a:p>
            <a:r>
              <a:rPr lang="en-US"/>
              <a:t>Click to insert logo or delete box if not needed</a:t>
            </a:r>
          </a:p>
        </p:txBody>
      </p:sp>
      <p:pic>
        <p:nvPicPr>
          <p:cNvPr id="15" name="Graphic 14">
            <a:extLst>
              <a:ext uri="{FF2B5EF4-FFF2-40B4-BE49-F238E27FC236}">
                <a16:creationId xmlns:a16="http://schemas.microsoft.com/office/drawing/2014/main" id="{49AC1CF0-19BE-BF46-ACDD-FDC928BF442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C051D70B-DBA0-4C40-8AB4-46A2F20CE62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7" name="page number">
            <a:extLst>
              <a:ext uri="{FF2B5EF4-FFF2-40B4-BE49-F238E27FC236}">
                <a16:creationId xmlns:a16="http://schemas.microsoft.com/office/drawing/2014/main" id="{DBC60254-9AEC-2A49-ABD6-870EE5B97F6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258531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8359498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23796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048" y="5715040"/>
            <a:ext cx="5365940" cy="553998"/>
          </a:xfrm>
        </p:spPr>
        <p:txBody>
          <a:bodyPr anchor="b"/>
          <a:lstStyle>
            <a:lvl1pPr marL="0" indent="0">
              <a:buNone/>
              <a:defRPr sz="3599">
                <a:latin typeface="+mj-lt"/>
              </a:defRPr>
            </a:lvl1pPr>
          </a:lstStyle>
          <a:p>
            <a:pPr lvl="0"/>
            <a:r>
              <a:rPr lang="en-US" dirty="0"/>
              <a:t>Appendix</a:t>
            </a:r>
          </a:p>
        </p:txBody>
      </p:sp>
    </p:spTree>
    <p:extLst>
      <p:ext uri="{BB962C8B-B14F-4D97-AF65-F5344CB8AC3E}">
        <p14:creationId xmlns:p14="http://schemas.microsoft.com/office/powerpoint/2010/main" val="26258134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048" y="6161316"/>
            <a:ext cx="4480957"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01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048" y="585788"/>
            <a:ext cx="1365889" cy="292608"/>
          </a:xfrm>
          <a:prstGeom prst="rect">
            <a:avLst/>
          </a:prstGeom>
        </p:spPr>
      </p:pic>
    </p:spTree>
    <p:extLst>
      <p:ext uri="{BB962C8B-B14F-4D97-AF65-F5344CB8AC3E}">
        <p14:creationId xmlns:p14="http://schemas.microsoft.com/office/powerpoint/2010/main" val="23960990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048" y="1436689"/>
            <a:ext cx="11015969" cy="2215991"/>
          </a:xfrm>
        </p:spPr>
        <p:txBody>
          <a:bodyPr>
            <a:spAutoFit/>
          </a:bodyPr>
          <a:lstStyle>
            <a:lvl1pPr>
              <a:defRPr sz="3599">
                <a:latin typeface="+mn-lt"/>
              </a:defRPr>
            </a:lvl1pPr>
            <a:lvl2pPr>
              <a:defRPr sz="2799">
                <a:latin typeface="+mn-lt"/>
              </a:defRPr>
            </a:lvl2pPr>
            <a:lvl3pPr>
              <a:defRPr sz="2399">
                <a:latin typeface="+mn-lt"/>
              </a:defRPr>
            </a:lvl3pPr>
            <a:lvl4pPr>
              <a:defRPr sz="1999">
                <a:latin typeface="+mn-lt"/>
              </a:defRPr>
            </a:lvl4pPr>
            <a:lvl5pPr>
              <a:defRPr sz="1799">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9"/>
            <a:ext cx="12188826"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699"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66472918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F65F5-E3EF-3E85-F79F-3D725293F7C5}"/>
              </a:ext>
            </a:extLst>
          </p:cNvPr>
          <p:cNvSpPr>
            <a:spLocks noGrp="1"/>
          </p:cNvSpPr>
          <p:nvPr>
            <p:ph type="ctrTitle"/>
          </p:nvPr>
        </p:nvSpPr>
        <p:spPr>
          <a:xfrm>
            <a:off x="1524000" y="1122363"/>
            <a:ext cx="9140825"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642CFD-0891-E64F-5938-F6A77362E892}"/>
              </a:ext>
            </a:extLst>
          </p:cNvPr>
          <p:cNvSpPr>
            <a:spLocks noGrp="1"/>
          </p:cNvSpPr>
          <p:nvPr>
            <p:ph type="subTitle" idx="1"/>
          </p:nvPr>
        </p:nvSpPr>
        <p:spPr>
          <a:xfrm>
            <a:off x="1524000" y="3602038"/>
            <a:ext cx="9140825"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FC025E-A9A8-487F-9660-72420ED5C600}"/>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5" name="Footer Placeholder 4">
            <a:extLst>
              <a:ext uri="{FF2B5EF4-FFF2-40B4-BE49-F238E27FC236}">
                <a16:creationId xmlns:a16="http://schemas.microsoft.com/office/drawing/2014/main" id="{C234F5FB-9706-87DE-0132-CB7A46D6DB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387341-AC5C-D17D-0080-8EA1FD2C09D2}"/>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3635690263"/>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09F0E-272E-ACC2-1F92-E9F9F1E13B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7D558B-1944-1326-D211-F270DC35608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50E0D8-E568-FF57-BDF7-0E444055A7F9}"/>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5" name="Footer Placeholder 4">
            <a:extLst>
              <a:ext uri="{FF2B5EF4-FFF2-40B4-BE49-F238E27FC236}">
                <a16:creationId xmlns:a16="http://schemas.microsoft.com/office/drawing/2014/main" id="{7D3360DC-8DDC-6EA6-13E8-3DD6429172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AB25CD-4263-F34B-89D4-62BC1D7D5CE0}"/>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2910500154"/>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1083E-E5CC-FEBB-8BBA-5D67DA1F3B1A}"/>
              </a:ext>
            </a:extLst>
          </p:cNvPr>
          <p:cNvSpPr>
            <a:spLocks noGrp="1"/>
          </p:cNvSpPr>
          <p:nvPr>
            <p:ph type="title"/>
          </p:nvPr>
        </p:nvSpPr>
        <p:spPr>
          <a:xfrm>
            <a:off x="831850" y="1709738"/>
            <a:ext cx="10512425"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E537F8-A8F8-464D-0D87-D949CF4B9982}"/>
              </a:ext>
            </a:extLst>
          </p:cNvPr>
          <p:cNvSpPr>
            <a:spLocks noGrp="1"/>
          </p:cNvSpPr>
          <p:nvPr>
            <p:ph type="body" idx="1"/>
          </p:nvPr>
        </p:nvSpPr>
        <p:spPr>
          <a:xfrm>
            <a:off x="831850" y="4589463"/>
            <a:ext cx="10512425"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D06B0F-E03C-6855-D58F-8F5AEA42476D}"/>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5" name="Footer Placeholder 4">
            <a:extLst>
              <a:ext uri="{FF2B5EF4-FFF2-40B4-BE49-F238E27FC236}">
                <a16:creationId xmlns:a16="http://schemas.microsoft.com/office/drawing/2014/main" id="{10F1852A-0A2B-4C6F-F1C6-2B2E4D295D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F7D1A9-BFC9-3021-4863-BAE61D6BACBA}"/>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3252310155"/>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71299-A5F7-B082-9B56-B07BB0F66E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FEFB9A-711D-FEFB-59DF-BC9133E0FD7A}"/>
              </a:ext>
            </a:extLst>
          </p:cNvPr>
          <p:cNvSpPr>
            <a:spLocks noGrp="1"/>
          </p:cNvSpPr>
          <p:nvPr>
            <p:ph sz="half" idx="1"/>
          </p:nvPr>
        </p:nvSpPr>
        <p:spPr>
          <a:xfrm>
            <a:off x="838200" y="1825625"/>
            <a:ext cx="518001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B98668-0F1A-DEF4-0858-8DD674DA00F2}"/>
              </a:ext>
            </a:extLst>
          </p:cNvPr>
          <p:cNvSpPr>
            <a:spLocks noGrp="1"/>
          </p:cNvSpPr>
          <p:nvPr>
            <p:ph sz="half" idx="2"/>
          </p:nvPr>
        </p:nvSpPr>
        <p:spPr>
          <a:xfrm>
            <a:off x="6170613" y="1825625"/>
            <a:ext cx="518001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5D7AD8-5334-EB52-839E-2E68DF352965}"/>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6" name="Footer Placeholder 5">
            <a:extLst>
              <a:ext uri="{FF2B5EF4-FFF2-40B4-BE49-F238E27FC236}">
                <a16:creationId xmlns:a16="http://schemas.microsoft.com/office/drawing/2014/main" id="{E3C30A08-9495-D482-2CC1-C8C79A57C7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03D4E1-8C02-9360-8260-6639A2D525BD}"/>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2624604857"/>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FFABF-37C2-C2FD-9890-E8B0FA343470}"/>
              </a:ext>
            </a:extLst>
          </p:cNvPr>
          <p:cNvSpPr>
            <a:spLocks noGrp="1"/>
          </p:cNvSpPr>
          <p:nvPr>
            <p:ph type="title"/>
          </p:nvPr>
        </p:nvSpPr>
        <p:spPr>
          <a:xfrm>
            <a:off x="839788" y="365125"/>
            <a:ext cx="10512425"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59D69E-4D35-1AE5-80AD-BE58E1133F21}"/>
              </a:ext>
            </a:extLst>
          </p:cNvPr>
          <p:cNvSpPr>
            <a:spLocks noGrp="1"/>
          </p:cNvSpPr>
          <p:nvPr>
            <p:ph type="body" idx="1"/>
          </p:nvPr>
        </p:nvSpPr>
        <p:spPr>
          <a:xfrm>
            <a:off x="839788" y="1681163"/>
            <a:ext cx="51562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AA16C4E-4892-7F4A-3C9F-5F8E5D6A60A7}"/>
              </a:ext>
            </a:extLst>
          </p:cNvPr>
          <p:cNvSpPr>
            <a:spLocks noGrp="1"/>
          </p:cNvSpPr>
          <p:nvPr>
            <p:ph sz="half" idx="2"/>
          </p:nvPr>
        </p:nvSpPr>
        <p:spPr>
          <a:xfrm>
            <a:off x="839788" y="2505075"/>
            <a:ext cx="51562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1A6BA0-0AE2-EC74-94A3-5169F194F556}"/>
              </a:ext>
            </a:extLst>
          </p:cNvPr>
          <p:cNvSpPr>
            <a:spLocks noGrp="1"/>
          </p:cNvSpPr>
          <p:nvPr>
            <p:ph type="body" sz="quarter" idx="3"/>
          </p:nvPr>
        </p:nvSpPr>
        <p:spPr>
          <a:xfrm>
            <a:off x="6170613" y="1681163"/>
            <a:ext cx="51816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4AFC0F-C748-8825-56E9-11397560A6C6}"/>
              </a:ext>
            </a:extLst>
          </p:cNvPr>
          <p:cNvSpPr>
            <a:spLocks noGrp="1"/>
          </p:cNvSpPr>
          <p:nvPr>
            <p:ph sz="quarter" idx="4"/>
          </p:nvPr>
        </p:nvSpPr>
        <p:spPr>
          <a:xfrm>
            <a:off x="6170613" y="2505075"/>
            <a:ext cx="51816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EAB4BD-D560-58EB-C5BB-5D2569A98AB6}"/>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8" name="Footer Placeholder 7">
            <a:extLst>
              <a:ext uri="{FF2B5EF4-FFF2-40B4-BE49-F238E27FC236}">
                <a16:creationId xmlns:a16="http://schemas.microsoft.com/office/drawing/2014/main" id="{497D28AA-66AD-9024-0E84-CB86BB563B8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4790AB1-D167-8A74-DA42-9D60956C4B25}"/>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9517421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Quote – Aqua">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1324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on left, aqua and ocean parallelograms on right. Lorem ipsum sed.”</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8" y="5065776"/>
            <a:ext cx="4581144" cy="274320"/>
          </a:xfrm>
        </p:spPr>
        <p:txBody>
          <a:bodyPr/>
          <a:lstStyle>
            <a:lvl1pPr>
              <a:defRPr sz="1800">
                <a:solidFill>
                  <a:schemeClr val="accent2"/>
                </a:solidFill>
              </a:defRPr>
            </a:lvl1pPr>
          </a:lstStyle>
          <a:p>
            <a:pPr lvl="0"/>
            <a:r>
              <a:rPr lang="en-US"/>
              <a:t>Source Name</a:t>
            </a:r>
          </a:p>
        </p:txBody>
      </p:sp>
      <p:grpSp>
        <p:nvGrpSpPr>
          <p:cNvPr id="2" name="Group 1">
            <a:extLst>
              <a:ext uri="{FF2B5EF4-FFF2-40B4-BE49-F238E27FC236}">
                <a16:creationId xmlns:a16="http://schemas.microsoft.com/office/drawing/2014/main" id="{9D4BBE16-1FB5-984C-BF65-9595C408E58E}"/>
              </a:ext>
              <a:ext uri="{C183D7F6-B498-43B3-948B-1728B52AA6E4}">
                <adec:decorative xmlns:adec="http://schemas.microsoft.com/office/drawing/2017/decorative" val="1"/>
              </a:ext>
            </a:extLst>
          </p:cNvPr>
          <p:cNvGrpSpPr/>
          <p:nvPr userDrawn="1"/>
        </p:nvGrpSpPr>
        <p:grpSpPr>
          <a:xfrm>
            <a:off x="2890760" y="1541857"/>
            <a:ext cx="11113170" cy="4175661"/>
            <a:chOff x="2890760" y="1541857"/>
            <a:chExt cx="11113170" cy="4175661"/>
          </a:xfrm>
        </p:grpSpPr>
        <p:sp>
          <p:nvSpPr>
            <p:cNvPr id="23" name="Freeform: Shape 23">
              <a:extLst>
                <a:ext uri="{FF2B5EF4-FFF2-40B4-BE49-F238E27FC236}">
                  <a16:creationId xmlns:a16="http://schemas.microsoft.com/office/drawing/2014/main" id="{923BAA50-9128-7F48-9829-4C8049163190}"/>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chemeClr val="bg1">
                    <a:alpha val="0"/>
                  </a:schemeClr>
                </a:gs>
                <a:gs pos="100000">
                  <a:schemeClr val="accent3"/>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4" name="Freeform: Shape 23">
              <a:extLst>
                <a:ext uri="{FF2B5EF4-FFF2-40B4-BE49-F238E27FC236}">
                  <a16:creationId xmlns:a16="http://schemas.microsoft.com/office/drawing/2014/main" id="{7871174D-4419-434C-B971-0167EC393A63}"/>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chemeClr val="bg1">
                    <a:alpha val="0"/>
                  </a:schemeClr>
                </a:gs>
                <a:gs pos="100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1" name="Picture Placeholder 11" descr="logo placeholder: click to insert logo or delete box if not needed">
            <a:extLst>
              <a:ext uri="{FF2B5EF4-FFF2-40B4-BE49-F238E27FC236}">
                <a16:creationId xmlns:a16="http://schemas.microsoft.com/office/drawing/2014/main" id="{90CA8A2D-22C2-3546-ACA3-B76C2A2C9541}"/>
              </a:ext>
            </a:extLst>
          </p:cNvPr>
          <p:cNvSpPr>
            <a:spLocks noGrp="1"/>
          </p:cNvSpPr>
          <p:nvPr>
            <p:ph type="pic" sz="quarter" idx="4294967295" hasCustomPrompt="1"/>
          </p:nvPr>
        </p:nvSpPr>
        <p:spPr>
          <a:xfrm>
            <a:off x="8925484" y="4619335"/>
            <a:ext cx="2740025" cy="1371600"/>
          </a:xfrm>
        </p:spPr>
        <p:txBody>
          <a:bodyPr/>
          <a:lstStyle/>
          <a:p>
            <a:r>
              <a:rPr lang="en-US"/>
              <a:t>Click to insert logo or delete box if not needed</a:t>
            </a:r>
          </a:p>
        </p:txBody>
      </p:sp>
      <p:pic>
        <p:nvPicPr>
          <p:cNvPr id="15" name="Graphic 14">
            <a:extLst>
              <a:ext uri="{FF2B5EF4-FFF2-40B4-BE49-F238E27FC236}">
                <a16:creationId xmlns:a16="http://schemas.microsoft.com/office/drawing/2014/main" id="{C36E2E59-D8A9-4B45-AB42-A0E92FBBFF9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E1A1E841-C196-A64E-BF02-3A903FE0398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7" name="page number">
            <a:extLst>
              <a:ext uri="{FF2B5EF4-FFF2-40B4-BE49-F238E27FC236}">
                <a16:creationId xmlns:a16="http://schemas.microsoft.com/office/drawing/2014/main" id="{81F6B6E3-D446-FF48-A968-0E6ED9485DE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093855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29E9E-370D-6232-7BF7-B26977198A0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536761C-D022-0A93-7A34-F16E44368BD6}"/>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4" name="Footer Placeholder 3">
            <a:extLst>
              <a:ext uri="{FF2B5EF4-FFF2-40B4-BE49-F238E27FC236}">
                <a16:creationId xmlns:a16="http://schemas.microsoft.com/office/drawing/2014/main" id="{32873C2F-6862-98A1-C06A-82BFD778D3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D06908-E29B-EE36-DF69-F323B4BE0DFC}"/>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419176271"/>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E26075-3FB6-9162-46AF-94284EA6C2B9}"/>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3" name="Footer Placeholder 2">
            <a:extLst>
              <a:ext uri="{FF2B5EF4-FFF2-40B4-BE49-F238E27FC236}">
                <a16:creationId xmlns:a16="http://schemas.microsoft.com/office/drawing/2014/main" id="{C383E9D4-C7CE-394D-D930-BFD74555DB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932CBE-83D6-D848-6DC2-7E8C38A645A6}"/>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971854050"/>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FB020-DEEA-A2ED-2B3A-9CD2493C4B92}"/>
              </a:ext>
            </a:extLst>
          </p:cNvPr>
          <p:cNvSpPr>
            <a:spLocks noGrp="1"/>
          </p:cNvSpPr>
          <p:nvPr>
            <p:ph type="title"/>
          </p:nvPr>
        </p:nvSpPr>
        <p:spPr>
          <a:xfrm>
            <a:off x="839788" y="457200"/>
            <a:ext cx="3930650"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87D5AE9-45E3-FE06-FEF1-57A4BB593DA2}"/>
              </a:ext>
            </a:extLst>
          </p:cNvPr>
          <p:cNvSpPr>
            <a:spLocks noGrp="1"/>
          </p:cNvSpPr>
          <p:nvPr>
            <p:ph idx="1"/>
          </p:nvPr>
        </p:nvSpPr>
        <p:spPr>
          <a:xfrm>
            <a:off x="5181600" y="987425"/>
            <a:ext cx="61706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58A820-871A-4DB1-F7ED-1BFC723EDB5F}"/>
              </a:ext>
            </a:extLst>
          </p:cNvPr>
          <p:cNvSpPr>
            <a:spLocks noGrp="1"/>
          </p:cNvSpPr>
          <p:nvPr>
            <p:ph type="body" sz="half" idx="2"/>
          </p:nvPr>
        </p:nvSpPr>
        <p:spPr>
          <a:xfrm>
            <a:off x="839788" y="2057400"/>
            <a:ext cx="39306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D97B24-A9D4-B080-3CE5-BC780201AB0D}"/>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6" name="Footer Placeholder 5">
            <a:extLst>
              <a:ext uri="{FF2B5EF4-FFF2-40B4-BE49-F238E27FC236}">
                <a16:creationId xmlns:a16="http://schemas.microsoft.com/office/drawing/2014/main" id="{DD860755-CCCE-B0B8-7FE3-55560AFBE8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FBCFB3-49A4-6D89-1EB5-6F862B4B7B0D}"/>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2963355241"/>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8A244-9205-95D4-06E9-E1D562B37615}"/>
              </a:ext>
            </a:extLst>
          </p:cNvPr>
          <p:cNvSpPr>
            <a:spLocks noGrp="1"/>
          </p:cNvSpPr>
          <p:nvPr>
            <p:ph type="title"/>
          </p:nvPr>
        </p:nvSpPr>
        <p:spPr>
          <a:xfrm>
            <a:off x="839788" y="457200"/>
            <a:ext cx="3930650"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808BF21-3A05-4F13-9720-AA430ACE3C03}"/>
              </a:ext>
            </a:extLst>
          </p:cNvPr>
          <p:cNvSpPr>
            <a:spLocks noGrp="1"/>
          </p:cNvSpPr>
          <p:nvPr>
            <p:ph type="pic" idx="1"/>
          </p:nvPr>
        </p:nvSpPr>
        <p:spPr>
          <a:xfrm>
            <a:off x="5181600" y="987425"/>
            <a:ext cx="617061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2592AC9-7B3F-6AFE-8FCD-523EC900898C}"/>
              </a:ext>
            </a:extLst>
          </p:cNvPr>
          <p:cNvSpPr>
            <a:spLocks noGrp="1"/>
          </p:cNvSpPr>
          <p:nvPr>
            <p:ph type="body" sz="half" idx="2"/>
          </p:nvPr>
        </p:nvSpPr>
        <p:spPr>
          <a:xfrm>
            <a:off x="839788" y="2057400"/>
            <a:ext cx="39306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446B96-C43E-8EFC-C6F8-B6EC2B6B3990}"/>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6" name="Footer Placeholder 5">
            <a:extLst>
              <a:ext uri="{FF2B5EF4-FFF2-40B4-BE49-F238E27FC236}">
                <a16:creationId xmlns:a16="http://schemas.microsoft.com/office/drawing/2014/main" id="{36B3F945-E888-0739-0890-509D9ABC2C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E0728E-5D72-4352-5D17-06BE005B1D10}"/>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1744916215"/>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16823-511E-7B3C-3DB6-2CAD4CB2351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E600A8-78E7-6B17-C960-8FECFC21486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99361-80D2-54B6-14F8-2002FD9D6F26}"/>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5" name="Footer Placeholder 4">
            <a:extLst>
              <a:ext uri="{FF2B5EF4-FFF2-40B4-BE49-F238E27FC236}">
                <a16:creationId xmlns:a16="http://schemas.microsoft.com/office/drawing/2014/main" id="{19D53690-E68A-A3BE-2183-9BAD5F88B4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18EEBE-C527-2467-9922-1F3CC479FA3C}"/>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3685077382"/>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5CD3C2-A6C1-7C77-65A0-26EF66A8D1A9}"/>
              </a:ext>
            </a:extLst>
          </p:cNvPr>
          <p:cNvSpPr>
            <a:spLocks noGrp="1"/>
          </p:cNvSpPr>
          <p:nvPr>
            <p:ph type="title" orient="vert"/>
          </p:nvPr>
        </p:nvSpPr>
        <p:spPr>
          <a:xfrm>
            <a:off x="8723313" y="365125"/>
            <a:ext cx="2627312"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A8457-0352-E2BF-54CB-2F22DB4B926A}"/>
              </a:ext>
            </a:extLst>
          </p:cNvPr>
          <p:cNvSpPr>
            <a:spLocks noGrp="1"/>
          </p:cNvSpPr>
          <p:nvPr>
            <p:ph type="body" orient="vert" idx="1"/>
          </p:nvPr>
        </p:nvSpPr>
        <p:spPr>
          <a:xfrm>
            <a:off x="838200" y="365125"/>
            <a:ext cx="7732713"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8870CF-0B6B-DE7D-5A92-AB67200B1840}"/>
              </a:ext>
            </a:extLst>
          </p:cNvPr>
          <p:cNvSpPr>
            <a:spLocks noGrp="1"/>
          </p:cNvSpPr>
          <p:nvPr>
            <p:ph type="dt" sz="half" idx="10"/>
          </p:nvPr>
        </p:nvSpPr>
        <p:spPr/>
        <p:txBody>
          <a:bodyPr/>
          <a:lstStyle/>
          <a:p>
            <a:fld id="{25D15729-1B8E-4AF6-AB80-A986FB83CECA}" type="datetimeFigureOut">
              <a:rPr lang="en-US" smtClean="0"/>
              <a:t>10/27/2023</a:t>
            </a:fld>
            <a:endParaRPr lang="en-US"/>
          </a:p>
        </p:txBody>
      </p:sp>
      <p:sp>
        <p:nvSpPr>
          <p:cNvPr id="5" name="Footer Placeholder 4">
            <a:extLst>
              <a:ext uri="{FF2B5EF4-FFF2-40B4-BE49-F238E27FC236}">
                <a16:creationId xmlns:a16="http://schemas.microsoft.com/office/drawing/2014/main" id="{90EB0574-67E9-19F0-157F-62897F2FBE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944971-634E-A2EB-D0B9-3EB39C0F7AF4}"/>
              </a:ext>
            </a:extLst>
          </p:cNvPr>
          <p:cNvSpPr>
            <a:spLocks noGrp="1"/>
          </p:cNvSpPr>
          <p:nvPr>
            <p:ph type="sldNum" sz="quarter" idx="12"/>
          </p:nvPr>
        </p:nvSpPr>
        <p:spPr/>
        <p:txBody>
          <a:bodyPr/>
          <a:lstStyle/>
          <a:p>
            <a:fld id="{FB59C9B4-63A0-45D6-9C4C-09D634AE05D6}" type="slidenum">
              <a:rPr lang="en-US" smtClean="0"/>
              <a:t>‹#›</a:t>
            </a:fld>
            <a:endParaRPr lang="en-US"/>
          </a:p>
        </p:txBody>
      </p:sp>
    </p:spTree>
    <p:extLst>
      <p:ext uri="{BB962C8B-B14F-4D97-AF65-F5344CB8AC3E}">
        <p14:creationId xmlns:p14="http://schemas.microsoft.com/office/powerpoint/2010/main" val="4143319944"/>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itle Slide with hero image">
    <p:bg bwMode="gray">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241114"/>
            <a:ext cx="4529135" cy="1292662"/>
          </a:xfrm>
          <a:noFill/>
        </p:spPr>
        <p:txBody>
          <a:bodyPr wrap="square" lIns="0" tIns="0" rIns="0" bIns="0" anchor="b" anchorCtr="0">
            <a:spAutoFit/>
          </a:bodyPr>
          <a:lstStyle>
            <a:lvl1pPr>
              <a:defRPr sz="4199" spc="-50" baseline="0">
                <a:solidFill>
                  <a:srgbClr val="505050"/>
                </a:solidFill>
                <a:latin typeface="+mj-lt"/>
                <a:cs typeface="Segoe UI" panose="020B0502040204020203" pitchFamily="34" charset="0"/>
              </a:defRPr>
            </a:lvl1pPr>
          </a:lstStyle>
          <a:p>
            <a:r>
              <a:rPr lang="en-US"/>
              <a:t>Event name or presentation title</a:t>
            </a:r>
          </a:p>
        </p:txBody>
      </p:sp>
      <p:sp>
        <p:nvSpPr>
          <p:cNvPr id="5" name="Text Placeholder 4"/>
          <p:cNvSpPr>
            <a:spLocks noGrp="1"/>
          </p:cNvSpPr>
          <p:nvPr>
            <p:ph type="body" sz="quarter" idx="12" hasCustomPrompt="1"/>
          </p:nvPr>
        </p:nvSpPr>
        <p:spPr>
          <a:xfrm>
            <a:off x="584048" y="3962401"/>
            <a:ext cx="4529135" cy="246221"/>
          </a:xfrm>
          <a:noFill/>
        </p:spPr>
        <p:txBody>
          <a:bodyPr wrap="square" lIns="0" tIns="0" rIns="0" bIns="0">
            <a:spAutoFit/>
          </a:bodyPr>
          <a:lstStyle>
            <a:lvl1pPr marL="0" indent="0">
              <a:spcBef>
                <a:spcPts val="0"/>
              </a:spcBef>
              <a:buNone/>
              <a:defRPr sz="1600" spc="0" baseline="0">
                <a:solidFill>
                  <a:srgbClr val="505050"/>
                </a:solidFill>
                <a:latin typeface="+mn-lt"/>
                <a:cs typeface="Segoe UI" panose="020B0502040204020203" pitchFamily="34" charset="0"/>
              </a:defRPr>
            </a:lvl1pPr>
          </a:lstStyle>
          <a:p>
            <a:pPr lvl="0"/>
            <a:r>
              <a:rPr lang="en-US"/>
              <a:t>Speaker name or subtitle text</a:t>
            </a:r>
          </a:p>
        </p:txBody>
      </p:sp>
      <p:pic>
        <p:nvPicPr>
          <p:cNvPr id="3" name="Picture 2" descr="Logo&#10;&#10;Description automatically generated">
            <a:extLst>
              <a:ext uri="{FF2B5EF4-FFF2-40B4-BE49-F238E27FC236}">
                <a16:creationId xmlns:a16="http://schemas.microsoft.com/office/drawing/2014/main" id="{D3674070-3408-411B-8E5A-A8D1FF5DEF5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93612" y="292100"/>
            <a:ext cx="2032141" cy="911058"/>
          </a:xfrm>
          <a:prstGeom prst="rect">
            <a:avLst/>
          </a:prstGeom>
        </p:spPr>
      </p:pic>
    </p:spTree>
    <p:extLst>
      <p:ext uri="{BB962C8B-B14F-4D97-AF65-F5344CB8AC3E}">
        <p14:creationId xmlns:p14="http://schemas.microsoft.com/office/powerpoint/2010/main" val="25466175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itle Slide without image">
    <p:bg bwMode="gray">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887446"/>
            <a:ext cx="9141619" cy="646331"/>
          </a:xfrm>
          <a:noFill/>
        </p:spPr>
        <p:txBody>
          <a:bodyPr lIns="0" tIns="0" rIns="0" bIns="0" anchor="b" anchorCtr="0">
            <a:spAutoFit/>
          </a:bodyPr>
          <a:lstStyle>
            <a:lvl1pPr>
              <a:defRPr sz="4199" spc="-50" baseline="0">
                <a:solidFill>
                  <a:srgbClr val="505050"/>
                </a:solidFill>
                <a:latin typeface="+mj-lt"/>
                <a:cs typeface="Segoe UI" panose="020B0502040204020203" pitchFamily="34" charset="0"/>
              </a:defRPr>
            </a:lvl1pPr>
          </a:lstStyle>
          <a:p>
            <a:r>
              <a:rPr lang="en-US"/>
              <a:t>Event name or presentation title</a:t>
            </a:r>
          </a:p>
        </p:txBody>
      </p:sp>
      <p:sp>
        <p:nvSpPr>
          <p:cNvPr id="5" name="Text Placeholder 4"/>
          <p:cNvSpPr>
            <a:spLocks noGrp="1"/>
          </p:cNvSpPr>
          <p:nvPr>
            <p:ph type="body" sz="quarter" idx="12" hasCustomPrompt="1"/>
          </p:nvPr>
        </p:nvSpPr>
        <p:spPr>
          <a:xfrm>
            <a:off x="584048" y="3962401"/>
            <a:ext cx="9141619" cy="246221"/>
          </a:xfrm>
          <a:noFill/>
        </p:spPr>
        <p:txBody>
          <a:bodyPr wrap="square" lIns="0" tIns="0" rIns="0" bIns="0">
            <a:spAutoFit/>
          </a:bodyPr>
          <a:lstStyle>
            <a:lvl1pPr marL="0" indent="0">
              <a:spcBef>
                <a:spcPts val="0"/>
              </a:spcBef>
              <a:buNone/>
              <a:defRPr sz="1600" spc="0" baseline="0">
                <a:solidFill>
                  <a:srgbClr val="505050"/>
                </a:solidFill>
                <a:latin typeface="+mn-lt"/>
                <a:cs typeface="Segoe UI" panose="020B0502040204020203" pitchFamily="34" charset="0"/>
              </a:defRPr>
            </a:lvl1pPr>
          </a:lstStyle>
          <a:p>
            <a:pPr lvl="0"/>
            <a:r>
              <a:rPr lang="en-US"/>
              <a:t>Speaker name or subtitle text</a:t>
            </a:r>
          </a:p>
        </p:txBody>
      </p:sp>
      <p:pic>
        <p:nvPicPr>
          <p:cNvPr id="2" name="Picture 1" descr="Logo&#10;&#10;Description automatically generated">
            <a:extLst>
              <a:ext uri="{FF2B5EF4-FFF2-40B4-BE49-F238E27FC236}">
                <a16:creationId xmlns:a16="http://schemas.microsoft.com/office/drawing/2014/main" id="{EBEE5CA7-2A46-4274-892A-465BADE1904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93612" y="292100"/>
            <a:ext cx="2032141" cy="911058"/>
          </a:xfrm>
          <a:prstGeom prst="rect">
            <a:avLst/>
          </a:prstGeom>
        </p:spPr>
      </p:pic>
    </p:spTree>
    <p:extLst>
      <p:ext uri="{BB962C8B-B14F-4D97-AF65-F5344CB8AC3E}">
        <p14:creationId xmlns:p14="http://schemas.microsoft.com/office/powerpoint/2010/main" val="243939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itle slide with split photo">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241114"/>
            <a:ext cx="4178799" cy="1292662"/>
          </a:xfrm>
          <a:noFill/>
        </p:spPr>
        <p:txBody>
          <a:bodyPr wrap="square" lIns="0" tIns="0" rIns="0" bIns="0" anchor="b" anchorCtr="0">
            <a:spAutoFit/>
          </a:bodyPr>
          <a:lstStyle>
            <a:lvl1pPr>
              <a:defRPr sz="4199" spc="-50" baseline="0">
                <a:solidFill>
                  <a:srgbClr val="505050"/>
                </a:solidFill>
                <a:latin typeface="+mj-lt"/>
                <a:cs typeface="Segoe UI" panose="020B0502040204020203" pitchFamily="34" charset="0"/>
              </a:defRPr>
            </a:lvl1pPr>
          </a:lstStyle>
          <a:p>
            <a:r>
              <a:rPr lang="en-US"/>
              <a:t>Event name or presentation title</a:t>
            </a:r>
          </a:p>
        </p:txBody>
      </p:sp>
      <p:sp>
        <p:nvSpPr>
          <p:cNvPr id="5" name="Text Placeholder 4"/>
          <p:cNvSpPr>
            <a:spLocks noGrp="1"/>
          </p:cNvSpPr>
          <p:nvPr>
            <p:ph type="body" sz="quarter" idx="12" hasCustomPrompt="1"/>
          </p:nvPr>
        </p:nvSpPr>
        <p:spPr>
          <a:xfrm>
            <a:off x="584048" y="3962401"/>
            <a:ext cx="4178799" cy="246221"/>
          </a:xfrm>
          <a:noFill/>
        </p:spPr>
        <p:txBody>
          <a:bodyPr wrap="square" lIns="0" tIns="0" rIns="0" bIns="0">
            <a:spAutoFit/>
          </a:bodyPr>
          <a:lstStyle>
            <a:lvl1pPr marL="0" indent="0">
              <a:spcBef>
                <a:spcPts val="0"/>
              </a:spcBef>
              <a:buNone/>
              <a:defRPr sz="1600" spc="0" baseline="0">
                <a:solidFill>
                  <a:srgbClr val="505050"/>
                </a:solidFill>
                <a:latin typeface="+mn-lt"/>
                <a:cs typeface="Segoe UI" panose="020B0502040204020203" pitchFamily="34" charset="0"/>
              </a:defRPr>
            </a:lvl1pPr>
          </a:lstStyle>
          <a:p>
            <a:pPr lvl="0"/>
            <a:r>
              <a:rPr lang="en-US"/>
              <a:t>Speaker name or subtitle</a:t>
            </a:r>
          </a:p>
        </p:txBody>
      </p:sp>
      <p:sp>
        <p:nvSpPr>
          <p:cNvPr id="11" name="Picture Placeholder 4">
            <a:extLst>
              <a:ext uri="{FF2B5EF4-FFF2-40B4-BE49-F238E27FC236}">
                <a16:creationId xmlns:a16="http://schemas.microsoft.com/office/drawing/2014/main" id="{13919922-9FA1-8145-B509-76E8730333CE}"/>
              </a:ext>
            </a:extLst>
          </p:cNvPr>
          <p:cNvSpPr>
            <a:spLocks noGrp="1"/>
          </p:cNvSpPr>
          <p:nvPr>
            <p:ph type="pic" sz="quarter" idx="11" hasCustomPrompt="1"/>
          </p:nvPr>
        </p:nvSpPr>
        <p:spPr>
          <a:xfrm>
            <a:off x="5332611" y="0"/>
            <a:ext cx="6856214" cy="6858000"/>
          </a:xfrm>
          <a:blipFill>
            <a:blip r:embed="rId2"/>
            <a:stretch>
              <a:fillRect/>
            </a:stretch>
          </a:blipFill>
        </p:spPr>
        <p:txBody>
          <a:bodyPr vert="horz" wrap="square" lIns="0" tIns="2103120" rIns="0" bIns="0" rtlCol="0" anchor="t" anchorCtr="0">
            <a:noAutofit/>
          </a:bodyPr>
          <a:lstStyle>
            <a:lvl1pPr marL="0" marR="0" indent="0" algn="ctr"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b="1" dirty="0">
                <a:solidFill>
                  <a:srgbClr val="FFFFFF"/>
                </a:solidFill>
                <a:latin typeface="+mn-lt"/>
              </a:defRPr>
            </a:lvl1pPr>
          </a:lstStyle>
          <a:p>
            <a:pPr marL="0" marR="0" lvl="0" indent="0" algn="ctr"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pic>
        <p:nvPicPr>
          <p:cNvPr id="3" name="Picture 2" descr="Logo&#10;&#10;Description automatically generated">
            <a:extLst>
              <a:ext uri="{FF2B5EF4-FFF2-40B4-BE49-F238E27FC236}">
                <a16:creationId xmlns:a16="http://schemas.microsoft.com/office/drawing/2014/main" id="{9E3F72CA-A561-40C8-99D9-E51D4097A0A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93612" y="292100"/>
            <a:ext cx="2032141" cy="911058"/>
          </a:xfrm>
          <a:prstGeom prst="rect">
            <a:avLst/>
          </a:prstGeom>
        </p:spPr>
      </p:pic>
    </p:spTree>
    <p:extLst>
      <p:ext uri="{BB962C8B-B14F-4D97-AF65-F5344CB8AC3E}">
        <p14:creationId xmlns:p14="http://schemas.microsoft.com/office/powerpoint/2010/main" val="12916016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364">
          <p15:clr>
            <a:srgbClr val="FBAE40"/>
          </p15:clr>
        </p15:guide>
        <p15:guide id="4" orient="horz" pos="2160">
          <p15:clr>
            <a:srgbClr val="FBAE40"/>
          </p15:clr>
        </p15:guide>
        <p15:guide id="5" pos="3001">
          <p15:clr>
            <a:srgbClr val="5ACBF0"/>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Section Slide">
    <p:bg bwMode="gray">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887446"/>
            <a:ext cx="9141619" cy="646331"/>
          </a:xfrm>
          <a:noFill/>
        </p:spPr>
        <p:txBody>
          <a:bodyPr lIns="0" tIns="0" rIns="0" bIns="0" anchor="b" anchorCtr="0">
            <a:spAutoFit/>
          </a:bodyPr>
          <a:lstStyle>
            <a:lvl1pPr>
              <a:defRPr sz="4199" spc="-50" baseline="0">
                <a:solidFill>
                  <a:srgbClr val="505050"/>
                </a:solidFill>
                <a:latin typeface="+mj-lt"/>
                <a:cs typeface="Segoe UI" panose="020B0502040204020203" pitchFamily="34" charset="0"/>
              </a:defRPr>
            </a:lvl1pPr>
          </a:lstStyle>
          <a:p>
            <a:r>
              <a:rPr lang="en-US"/>
              <a:t>Section slide</a:t>
            </a:r>
          </a:p>
        </p:txBody>
      </p:sp>
      <p:pic>
        <p:nvPicPr>
          <p:cNvPr id="2" name="Picture 1">
            <a:extLst>
              <a:ext uri="{FF2B5EF4-FFF2-40B4-BE49-F238E27FC236}">
                <a16:creationId xmlns:a16="http://schemas.microsoft.com/office/drawing/2014/main" id="{38AF2F07-52E6-C36E-B927-3B786CF98BAF}"/>
              </a:ext>
            </a:extLst>
          </p:cNvPr>
          <p:cNvPicPr>
            <a:picLocks noChangeAspect="1"/>
          </p:cNvPicPr>
          <p:nvPr userDrawn="1"/>
        </p:nvPicPr>
        <p:blipFill>
          <a:blip r:embed="rId2"/>
          <a:stretch>
            <a:fillRect/>
          </a:stretch>
        </p:blipFill>
        <p:spPr>
          <a:xfrm>
            <a:off x="10153115" y="0"/>
            <a:ext cx="2035710" cy="908383"/>
          </a:xfrm>
          <a:prstGeom prst="rect">
            <a:avLst/>
          </a:prstGeom>
        </p:spPr>
      </p:pic>
    </p:spTree>
    <p:extLst>
      <p:ext uri="{BB962C8B-B14F-4D97-AF65-F5344CB8AC3E}">
        <p14:creationId xmlns:p14="http://schemas.microsoft.com/office/powerpoint/2010/main" val="26060691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Quote – Photo 1">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6AB501C1-9DF6-44B6-A147-29CFF5E96E50}"/>
              </a:ext>
              <a:ext uri="{C183D7F6-B498-43B3-948B-1728B52AA6E4}">
                <adec:decorative xmlns:adec="http://schemas.microsoft.com/office/drawing/2017/decorative" val="1"/>
              </a:ext>
            </a:extLst>
          </p:cNvPr>
          <p:cNvSpPr/>
          <p:nvPr userDrawn="1"/>
        </p:nvSpPr>
        <p:spPr>
          <a:xfrm rot="2700000">
            <a:off x="956578" y="-4049006"/>
            <a:ext cx="6293364" cy="12454818"/>
          </a:xfrm>
          <a:custGeom>
            <a:avLst/>
            <a:gdLst>
              <a:gd name="connsiteX0" fmla="*/ 0 w 6293364"/>
              <a:gd name="connsiteY0" fmla="*/ 6293364 h 12454818"/>
              <a:gd name="connsiteX1" fmla="*/ 6293364 w 6293364"/>
              <a:gd name="connsiteY1" fmla="*/ 0 h 12454818"/>
              <a:gd name="connsiteX2" fmla="*/ 6293364 w 6293364"/>
              <a:gd name="connsiteY2" fmla="*/ 9715045 h 12454818"/>
              <a:gd name="connsiteX3" fmla="*/ 3553591 w 6293364"/>
              <a:gd name="connsiteY3" fmla="*/ 12454818 h 12454818"/>
              <a:gd name="connsiteX4" fmla="*/ 0 w 6293364"/>
              <a:gd name="connsiteY4" fmla="*/ 8901227 h 12454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364" h="12454818">
                <a:moveTo>
                  <a:pt x="0" y="6293364"/>
                </a:moveTo>
                <a:lnTo>
                  <a:pt x="6293364" y="0"/>
                </a:lnTo>
                <a:lnTo>
                  <a:pt x="6293364" y="9715045"/>
                </a:lnTo>
                <a:lnTo>
                  <a:pt x="3553591" y="12454818"/>
                </a:lnTo>
                <a:lnTo>
                  <a:pt x="0" y="8901227"/>
                </a:lnTo>
                <a:close/>
              </a:path>
            </a:pathLst>
          </a:custGeom>
          <a:gradFill>
            <a:gsLst>
              <a:gs pos="19000">
                <a:schemeClr val="bg1">
                  <a:alpha val="31000"/>
                </a:schemeClr>
              </a:gs>
              <a:gs pos="5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541324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page with photo showing woman working on laptop.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8" y="5065776"/>
            <a:ext cx="4581144" cy="274320"/>
          </a:xfrm>
        </p:spPr>
        <p:txBody>
          <a:bodyPr/>
          <a:lstStyle>
            <a:lvl1pPr>
              <a:defRPr sz="1800">
                <a:solidFill>
                  <a:schemeClr val="accent2"/>
                </a:solidFill>
              </a:defRPr>
            </a:lvl1pPr>
          </a:lstStyle>
          <a:p>
            <a:pPr lvl="0"/>
            <a:r>
              <a:rPr lang="en-US"/>
              <a:t>Source Name</a:t>
            </a:r>
          </a:p>
        </p:txBody>
      </p:sp>
      <p:pic>
        <p:nvPicPr>
          <p:cNvPr id="9" name="Graphic 8">
            <a:extLst>
              <a:ext uri="{FF2B5EF4-FFF2-40B4-BE49-F238E27FC236}">
                <a16:creationId xmlns:a16="http://schemas.microsoft.com/office/drawing/2014/main" id="{0EF265DB-7DD2-824C-8890-64F8B52BD17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5" y="6218399"/>
            <a:ext cx="1539751" cy="557784"/>
          </a:xfrm>
          <a:prstGeom prst="rect">
            <a:avLst/>
          </a:prstGeom>
        </p:spPr>
      </p:pic>
      <p:sp>
        <p:nvSpPr>
          <p:cNvPr id="10" name="Copyright" descr="Confidential copyright VMware, Inc. 2021">
            <a:extLst>
              <a:ext uri="{FF2B5EF4-FFF2-40B4-BE49-F238E27FC236}">
                <a16:creationId xmlns:a16="http://schemas.microsoft.com/office/drawing/2014/main" id="{4EF618B9-8BC7-7D41-B0C8-973C952F0F7B}"/>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65B8D505-D55C-B546-9B33-22157CD80DE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solidFill>
                  <a:schemeClr val="bg1"/>
                </a:solidFill>
              </a:rPr>
              <a:pPr lvl="0" algn="r"/>
              <a:t>‹#›</a:t>
            </a:fld>
            <a:endParaRPr lang="en-US">
              <a:solidFill>
                <a:schemeClr val="bg1"/>
              </a:solidFill>
            </a:endParaRPr>
          </a:p>
        </p:txBody>
      </p:sp>
    </p:spTree>
    <p:extLst>
      <p:ext uri="{BB962C8B-B14F-4D97-AF65-F5344CB8AC3E}">
        <p14:creationId xmlns:p14="http://schemas.microsoft.com/office/powerpoint/2010/main" val="503769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1-column">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91934FE-44AC-4B9A-8555-3BBBEF3C9099}"/>
              </a:ext>
            </a:extLst>
          </p:cNvPr>
          <p:cNvSpPr>
            <a:spLocks noGrp="1"/>
          </p:cNvSpPr>
          <p:nvPr>
            <p:ph type="title" hasCustomPrompt="1"/>
          </p:nvPr>
        </p:nvSpPr>
        <p:spPr>
          <a:xfrm>
            <a:off x="588110" y="585217"/>
            <a:ext cx="5361878" cy="246221"/>
          </a:xfrm>
        </p:spPr>
        <p:txBody>
          <a:bodyPr/>
          <a:lstStyle>
            <a:lvl1pPr>
              <a:defRPr>
                <a:solidFill>
                  <a:srgbClr val="505050"/>
                </a:solidFill>
              </a:defRPr>
            </a:lvl1pPr>
          </a:lstStyle>
          <a:p>
            <a:r>
              <a:rPr lang="en-US"/>
              <a:t>Title (Segoe UI, size 16 </a:t>
            </a:r>
            <a:r>
              <a:rPr lang="en-US" err="1"/>
              <a:t>pt</a:t>
            </a:r>
            <a:r>
              <a:rPr lang="en-US"/>
              <a:t>)</a:t>
            </a:r>
          </a:p>
        </p:txBody>
      </p:sp>
      <p:sp>
        <p:nvSpPr>
          <p:cNvPr id="4" name="Text Placeholder 3">
            <a:extLst>
              <a:ext uri="{FF2B5EF4-FFF2-40B4-BE49-F238E27FC236}">
                <a16:creationId xmlns:a16="http://schemas.microsoft.com/office/drawing/2014/main" id="{C86287D4-2837-0147-B1FC-88CB12D7F50A}"/>
              </a:ext>
            </a:extLst>
          </p:cNvPr>
          <p:cNvSpPr>
            <a:spLocks noGrp="1"/>
          </p:cNvSpPr>
          <p:nvPr>
            <p:ph type="body" sz="quarter" idx="10" hasCustomPrompt="1"/>
          </p:nvPr>
        </p:nvSpPr>
        <p:spPr>
          <a:xfrm>
            <a:off x="586238" y="1473201"/>
            <a:ext cx="11012191" cy="726353"/>
          </a:xfrm>
        </p:spPr>
        <p:txBody>
          <a:bodyPr wrap="square">
            <a:spAutoFit/>
          </a:bodyPr>
          <a:lstStyle>
            <a:lvl1pPr marL="0" indent="0">
              <a:buNone/>
              <a:defRPr b="0" i="0">
                <a:solidFill>
                  <a:srgbClr val="505050"/>
                </a:solidFill>
                <a:latin typeface="Segoe UI" panose="020B0502040204020203" pitchFamily="34" charset="0"/>
                <a:cs typeface="Segoe UI" panose="020B0502040204020203" pitchFamily="34" charset="0"/>
              </a:defRPr>
            </a:lvl1pPr>
            <a:lvl2pPr marL="228531" indent="0">
              <a:buNone/>
              <a:defRPr b="0" i="0">
                <a:solidFill>
                  <a:srgbClr val="505050"/>
                </a:solidFill>
                <a:latin typeface="Segoe UI" panose="020B0502040204020203" pitchFamily="34" charset="0"/>
                <a:cs typeface="Segoe UI" panose="020B0502040204020203" pitchFamily="34" charset="0"/>
              </a:defRPr>
            </a:lvl2pPr>
            <a:lvl3pPr marL="457063" indent="0">
              <a:buNone/>
              <a:defRPr b="0" i="0">
                <a:solidFill>
                  <a:srgbClr val="505050"/>
                </a:solidFill>
                <a:latin typeface="Segoe UI" panose="020B0502040204020203" pitchFamily="34" charset="0"/>
                <a:cs typeface="Segoe UI" panose="020B0502040204020203" pitchFamily="34" charset="0"/>
              </a:defRPr>
            </a:lvl3pPr>
            <a:lvl4pPr marL="685594" indent="0">
              <a:buNone/>
              <a:defRPr/>
            </a:lvl4pPr>
            <a:lvl5pPr marL="914126" indent="0">
              <a:buNone/>
              <a:defRPr/>
            </a:lvl5pPr>
          </a:lstStyle>
          <a:p>
            <a:pPr lvl="0"/>
            <a:r>
              <a:rPr lang="en-US"/>
              <a:t>First level (Segoe UI, size 16pt)</a:t>
            </a:r>
          </a:p>
          <a:p>
            <a:pPr lvl="1"/>
            <a:r>
              <a:rPr lang="en-US"/>
              <a:t>Second level (Segoe UI, size 14pt)</a:t>
            </a:r>
          </a:p>
          <a:p>
            <a:pPr lvl="2"/>
            <a:r>
              <a:rPr lang="en-US"/>
              <a:t>Third level (Segoe UI, size 12pt)</a:t>
            </a:r>
          </a:p>
        </p:txBody>
      </p:sp>
      <p:pic>
        <p:nvPicPr>
          <p:cNvPr id="2" name="Picture 1">
            <a:extLst>
              <a:ext uri="{FF2B5EF4-FFF2-40B4-BE49-F238E27FC236}">
                <a16:creationId xmlns:a16="http://schemas.microsoft.com/office/drawing/2014/main" id="{F6299670-7D37-2244-F71D-FE80BEBA26CC}"/>
              </a:ext>
            </a:extLst>
          </p:cNvPr>
          <p:cNvPicPr>
            <a:picLocks noChangeAspect="1"/>
          </p:cNvPicPr>
          <p:nvPr userDrawn="1"/>
        </p:nvPicPr>
        <p:blipFill>
          <a:blip r:embed="rId2"/>
          <a:stretch>
            <a:fillRect/>
          </a:stretch>
        </p:blipFill>
        <p:spPr>
          <a:xfrm>
            <a:off x="10153115" y="0"/>
            <a:ext cx="2035710" cy="908383"/>
          </a:xfrm>
          <a:prstGeom prst="rect">
            <a:avLst/>
          </a:prstGeom>
        </p:spPr>
      </p:pic>
    </p:spTree>
    <p:extLst>
      <p:ext uri="{BB962C8B-B14F-4D97-AF65-F5344CB8AC3E}">
        <p14:creationId xmlns:p14="http://schemas.microsoft.com/office/powerpoint/2010/main" val="164677897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0">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C35EA4"/>
          </p15:clr>
        </p15:guide>
        <p15:guide id="14" pos="3155">
          <p15:clr>
            <a:srgbClr val="A4A3A4"/>
          </p15:clr>
        </p15:guide>
        <p15:guide id="15" pos="3338">
          <p15:clr>
            <a:srgbClr val="A4A3A4"/>
          </p15:clr>
        </p15:guide>
        <p15:guide id="16" pos="3749">
          <p15:clr>
            <a:srgbClr val="C35EA4"/>
          </p15:clr>
        </p15:guide>
        <p15:guide id="17" pos="3932">
          <p15:clr>
            <a:srgbClr val="C35EA4"/>
          </p15:clr>
        </p15:guide>
        <p15:guide id="18" pos="4343">
          <p15:clr>
            <a:srgbClr val="A4A3A4"/>
          </p15:clr>
        </p15:guide>
        <p15:guide id="19" pos="4526">
          <p15:clr>
            <a:srgbClr val="A4A3A4"/>
          </p15:clr>
        </p15:guide>
        <p15:guide id="20" pos="4937">
          <p15:clr>
            <a:srgbClr val="C35EA4"/>
          </p15:clr>
        </p15:guide>
        <p15:guide id="21" pos="5120">
          <p15:clr>
            <a:srgbClr val="C35E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20">
          <p15:clr>
            <a:srgbClr val="5ACBF0"/>
          </p15:clr>
        </p15:guide>
        <p15:guide id="31" pos="2743">
          <p15:clr>
            <a:srgbClr val="C35EA4"/>
          </p15:clr>
        </p15:guide>
        <p15:guide id="32" orient="horz" pos="1439">
          <p15:clr>
            <a:srgbClr val="C35EA4"/>
          </p15:clr>
        </p15:guide>
        <p15:guide id="33" orient="horz" pos="1625">
          <p15:clr>
            <a:srgbClr val="C35EA4"/>
          </p15:clr>
        </p15:guide>
        <p15:guide id="35" orient="horz" pos="2250">
          <p15:clr>
            <a:srgbClr val="C35EA4"/>
          </p15:clr>
        </p15:guide>
        <p15:guide id="36" orient="horz" pos="2066">
          <p15:clr>
            <a:srgbClr val="C35EA4"/>
          </p15:clr>
        </p15:guide>
        <p15:guide id="37" orient="horz" pos="2697">
          <p15:clr>
            <a:srgbClr val="C35EA4"/>
          </p15:clr>
        </p15:guide>
        <p15:guide id="38" orient="horz" pos="2880">
          <p15:clr>
            <a:srgbClr val="C35EA4"/>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2-column">
    <p:bg>
      <p:bgPr>
        <a:solidFill>
          <a:schemeClr val="bg1"/>
        </a:solidFill>
        <a:effectLst/>
      </p:bgPr>
    </p:bg>
    <p:spTree>
      <p:nvGrpSpPr>
        <p:cNvPr id="1" name=""/>
        <p:cNvGrpSpPr/>
        <p:nvPr/>
      </p:nvGrpSpPr>
      <p:grpSpPr>
        <a:xfrm>
          <a:off x="0" y="0"/>
          <a:ext cx="0" cy="0"/>
          <a:chOff x="0" y="0"/>
          <a:chExt cx="0" cy="0"/>
        </a:xfrm>
      </p:grpSpPr>
      <p:sp>
        <p:nvSpPr>
          <p:cNvPr id="25" name="Text Placeholder 3"/>
          <p:cNvSpPr>
            <a:spLocks noGrp="1"/>
          </p:cNvSpPr>
          <p:nvPr>
            <p:ph type="body" sz="quarter" idx="10" hasCustomPrompt="1"/>
          </p:nvPr>
        </p:nvSpPr>
        <p:spPr>
          <a:xfrm>
            <a:off x="586237" y="1472038"/>
            <a:ext cx="5363751" cy="726353"/>
          </a:xfrm>
        </p:spPr>
        <p:txBody>
          <a:bodyPr wrap="square">
            <a:spAutoFit/>
          </a:bodyPr>
          <a:lstStyle>
            <a:lvl1pPr marL="0" indent="0">
              <a:buNone/>
              <a:defRPr>
                <a:solidFill>
                  <a:srgbClr val="505050"/>
                </a:solidFill>
              </a:defRPr>
            </a:lvl1pPr>
            <a:lvl2pPr marL="228531" indent="0">
              <a:buNone/>
              <a:defRPr>
                <a:solidFill>
                  <a:srgbClr val="505050"/>
                </a:solidFill>
              </a:defRPr>
            </a:lvl2pPr>
            <a:lvl3pPr marL="457063" indent="0">
              <a:buNone/>
              <a:defRPr>
                <a:solidFill>
                  <a:srgbClr val="505050"/>
                </a:solidFill>
              </a:defRPr>
            </a:lvl3pPr>
            <a:lvl4pPr marL="685594" indent="0">
              <a:buNone/>
              <a:defRPr/>
            </a:lvl4pPr>
            <a:lvl5pPr marL="914126" indent="0">
              <a:buNone/>
              <a:defRPr/>
            </a:lvl5pPr>
          </a:lstStyle>
          <a:p>
            <a:pPr lvl="0"/>
            <a:r>
              <a:rPr lang="en-US"/>
              <a:t>First level (Segoe UI, size 16pt)</a:t>
            </a:r>
          </a:p>
          <a:p>
            <a:pPr lvl="1"/>
            <a:r>
              <a:rPr lang="en-US"/>
              <a:t>Second level (Segoe UI, size 14pt)</a:t>
            </a:r>
          </a:p>
          <a:p>
            <a:pPr lvl="2"/>
            <a:r>
              <a:rPr lang="en-US"/>
              <a:t>Third level (Segoe UI, size 12pt)</a:t>
            </a:r>
          </a:p>
        </p:txBody>
      </p:sp>
      <p:sp>
        <p:nvSpPr>
          <p:cNvPr id="26" name="Text Placeholder 2"/>
          <p:cNvSpPr>
            <a:spLocks noGrp="1"/>
          </p:cNvSpPr>
          <p:nvPr>
            <p:ph type="body" sz="quarter" idx="11" hasCustomPrompt="1"/>
          </p:nvPr>
        </p:nvSpPr>
        <p:spPr>
          <a:xfrm>
            <a:off x="6240424" y="1472038"/>
            <a:ext cx="5359274" cy="726353"/>
          </a:xfrm>
        </p:spPr>
        <p:txBody>
          <a:bodyPr/>
          <a:lstStyle>
            <a:lvl1pPr>
              <a:defRPr>
                <a:solidFill>
                  <a:srgbClr val="505050"/>
                </a:solidFill>
              </a:defRPr>
            </a:lvl1pPr>
            <a:lvl2pPr>
              <a:defRPr>
                <a:solidFill>
                  <a:srgbClr val="505050"/>
                </a:solidFill>
              </a:defRPr>
            </a:lvl2pPr>
            <a:lvl3pPr>
              <a:defRPr>
                <a:solidFill>
                  <a:srgbClr val="505050"/>
                </a:solidFill>
              </a:defRPr>
            </a:lvl3pPr>
          </a:lstStyle>
          <a:p>
            <a:pPr lvl="0"/>
            <a:r>
              <a:rPr lang="en-US"/>
              <a:t>First level (Segoe UI, size 16pt)</a:t>
            </a:r>
          </a:p>
          <a:p>
            <a:pPr lvl="1"/>
            <a:r>
              <a:rPr lang="en-US"/>
              <a:t>Second level (Segoe UI, size 14pt)</a:t>
            </a:r>
          </a:p>
          <a:p>
            <a:pPr lvl="2"/>
            <a:r>
              <a:rPr lang="en-US"/>
              <a:t>Third level (Segoe UI, size 12pt)</a:t>
            </a:r>
          </a:p>
        </p:txBody>
      </p:sp>
      <p:sp>
        <p:nvSpPr>
          <p:cNvPr id="5" name="Title 1">
            <a:extLst>
              <a:ext uri="{FF2B5EF4-FFF2-40B4-BE49-F238E27FC236}">
                <a16:creationId xmlns:a16="http://schemas.microsoft.com/office/drawing/2014/main" id="{388BB4F3-12F0-4629-9B5B-943F33BA91A3}"/>
              </a:ext>
            </a:extLst>
          </p:cNvPr>
          <p:cNvSpPr>
            <a:spLocks noGrp="1"/>
          </p:cNvSpPr>
          <p:nvPr>
            <p:ph type="title" hasCustomPrompt="1"/>
          </p:nvPr>
        </p:nvSpPr>
        <p:spPr>
          <a:xfrm>
            <a:off x="588110" y="585217"/>
            <a:ext cx="5361878" cy="246221"/>
          </a:xfrm>
        </p:spPr>
        <p:txBody>
          <a:bodyPr/>
          <a:lstStyle>
            <a:lvl1pPr>
              <a:defRPr>
                <a:solidFill>
                  <a:srgbClr val="505050"/>
                </a:solidFill>
              </a:defRPr>
            </a:lvl1pPr>
          </a:lstStyle>
          <a:p>
            <a:r>
              <a:rPr lang="en-US"/>
              <a:t>Title (Segoe UI, size 16 </a:t>
            </a:r>
            <a:r>
              <a:rPr lang="en-US" err="1"/>
              <a:t>pt</a:t>
            </a:r>
            <a:r>
              <a:rPr lang="en-US"/>
              <a:t>)</a:t>
            </a:r>
          </a:p>
        </p:txBody>
      </p:sp>
      <p:pic>
        <p:nvPicPr>
          <p:cNvPr id="2" name="Picture 1">
            <a:extLst>
              <a:ext uri="{FF2B5EF4-FFF2-40B4-BE49-F238E27FC236}">
                <a16:creationId xmlns:a16="http://schemas.microsoft.com/office/drawing/2014/main" id="{48D854D5-8975-4045-3777-2D9DA6FA9B6B}"/>
              </a:ext>
            </a:extLst>
          </p:cNvPr>
          <p:cNvPicPr>
            <a:picLocks noChangeAspect="1"/>
          </p:cNvPicPr>
          <p:nvPr userDrawn="1"/>
        </p:nvPicPr>
        <p:blipFill>
          <a:blip r:embed="rId2"/>
          <a:stretch>
            <a:fillRect/>
          </a:stretch>
        </p:blipFill>
        <p:spPr>
          <a:xfrm>
            <a:off x="10135754" y="12527"/>
            <a:ext cx="2035710" cy="908383"/>
          </a:xfrm>
          <a:prstGeom prst="rect">
            <a:avLst/>
          </a:prstGeom>
        </p:spPr>
      </p:pic>
    </p:spTree>
    <p:extLst>
      <p:ext uri="{BB962C8B-B14F-4D97-AF65-F5344CB8AC3E}">
        <p14:creationId xmlns:p14="http://schemas.microsoft.com/office/powerpoint/2010/main" val="37033627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C35EA4"/>
          </p15:clr>
        </p15:guide>
        <p15:guide id="14" pos="3155">
          <p15:clr>
            <a:srgbClr val="A4A3A4"/>
          </p15:clr>
        </p15:guide>
        <p15:guide id="15" pos="3338">
          <p15:clr>
            <a:srgbClr val="A4A3A4"/>
          </p15:clr>
        </p15:guide>
        <p15:guide id="16" pos="3749">
          <p15:clr>
            <a:srgbClr val="C35EA4"/>
          </p15:clr>
        </p15:guide>
        <p15:guide id="17" pos="3932">
          <p15:clr>
            <a:srgbClr val="C35EA4"/>
          </p15:clr>
        </p15:guide>
        <p15:guide id="18" pos="4343">
          <p15:clr>
            <a:srgbClr val="A4A3A4"/>
          </p15:clr>
        </p15:guide>
        <p15:guide id="19" pos="4526">
          <p15:clr>
            <a:srgbClr val="A4A3A4"/>
          </p15:clr>
        </p15:guide>
        <p15:guide id="20" pos="4937">
          <p15:clr>
            <a:srgbClr val="C35EA4"/>
          </p15:clr>
        </p15:guide>
        <p15:guide id="21" pos="5120">
          <p15:clr>
            <a:srgbClr val="C35E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20">
          <p15:clr>
            <a:srgbClr val="5ACBF0"/>
          </p15:clr>
        </p15:guide>
        <p15:guide id="31" pos="2743">
          <p15:clr>
            <a:srgbClr val="C35EA4"/>
          </p15:clr>
        </p15:guide>
        <p15:guide id="32" orient="horz" pos="1439">
          <p15:clr>
            <a:srgbClr val="C35EA4"/>
          </p15:clr>
        </p15:guide>
        <p15:guide id="33" orient="horz" pos="1625">
          <p15:clr>
            <a:srgbClr val="C35EA4"/>
          </p15:clr>
        </p15:guide>
        <p15:guide id="35" orient="horz" pos="2250">
          <p15:clr>
            <a:srgbClr val="C35EA4"/>
          </p15:clr>
        </p15:guide>
        <p15:guide id="36" orient="horz" pos="2066">
          <p15:clr>
            <a:srgbClr val="C35EA4"/>
          </p15:clr>
        </p15:guide>
        <p15:guide id="37" orient="horz" pos="2697">
          <p15:clr>
            <a:srgbClr val="C35EA4"/>
          </p15:clr>
        </p15:guide>
        <p15:guide id="38" orient="horz" pos="2880">
          <p15:clr>
            <a:srgbClr val="C35EA4"/>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3-column">
    <p:bg>
      <p:bgPr>
        <a:solidFill>
          <a:schemeClr val="bg1"/>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A1BE2550-DA43-453C-A328-33C740E65403}"/>
              </a:ext>
            </a:extLst>
          </p:cNvPr>
          <p:cNvSpPr>
            <a:spLocks noGrp="1"/>
          </p:cNvSpPr>
          <p:nvPr>
            <p:ph type="title" hasCustomPrompt="1"/>
          </p:nvPr>
        </p:nvSpPr>
        <p:spPr>
          <a:xfrm>
            <a:off x="588110" y="585217"/>
            <a:ext cx="5361878" cy="246221"/>
          </a:xfrm>
        </p:spPr>
        <p:txBody>
          <a:bodyPr/>
          <a:lstStyle>
            <a:lvl1pPr>
              <a:defRPr>
                <a:solidFill>
                  <a:srgbClr val="505050"/>
                </a:solidFill>
              </a:defRPr>
            </a:lvl1pPr>
          </a:lstStyle>
          <a:p>
            <a:r>
              <a:rPr lang="en-US"/>
              <a:t>Title (Segoe UI, size 16 </a:t>
            </a:r>
            <a:r>
              <a:rPr lang="en-US" err="1"/>
              <a:t>pt</a:t>
            </a:r>
            <a:r>
              <a:rPr lang="en-US"/>
              <a:t>)</a:t>
            </a:r>
          </a:p>
        </p:txBody>
      </p:sp>
      <p:sp>
        <p:nvSpPr>
          <p:cNvPr id="25" name="Text Placeholder 3"/>
          <p:cNvSpPr>
            <a:spLocks noGrp="1"/>
          </p:cNvSpPr>
          <p:nvPr>
            <p:ph type="body" sz="quarter" idx="10" hasCustomPrompt="1"/>
          </p:nvPr>
        </p:nvSpPr>
        <p:spPr>
          <a:xfrm>
            <a:off x="586237" y="1470439"/>
            <a:ext cx="3478292" cy="726353"/>
          </a:xfrm>
        </p:spPr>
        <p:txBody>
          <a:bodyPr wrap="square">
            <a:spAutoFit/>
          </a:bodyPr>
          <a:lstStyle>
            <a:lvl1pPr marL="0" indent="0">
              <a:buNone/>
              <a:defRPr>
                <a:solidFill>
                  <a:srgbClr val="505050"/>
                </a:solidFill>
              </a:defRPr>
            </a:lvl1pPr>
            <a:lvl2pPr marL="228531" indent="0">
              <a:buNone/>
              <a:defRPr>
                <a:solidFill>
                  <a:srgbClr val="505050"/>
                </a:solidFill>
              </a:defRPr>
            </a:lvl2pPr>
            <a:lvl3pPr marL="457063" indent="0">
              <a:buNone/>
              <a:defRPr>
                <a:solidFill>
                  <a:srgbClr val="505050"/>
                </a:solidFill>
              </a:defRPr>
            </a:lvl3pPr>
            <a:lvl4pPr marL="685594" indent="0">
              <a:buNone/>
              <a:defRPr/>
            </a:lvl4pPr>
            <a:lvl5pPr marL="914126" indent="0">
              <a:buNone/>
              <a:defRPr/>
            </a:lvl5pPr>
          </a:lstStyle>
          <a:p>
            <a:pPr lvl="0"/>
            <a:r>
              <a:rPr lang="en-US"/>
              <a:t>First level (Segoe UI, size 16pt)</a:t>
            </a:r>
          </a:p>
          <a:p>
            <a:pPr lvl="1"/>
            <a:r>
              <a:rPr lang="en-US"/>
              <a:t>Second level (Segoe UI, size 14pt)</a:t>
            </a:r>
          </a:p>
          <a:p>
            <a:pPr lvl="2"/>
            <a:r>
              <a:rPr lang="en-US"/>
              <a:t>Third level (Segoe UI, size 12pt)</a:t>
            </a:r>
          </a:p>
        </p:txBody>
      </p:sp>
      <p:sp>
        <p:nvSpPr>
          <p:cNvPr id="5" name="Text Placeholder 3"/>
          <p:cNvSpPr>
            <a:spLocks noGrp="1"/>
          </p:cNvSpPr>
          <p:nvPr>
            <p:ph type="body" sz="quarter" idx="11" hasCustomPrompt="1"/>
          </p:nvPr>
        </p:nvSpPr>
        <p:spPr>
          <a:xfrm>
            <a:off x="4357155" y="1470439"/>
            <a:ext cx="3478292" cy="726353"/>
          </a:xfrm>
        </p:spPr>
        <p:txBody>
          <a:bodyPr wrap="square">
            <a:spAutoFit/>
          </a:bodyPr>
          <a:lstStyle>
            <a:lvl1pPr marL="0" indent="0">
              <a:buNone/>
              <a:defRPr>
                <a:solidFill>
                  <a:srgbClr val="505050"/>
                </a:solidFill>
              </a:defRPr>
            </a:lvl1pPr>
            <a:lvl2pPr marL="228531" indent="0">
              <a:buNone/>
              <a:defRPr>
                <a:solidFill>
                  <a:srgbClr val="505050"/>
                </a:solidFill>
              </a:defRPr>
            </a:lvl2pPr>
            <a:lvl3pPr marL="457063" indent="0">
              <a:buNone/>
              <a:defRPr>
                <a:solidFill>
                  <a:srgbClr val="505050"/>
                </a:solidFill>
              </a:defRPr>
            </a:lvl3pPr>
            <a:lvl4pPr marL="685594" indent="0">
              <a:buNone/>
              <a:defRPr/>
            </a:lvl4pPr>
            <a:lvl5pPr marL="914126" indent="0">
              <a:buNone/>
              <a:defRPr/>
            </a:lvl5pPr>
          </a:lstStyle>
          <a:p>
            <a:pPr lvl="0"/>
            <a:r>
              <a:rPr lang="en-US"/>
              <a:t>First level (Segoe UI, size 16pt)</a:t>
            </a:r>
          </a:p>
          <a:p>
            <a:pPr lvl="1"/>
            <a:r>
              <a:rPr lang="en-US"/>
              <a:t>Second level (Segoe UI, size 14pt)</a:t>
            </a:r>
          </a:p>
          <a:p>
            <a:pPr lvl="2"/>
            <a:r>
              <a:rPr lang="en-US"/>
              <a:t>Third level (Segoe UI, size 12pt)</a:t>
            </a:r>
          </a:p>
        </p:txBody>
      </p:sp>
      <p:sp>
        <p:nvSpPr>
          <p:cNvPr id="6" name="Text Placeholder 3"/>
          <p:cNvSpPr>
            <a:spLocks noGrp="1"/>
          </p:cNvSpPr>
          <p:nvPr>
            <p:ph type="body" sz="quarter" idx="12" hasCustomPrompt="1"/>
          </p:nvPr>
        </p:nvSpPr>
        <p:spPr>
          <a:xfrm>
            <a:off x="8125883" y="1470439"/>
            <a:ext cx="3478292" cy="726353"/>
          </a:xfrm>
        </p:spPr>
        <p:txBody>
          <a:bodyPr wrap="square">
            <a:spAutoFit/>
          </a:bodyPr>
          <a:lstStyle>
            <a:lvl1pPr marL="0" indent="0">
              <a:buNone/>
              <a:defRPr>
                <a:solidFill>
                  <a:srgbClr val="505050"/>
                </a:solidFill>
              </a:defRPr>
            </a:lvl1pPr>
            <a:lvl2pPr marL="228531" indent="0">
              <a:buNone/>
              <a:defRPr>
                <a:solidFill>
                  <a:srgbClr val="505050"/>
                </a:solidFill>
              </a:defRPr>
            </a:lvl2pPr>
            <a:lvl3pPr marL="457063" indent="0">
              <a:buNone/>
              <a:defRPr>
                <a:solidFill>
                  <a:srgbClr val="505050"/>
                </a:solidFill>
              </a:defRPr>
            </a:lvl3pPr>
            <a:lvl4pPr marL="685594" indent="0">
              <a:buNone/>
              <a:defRPr/>
            </a:lvl4pPr>
            <a:lvl5pPr marL="914126" indent="0">
              <a:buNone/>
              <a:defRPr/>
            </a:lvl5pPr>
          </a:lstStyle>
          <a:p>
            <a:pPr lvl="0"/>
            <a:r>
              <a:rPr lang="en-US"/>
              <a:t>First level (Segoe UI, size 16pt)</a:t>
            </a:r>
          </a:p>
          <a:p>
            <a:pPr lvl="1"/>
            <a:r>
              <a:rPr lang="en-US"/>
              <a:t>Second level (Segoe UI, size 14pt)</a:t>
            </a:r>
          </a:p>
          <a:p>
            <a:pPr lvl="2"/>
            <a:r>
              <a:rPr lang="en-US"/>
              <a:t>Third level (Segoe UI, size 12pt)</a:t>
            </a:r>
          </a:p>
        </p:txBody>
      </p:sp>
      <p:pic>
        <p:nvPicPr>
          <p:cNvPr id="2" name="Picture 1">
            <a:extLst>
              <a:ext uri="{FF2B5EF4-FFF2-40B4-BE49-F238E27FC236}">
                <a16:creationId xmlns:a16="http://schemas.microsoft.com/office/drawing/2014/main" id="{162657A9-2CB7-CEDA-3221-D078800FB41A}"/>
              </a:ext>
            </a:extLst>
          </p:cNvPr>
          <p:cNvPicPr>
            <a:picLocks noChangeAspect="1"/>
          </p:cNvPicPr>
          <p:nvPr userDrawn="1"/>
        </p:nvPicPr>
        <p:blipFill>
          <a:blip r:embed="rId2"/>
          <a:stretch>
            <a:fillRect/>
          </a:stretch>
        </p:blipFill>
        <p:spPr>
          <a:xfrm>
            <a:off x="10142016" y="6264"/>
            <a:ext cx="2035710" cy="908383"/>
          </a:xfrm>
          <a:prstGeom prst="rect">
            <a:avLst/>
          </a:prstGeom>
        </p:spPr>
      </p:pic>
    </p:spTree>
    <p:extLst>
      <p:ext uri="{BB962C8B-B14F-4D97-AF65-F5344CB8AC3E}">
        <p14:creationId xmlns:p14="http://schemas.microsoft.com/office/powerpoint/2010/main" val="309404677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C35EA4"/>
          </p15:clr>
        </p15:guide>
        <p15:guide id="14" pos="3155">
          <p15:clr>
            <a:srgbClr val="A4A3A4"/>
          </p15:clr>
        </p15:guide>
        <p15:guide id="15" pos="3338">
          <p15:clr>
            <a:srgbClr val="A4A3A4"/>
          </p15:clr>
        </p15:guide>
        <p15:guide id="16" pos="3749">
          <p15:clr>
            <a:srgbClr val="C35EA4"/>
          </p15:clr>
        </p15:guide>
        <p15:guide id="17" pos="3932">
          <p15:clr>
            <a:srgbClr val="C35EA4"/>
          </p15:clr>
        </p15:guide>
        <p15:guide id="18" pos="4343">
          <p15:clr>
            <a:srgbClr val="A4A3A4"/>
          </p15:clr>
        </p15:guide>
        <p15:guide id="19" pos="4526">
          <p15:clr>
            <a:srgbClr val="A4A3A4"/>
          </p15:clr>
        </p15:guide>
        <p15:guide id="20" pos="4937">
          <p15:clr>
            <a:srgbClr val="C35EA4"/>
          </p15:clr>
        </p15:guide>
        <p15:guide id="21" pos="5120">
          <p15:clr>
            <a:srgbClr val="C35E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1" pos="2743">
          <p15:clr>
            <a:srgbClr val="C35EA4"/>
          </p15:clr>
        </p15:guide>
        <p15:guide id="32" orient="horz" pos="1439">
          <p15:clr>
            <a:srgbClr val="C35EA4"/>
          </p15:clr>
        </p15:guide>
        <p15:guide id="33" orient="horz" pos="1625">
          <p15:clr>
            <a:srgbClr val="C35EA4"/>
          </p15:clr>
        </p15:guide>
        <p15:guide id="35" orient="horz" pos="2250">
          <p15:clr>
            <a:srgbClr val="C35EA4"/>
          </p15:clr>
        </p15:guide>
        <p15:guide id="36" orient="horz" pos="2066">
          <p15:clr>
            <a:srgbClr val="C35EA4"/>
          </p15:clr>
        </p15:guide>
        <p15:guide id="37" orient="horz" pos="2697">
          <p15:clr>
            <a:srgbClr val="C35EA4"/>
          </p15:clr>
        </p15:guide>
        <p15:guide id="38" orient="horz" pos="2880">
          <p15:clr>
            <a:srgbClr val="C35EA4"/>
          </p15:clr>
        </p15:guide>
        <p15:guide id="39" orient="horz" pos="920">
          <p15:clr>
            <a:srgbClr val="5ACBF0"/>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Blank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814FC-36C6-4DD7-9BE3-C8D42F5092D2}"/>
              </a:ext>
            </a:extLst>
          </p:cNvPr>
          <p:cNvSpPr>
            <a:spLocks noGrp="1"/>
          </p:cNvSpPr>
          <p:nvPr>
            <p:ph type="title" hasCustomPrompt="1"/>
          </p:nvPr>
        </p:nvSpPr>
        <p:spPr/>
        <p:txBody>
          <a:bodyPr/>
          <a:lstStyle>
            <a:lvl1pPr>
              <a:defRPr>
                <a:solidFill>
                  <a:srgbClr val="505050"/>
                </a:solidFill>
              </a:defRPr>
            </a:lvl1pPr>
          </a:lstStyle>
          <a:p>
            <a:r>
              <a:rPr lang="en-US"/>
              <a:t>[Blank]</a:t>
            </a:r>
          </a:p>
        </p:txBody>
      </p:sp>
      <p:pic>
        <p:nvPicPr>
          <p:cNvPr id="3" name="Picture 2">
            <a:extLst>
              <a:ext uri="{FF2B5EF4-FFF2-40B4-BE49-F238E27FC236}">
                <a16:creationId xmlns:a16="http://schemas.microsoft.com/office/drawing/2014/main" id="{E9B898D5-0A19-C09A-DEED-342FC67636A0}"/>
              </a:ext>
            </a:extLst>
          </p:cNvPr>
          <p:cNvPicPr>
            <a:picLocks noChangeAspect="1"/>
          </p:cNvPicPr>
          <p:nvPr userDrawn="1"/>
        </p:nvPicPr>
        <p:blipFill>
          <a:blip r:embed="rId2"/>
          <a:stretch>
            <a:fillRect/>
          </a:stretch>
        </p:blipFill>
        <p:spPr>
          <a:xfrm>
            <a:off x="10153115" y="-8053"/>
            <a:ext cx="2035710" cy="908383"/>
          </a:xfrm>
          <a:prstGeom prst="rect">
            <a:avLst/>
          </a:prstGeom>
        </p:spPr>
      </p:pic>
    </p:spTree>
    <p:extLst>
      <p:ext uri="{BB962C8B-B14F-4D97-AF65-F5344CB8AC3E}">
        <p14:creationId xmlns:p14="http://schemas.microsoft.com/office/powerpoint/2010/main" val="442147723"/>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Clos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2952708"/>
            <a:ext cx="9141619" cy="581698"/>
          </a:xfrm>
          <a:noFill/>
        </p:spPr>
        <p:txBody>
          <a:bodyPr lIns="0" tIns="0" rIns="0" bIns="0" anchor="b" anchorCtr="0">
            <a:spAutoFit/>
          </a:bodyPr>
          <a:lstStyle>
            <a:lvl1pPr algn="l" defTabSz="932462" rtl="0" eaLnBrk="1" latinLnBrk="0" hangingPunct="1">
              <a:lnSpc>
                <a:spcPct val="90000"/>
              </a:lnSpc>
              <a:spcBef>
                <a:spcPct val="0"/>
              </a:spcBef>
              <a:buNone/>
              <a:defRPr lang="en-US" sz="4199" b="0" kern="1200" cap="none" spc="-50" baseline="0" dirty="0">
                <a:ln w="3175">
                  <a:noFill/>
                </a:ln>
                <a:solidFill>
                  <a:srgbClr val="505050"/>
                </a:solidFill>
                <a:effectLst/>
                <a:latin typeface="+mj-lt"/>
                <a:ea typeface="+mn-ea"/>
                <a:cs typeface="Segoe UI" pitchFamily="34" charset="0"/>
              </a:defRPr>
            </a:lvl1pPr>
          </a:lstStyle>
          <a:p>
            <a:r>
              <a:rPr lang="en-US"/>
              <a:t>Thank you.</a:t>
            </a:r>
          </a:p>
        </p:txBody>
      </p:sp>
      <p:sp>
        <p:nvSpPr>
          <p:cNvPr id="3" name="Text Placeholder 4"/>
          <p:cNvSpPr>
            <a:spLocks noGrp="1"/>
          </p:cNvSpPr>
          <p:nvPr>
            <p:ph type="body" sz="quarter" idx="12" hasCustomPrompt="1"/>
          </p:nvPr>
        </p:nvSpPr>
        <p:spPr>
          <a:xfrm>
            <a:off x="585063" y="3977320"/>
            <a:ext cx="9141619"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rgbClr val="505050"/>
                </a:solidFill>
                <a:latin typeface="+mn-lt"/>
              </a:defRPr>
            </a:lvl1pPr>
          </a:lstStyle>
          <a:p>
            <a:pPr lvl="0"/>
            <a:r>
              <a:rPr lang="en-US"/>
              <a:t>Subhead</a:t>
            </a:r>
          </a:p>
        </p:txBody>
      </p:sp>
      <p:pic>
        <p:nvPicPr>
          <p:cNvPr id="4" name="Picture 3" descr="Logo&#10;&#10;Description automatically generated">
            <a:extLst>
              <a:ext uri="{FF2B5EF4-FFF2-40B4-BE49-F238E27FC236}">
                <a16:creationId xmlns:a16="http://schemas.microsoft.com/office/drawing/2014/main" id="{AE32CA2D-717F-4165-BD14-B73BFECD23A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93612" y="292100"/>
            <a:ext cx="2032141" cy="911058"/>
          </a:xfrm>
          <a:prstGeom prst="rect">
            <a:avLst/>
          </a:prstGeom>
        </p:spPr>
      </p:pic>
      <p:pic>
        <p:nvPicPr>
          <p:cNvPr id="5" name="Picture 4">
            <a:extLst>
              <a:ext uri="{FF2B5EF4-FFF2-40B4-BE49-F238E27FC236}">
                <a16:creationId xmlns:a16="http://schemas.microsoft.com/office/drawing/2014/main" id="{DCB0F4A4-4959-5493-E78B-E3CAD420E90D}"/>
              </a:ext>
            </a:extLst>
          </p:cNvPr>
          <p:cNvPicPr>
            <a:picLocks noChangeAspect="1"/>
          </p:cNvPicPr>
          <p:nvPr userDrawn="1"/>
        </p:nvPicPr>
        <p:blipFill>
          <a:blip r:embed="rId3"/>
          <a:stretch>
            <a:fillRect/>
          </a:stretch>
        </p:blipFill>
        <p:spPr>
          <a:xfrm>
            <a:off x="10153115" y="12403"/>
            <a:ext cx="2035710" cy="908383"/>
          </a:xfrm>
          <a:prstGeom prst="rect">
            <a:avLst/>
          </a:prstGeom>
        </p:spPr>
      </p:pic>
    </p:spTree>
    <p:extLst>
      <p:ext uri="{BB962C8B-B14F-4D97-AF65-F5344CB8AC3E}">
        <p14:creationId xmlns:p14="http://schemas.microsoft.com/office/powerpoint/2010/main" val="20229115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DAF59-B73F-6D4B-2ABF-763801D58248}"/>
              </a:ext>
            </a:extLst>
          </p:cNvPr>
          <p:cNvSpPr>
            <a:spLocks noGrp="1"/>
          </p:cNvSpPr>
          <p:nvPr>
            <p:ph type="ctrTitle"/>
          </p:nvPr>
        </p:nvSpPr>
        <p:spPr>
          <a:xfrm>
            <a:off x="1524000" y="1122363"/>
            <a:ext cx="9140825"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83EB8D7-F9DD-3121-8AF7-F0A296F1A2A9}"/>
              </a:ext>
            </a:extLst>
          </p:cNvPr>
          <p:cNvSpPr>
            <a:spLocks noGrp="1"/>
          </p:cNvSpPr>
          <p:nvPr>
            <p:ph type="subTitle" idx="1"/>
          </p:nvPr>
        </p:nvSpPr>
        <p:spPr>
          <a:xfrm>
            <a:off x="1524000" y="3602038"/>
            <a:ext cx="9140825"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B29CFF3-E677-9D36-F41F-06F61F10A70E}"/>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5" name="Footer Placeholder 4">
            <a:extLst>
              <a:ext uri="{FF2B5EF4-FFF2-40B4-BE49-F238E27FC236}">
                <a16:creationId xmlns:a16="http://schemas.microsoft.com/office/drawing/2014/main" id="{59A855A2-3FE2-5E9D-4C43-5F3F91881D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51DEE1-4354-BF58-EB1D-35CBED71F876}"/>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3561708026"/>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D8AB9-8EF9-5EEB-E4D6-E348058774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5C9F42-AB1D-391A-72C4-F265F73E1A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C3F838-ADA5-1188-1EC2-5A87959ED67B}"/>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5" name="Footer Placeholder 4">
            <a:extLst>
              <a:ext uri="{FF2B5EF4-FFF2-40B4-BE49-F238E27FC236}">
                <a16:creationId xmlns:a16="http://schemas.microsoft.com/office/drawing/2014/main" id="{36818091-2443-0A51-158C-E298C7B98E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D79F4C-7CD2-7309-D1AF-54B3B7F66A16}"/>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3251718850"/>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FF486-5594-AF1F-D9C8-9D0317A09C3F}"/>
              </a:ext>
            </a:extLst>
          </p:cNvPr>
          <p:cNvSpPr>
            <a:spLocks noGrp="1"/>
          </p:cNvSpPr>
          <p:nvPr>
            <p:ph type="title"/>
          </p:nvPr>
        </p:nvSpPr>
        <p:spPr>
          <a:xfrm>
            <a:off x="831850" y="1709738"/>
            <a:ext cx="10512425"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19DFE4F-7C40-926D-15D0-91F0E70129BC}"/>
              </a:ext>
            </a:extLst>
          </p:cNvPr>
          <p:cNvSpPr>
            <a:spLocks noGrp="1"/>
          </p:cNvSpPr>
          <p:nvPr>
            <p:ph type="body" idx="1"/>
          </p:nvPr>
        </p:nvSpPr>
        <p:spPr>
          <a:xfrm>
            <a:off x="831850" y="4589463"/>
            <a:ext cx="10512425"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21E260-AC05-8CCE-8F03-C53414E3BB2A}"/>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5" name="Footer Placeholder 4">
            <a:extLst>
              <a:ext uri="{FF2B5EF4-FFF2-40B4-BE49-F238E27FC236}">
                <a16:creationId xmlns:a16="http://schemas.microsoft.com/office/drawing/2014/main" id="{48858300-D836-4A74-C508-F43D45A8C7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701063-77D7-82EE-BE81-974D1A20498E}"/>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4244887307"/>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99F89-CA66-D9FE-2C21-0E784AD216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5434B8-95C3-0C75-990C-0A0590C77986}"/>
              </a:ext>
            </a:extLst>
          </p:cNvPr>
          <p:cNvSpPr>
            <a:spLocks noGrp="1"/>
          </p:cNvSpPr>
          <p:nvPr>
            <p:ph sz="half" idx="1"/>
          </p:nvPr>
        </p:nvSpPr>
        <p:spPr>
          <a:xfrm>
            <a:off x="838200" y="1825625"/>
            <a:ext cx="518001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AB4E2-EE18-0F60-F720-CC6EF45D0580}"/>
              </a:ext>
            </a:extLst>
          </p:cNvPr>
          <p:cNvSpPr>
            <a:spLocks noGrp="1"/>
          </p:cNvSpPr>
          <p:nvPr>
            <p:ph sz="half" idx="2"/>
          </p:nvPr>
        </p:nvSpPr>
        <p:spPr>
          <a:xfrm>
            <a:off x="6170613" y="1825625"/>
            <a:ext cx="518001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D0CBD8-723D-1FF5-93BA-137C514F14E7}"/>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6" name="Footer Placeholder 5">
            <a:extLst>
              <a:ext uri="{FF2B5EF4-FFF2-40B4-BE49-F238E27FC236}">
                <a16:creationId xmlns:a16="http://schemas.microsoft.com/office/drawing/2014/main" id="{6C1C2F09-2AED-3670-24DB-80C9A8E26E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139551-4F19-0245-3C53-6E382BE80A94}"/>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2062438878"/>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46710-0EF8-F63D-9AB0-9C7FBF84554F}"/>
              </a:ext>
            </a:extLst>
          </p:cNvPr>
          <p:cNvSpPr>
            <a:spLocks noGrp="1"/>
          </p:cNvSpPr>
          <p:nvPr>
            <p:ph type="title"/>
          </p:nvPr>
        </p:nvSpPr>
        <p:spPr>
          <a:xfrm>
            <a:off x="839788" y="365125"/>
            <a:ext cx="10512425"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1BE792C-984E-10F7-CE88-7371A70C4255}"/>
              </a:ext>
            </a:extLst>
          </p:cNvPr>
          <p:cNvSpPr>
            <a:spLocks noGrp="1"/>
          </p:cNvSpPr>
          <p:nvPr>
            <p:ph type="body" idx="1"/>
          </p:nvPr>
        </p:nvSpPr>
        <p:spPr>
          <a:xfrm>
            <a:off x="839788" y="1681163"/>
            <a:ext cx="51562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5B9B76-599C-BA29-B6EE-9E939D3F7671}"/>
              </a:ext>
            </a:extLst>
          </p:cNvPr>
          <p:cNvSpPr>
            <a:spLocks noGrp="1"/>
          </p:cNvSpPr>
          <p:nvPr>
            <p:ph sz="half" idx="2"/>
          </p:nvPr>
        </p:nvSpPr>
        <p:spPr>
          <a:xfrm>
            <a:off x="839788" y="2505075"/>
            <a:ext cx="51562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00D119-9DDF-5B60-4948-F80E2C01A748}"/>
              </a:ext>
            </a:extLst>
          </p:cNvPr>
          <p:cNvSpPr>
            <a:spLocks noGrp="1"/>
          </p:cNvSpPr>
          <p:nvPr>
            <p:ph type="body" sz="quarter" idx="3"/>
          </p:nvPr>
        </p:nvSpPr>
        <p:spPr>
          <a:xfrm>
            <a:off x="6170613" y="1681163"/>
            <a:ext cx="51816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7367F4-3F97-20F2-908E-9B2FE4C73B6B}"/>
              </a:ext>
            </a:extLst>
          </p:cNvPr>
          <p:cNvSpPr>
            <a:spLocks noGrp="1"/>
          </p:cNvSpPr>
          <p:nvPr>
            <p:ph sz="quarter" idx="4"/>
          </p:nvPr>
        </p:nvSpPr>
        <p:spPr>
          <a:xfrm>
            <a:off x="6170613" y="2505075"/>
            <a:ext cx="51816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652C54-BAA2-9261-9BB3-634800B4FD33}"/>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8" name="Footer Placeholder 7">
            <a:extLst>
              <a:ext uri="{FF2B5EF4-FFF2-40B4-BE49-F238E27FC236}">
                <a16:creationId xmlns:a16="http://schemas.microsoft.com/office/drawing/2014/main" id="{31AB22B8-5666-F982-5698-CD060325E2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C148BC-F588-C294-1364-0A5DC5B98B74}"/>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25930597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24E83-0498-4D8B-94A0-3FF7CDD8F127}"/>
              </a:ext>
            </a:extLst>
          </p:cNvPr>
          <p:cNvSpPr>
            <a:spLocks noGrp="1"/>
          </p:cNvSpPr>
          <p:nvPr>
            <p:ph type="title" hasCustomPrompt="1"/>
          </p:nvPr>
        </p:nvSpPr>
        <p:spPr/>
        <p:txBody>
          <a:bodyPr/>
          <a:lstStyle>
            <a:lvl1pPr>
              <a:defRPr/>
            </a:lvl1pPr>
          </a:lstStyle>
          <a:p>
            <a:r>
              <a:rPr lang="en-US"/>
              <a:t>Single Content Layout Click to Add One Line Title</a:t>
            </a:r>
          </a:p>
        </p:txBody>
      </p:sp>
      <p:sp>
        <p:nvSpPr>
          <p:cNvPr id="8" name="Subtitle 2">
            <a:extLst>
              <a:ext uri="{FF2B5EF4-FFF2-40B4-BE49-F238E27FC236}">
                <a16:creationId xmlns:a16="http://schemas.microsoft.com/office/drawing/2014/main" id="{216D2F66-BB7F-4F0E-A224-A105F87676EF}"/>
              </a:ext>
            </a:extLst>
          </p:cNvPr>
          <p:cNvSpPr>
            <a:spLocks noGrp="1"/>
          </p:cNvSpPr>
          <p:nvPr>
            <p:ph type="subTitle" idx="10" hasCustomPrompt="1"/>
          </p:nvPr>
        </p:nvSpPr>
        <p:spPr>
          <a:xfrm>
            <a:off x="592866" y="811830"/>
            <a:ext cx="1098794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hasCustomPrompt="1"/>
          </p:nvPr>
        </p:nvSpPr>
        <p:spPr>
          <a:xfrm>
            <a:off x="616505" y="1600201"/>
            <a:ext cx="10972800" cy="4572000"/>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vl6pPr>
              <a:defRPr/>
            </a:lvl6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7" name="page number">
            <a:extLst>
              <a:ext uri="{FF2B5EF4-FFF2-40B4-BE49-F238E27FC236}">
                <a16:creationId xmlns:a16="http://schemas.microsoft.com/office/drawing/2014/main" id="{175B5FDB-839C-A941-B264-01387F31F00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781022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519DF-0546-FBEF-6786-AA29117949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42E8C4-43BB-CF39-56AF-31722229B86F}"/>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4" name="Footer Placeholder 3">
            <a:extLst>
              <a:ext uri="{FF2B5EF4-FFF2-40B4-BE49-F238E27FC236}">
                <a16:creationId xmlns:a16="http://schemas.microsoft.com/office/drawing/2014/main" id="{CF21C941-48FA-51E7-7971-1D0524024F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E48907-A3BE-DF0B-E567-A3FC8BCE6A0B}"/>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3807704708"/>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E9E881-0F31-F5B5-6DC8-EE0C2928E469}"/>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3" name="Footer Placeholder 2">
            <a:extLst>
              <a:ext uri="{FF2B5EF4-FFF2-40B4-BE49-F238E27FC236}">
                <a16:creationId xmlns:a16="http://schemas.microsoft.com/office/drawing/2014/main" id="{88B5DAFD-9DE3-34FD-9829-E2E8BEE53C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000DF0-8BD0-42A9-2F71-7725B1BB7E1A}"/>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587718405"/>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0BAE1-1E75-F002-AF80-BFD12C79B724}"/>
              </a:ext>
            </a:extLst>
          </p:cNvPr>
          <p:cNvSpPr>
            <a:spLocks noGrp="1"/>
          </p:cNvSpPr>
          <p:nvPr>
            <p:ph type="title"/>
          </p:nvPr>
        </p:nvSpPr>
        <p:spPr>
          <a:xfrm>
            <a:off x="839788" y="457200"/>
            <a:ext cx="3930650"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3B0BD7A-3202-42E5-C2B7-E0982354651F}"/>
              </a:ext>
            </a:extLst>
          </p:cNvPr>
          <p:cNvSpPr>
            <a:spLocks noGrp="1"/>
          </p:cNvSpPr>
          <p:nvPr>
            <p:ph idx="1"/>
          </p:nvPr>
        </p:nvSpPr>
        <p:spPr>
          <a:xfrm>
            <a:off x="5181600" y="987425"/>
            <a:ext cx="61706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B20725-9F16-DDF2-534F-A680AC4002C8}"/>
              </a:ext>
            </a:extLst>
          </p:cNvPr>
          <p:cNvSpPr>
            <a:spLocks noGrp="1"/>
          </p:cNvSpPr>
          <p:nvPr>
            <p:ph type="body" sz="half" idx="2"/>
          </p:nvPr>
        </p:nvSpPr>
        <p:spPr>
          <a:xfrm>
            <a:off x="839788" y="2057400"/>
            <a:ext cx="39306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41E455-82BE-2EA9-5134-FD66EA42E92F}"/>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6" name="Footer Placeholder 5">
            <a:extLst>
              <a:ext uri="{FF2B5EF4-FFF2-40B4-BE49-F238E27FC236}">
                <a16:creationId xmlns:a16="http://schemas.microsoft.com/office/drawing/2014/main" id="{44638FA4-3B0B-A0D7-FABD-8324E47422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F41CE1-386F-8EB1-510E-96865A39D7CE}"/>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2148677701"/>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17B8-9DDB-4511-A937-DEC0416766BF}"/>
              </a:ext>
            </a:extLst>
          </p:cNvPr>
          <p:cNvSpPr>
            <a:spLocks noGrp="1"/>
          </p:cNvSpPr>
          <p:nvPr>
            <p:ph type="title"/>
          </p:nvPr>
        </p:nvSpPr>
        <p:spPr>
          <a:xfrm>
            <a:off x="839788" y="457200"/>
            <a:ext cx="3930650"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D2CAF4-B16F-2813-FA80-CDAF7FC06C9E}"/>
              </a:ext>
            </a:extLst>
          </p:cNvPr>
          <p:cNvSpPr>
            <a:spLocks noGrp="1"/>
          </p:cNvSpPr>
          <p:nvPr>
            <p:ph type="pic" idx="1"/>
          </p:nvPr>
        </p:nvSpPr>
        <p:spPr>
          <a:xfrm>
            <a:off x="5181600" y="987425"/>
            <a:ext cx="617061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7A316A-C721-5D06-A37B-3B052CC8D462}"/>
              </a:ext>
            </a:extLst>
          </p:cNvPr>
          <p:cNvSpPr>
            <a:spLocks noGrp="1"/>
          </p:cNvSpPr>
          <p:nvPr>
            <p:ph type="body" sz="half" idx="2"/>
          </p:nvPr>
        </p:nvSpPr>
        <p:spPr>
          <a:xfrm>
            <a:off x="839788" y="2057400"/>
            <a:ext cx="39306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D38A96-3BDC-4F92-3317-88BB30BC268B}"/>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6" name="Footer Placeholder 5">
            <a:extLst>
              <a:ext uri="{FF2B5EF4-FFF2-40B4-BE49-F238E27FC236}">
                <a16:creationId xmlns:a16="http://schemas.microsoft.com/office/drawing/2014/main" id="{91447350-30A1-9E5D-D69C-D6F7645749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90DF78-D0EC-7604-2553-ED3D081777A0}"/>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3700479215"/>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15F5C-05A5-F35A-B4B4-C36C371F91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A3AE3A-1D40-12F2-A50F-1D04D2D9A0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BD6741-7A07-4E19-68C9-429CC1F3BE4E}"/>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5" name="Footer Placeholder 4">
            <a:extLst>
              <a:ext uri="{FF2B5EF4-FFF2-40B4-BE49-F238E27FC236}">
                <a16:creationId xmlns:a16="http://schemas.microsoft.com/office/drawing/2014/main" id="{E34CCCBD-1835-5AD2-1B35-9C7312450B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5D29B3-8C3E-76E8-44ED-285C4AA05BDC}"/>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2199445239"/>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49AA27-563B-6B63-4F18-61B7427D4636}"/>
              </a:ext>
            </a:extLst>
          </p:cNvPr>
          <p:cNvSpPr>
            <a:spLocks noGrp="1"/>
          </p:cNvSpPr>
          <p:nvPr>
            <p:ph type="title" orient="vert"/>
          </p:nvPr>
        </p:nvSpPr>
        <p:spPr>
          <a:xfrm>
            <a:off x="8723313" y="365125"/>
            <a:ext cx="2627312"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21D6840-0FAD-EC2C-B875-A7768A6BF8F0}"/>
              </a:ext>
            </a:extLst>
          </p:cNvPr>
          <p:cNvSpPr>
            <a:spLocks noGrp="1"/>
          </p:cNvSpPr>
          <p:nvPr>
            <p:ph type="body" orient="vert" idx="1"/>
          </p:nvPr>
        </p:nvSpPr>
        <p:spPr>
          <a:xfrm>
            <a:off x="838200" y="365125"/>
            <a:ext cx="7732713"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BA40CA-9D5B-C63A-6AED-D712DA4C573A}"/>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5" name="Footer Placeholder 4">
            <a:extLst>
              <a:ext uri="{FF2B5EF4-FFF2-40B4-BE49-F238E27FC236}">
                <a16:creationId xmlns:a16="http://schemas.microsoft.com/office/drawing/2014/main" id="{BF5FC18F-17B0-8D37-C399-EE222060F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21B1BF-D9CB-039E-FA61-215C96BBEDBC}"/>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1220577829"/>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1FC12-9635-609C-3FBF-1775D802E1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C4F8A3-1836-5D00-C894-D0BA12BE7F65}"/>
              </a:ext>
            </a:extLst>
          </p:cNvPr>
          <p:cNvSpPr>
            <a:spLocks noGrp="1"/>
          </p:cNvSpPr>
          <p:nvPr>
            <p:ph type="dt" sz="half" idx="10"/>
          </p:nvPr>
        </p:nvSpPr>
        <p:spPr/>
        <p:txBody>
          <a:bodyPr/>
          <a:lstStyle/>
          <a:p>
            <a:fld id="{960CFDB6-2A77-4311-87B3-551C9E65FEA0}" type="datetimeFigureOut">
              <a:rPr lang="en-US" smtClean="0"/>
              <a:t>10/27/2023</a:t>
            </a:fld>
            <a:endParaRPr lang="en-US"/>
          </a:p>
        </p:txBody>
      </p:sp>
      <p:sp>
        <p:nvSpPr>
          <p:cNvPr id="4" name="Footer Placeholder 3">
            <a:extLst>
              <a:ext uri="{FF2B5EF4-FFF2-40B4-BE49-F238E27FC236}">
                <a16:creationId xmlns:a16="http://schemas.microsoft.com/office/drawing/2014/main" id="{D929F733-7ECC-9499-9358-DD1034EB27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8F45E5F-2827-2B73-8F6C-219A004FAC07}"/>
              </a:ext>
            </a:extLst>
          </p:cNvPr>
          <p:cNvSpPr>
            <a:spLocks noGrp="1"/>
          </p:cNvSpPr>
          <p:nvPr>
            <p:ph type="sldNum" sz="quarter" idx="12"/>
          </p:nvPr>
        </p:nvSpPr>
        <p:spPr/>
        <p:txBody>
          <a:bodyPr/>
          <a:lstStyle/>
          <a:p>
            <a:fld id="{0B15DBF6-E9A9-4BDA-B840-CA711FEB34DB}" type="slidenum">
              <a:rPr lang="en-US" smtClean="0"/>
              <a:t>‹#›</a:t>
            </a:fld>
            <a:endParaRPr lang="en-US"/>
          </a:p>
        </p:txBody>
      </p:sp>
    </p:spTree>
    <p:extLst>
      <p:ext uri="{BB962C8B-B14F-4D97-AF65-F5344CB8AC3E}">
        <p14:creationId xmlns:p14="http://schemas.microsoft.com/office/powerpoint/2010/main" val="3390522587"/>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Title Slide with hero image">
    <p:bg bwMode="gray">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241114"/>
            <a:ext cx="4529135" cy="1292662"/>
          </a:xfrm>
          <a:noFill/>
        </p:spPr>
        <p:txBody>
          <a:bodyPr wrap="square" lIns="0" tIns="0" rIns="0" bIns="0" anchor="b" anchorCtr="0">
            <a:spAutoFit/>
          </a:bodyPr>
          <a:lstStyle>
            <a:lvl1pPr>
              <a:defRPr sz="4199" spc="-50" baseline="0">
                <a:solidFill>
                  <a:srgbClr val="505050"/>
                </a:solidFill>
                <a:latin typeface="+mj-lt"/>
                <a:cs typeface="Segoe UI" panose="020B0502040204020203" pitchFamily="34" charset="0"/>
              </a:defRPr>
            </a:lvl1pPr>
          </a:lstStyle>
          <a:p>
            <a:r>
              <a:rPr lang="en-US"/>
              <a:t>Event name or presentation title</a:t>
            </a:r>
          </a:p>
        </p:txBody>
      </p:sp>
      <p:sp>
        <p:nvSpPr>
          <p:cNvPr id="5" name="Text Placeholder 4"/>
          <p:cNvSpPr>
            <a:spLocks noGrp="1"/>
          </p:cNvSpPr>
          <p:nvPr>
            <p:ph type="body" sz="quarter" idx="12" hasCustomPrompt="1"/>
          </p:nvPr>
        </p:nvSpPr>
        <p:spPr>
          <a:xfrm>
            <a:off x="584048" y="3962401"/>
            <a:ext cx="4529135" cy="246221"/>
          </a:xfrm>
          <a:noFill/>
        </p:spPr>
        <p:txBody>
          <a:bodyPr wrap="square" lIns="0" tIns="0" rIns="0" bIns="0">
            <a:spAutoFit/>
          </a:bodyPr>
          <a:lstStyle>
            <a:lvl1pPr marL="0" indent="0">
              <a:spcBef>
                <a:spcPts val="0"/>
              </a:spcBef>
              <a:buNone/>
              <a:defRPr sz="1600" spc="0" baseline="0">
                <a:solidFill>
                  <a:srgbClr val="505050"/>
                </a:solidFill>
                <a:latin typeface="+mn-lt"/>
                <a:cs typeface="Segoe UI" panose="020B0502040204020203" pitchFamily="34" charset="0"/>
              </a:defRPr>
            </a:lvl1pPr>
          </a:lstStyle>
          <a:p>
            <a:pPr lvl="0"/>
            <a:r>
              <a:rPr lang="en-US"/>
              <a:t>Speaker name or subtitle text</a:t>
            </a:r>
          </a:p>
        </p:txBody>
      </p:sp>
      <p:pic>
        <p:nvPicPr>
          <p:cNvPr id="3" name="Picture 2" descr="Logo&#10;&#10;Description automatically generated">
            <a:extLst>
              <a:ext uri="{FF2B5EF4-FFF2-40B4-BE49-F238E27FC236}">
                <a16:creationId xmlns:a16="http://schemas.microsoft.com/office/drawing/2014/main" id="{D3674070-3408-411B-8E5A-A8D1FF5DEF5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93612" y="292100"/>
            <a:ext cx="2032141" cy="911058"/>
          </a:xfrm>
          <a:prstGeom prst="rect">
            <a:avLst/>
          </a:prstGeom>
        </p:spPr>
      </p:pic>
    </p:spTree>
    <p:extLst>
      <p:ext uri="{BB962C8B-B14F-4D97-AF65-F5344CB8AC3E}">
        <p14:creationId xmlns:p14="http://schemas.microsoft.com/office/powerpoint/2010/main" val="70967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Title Slide without image">
    <p:bg bwMode="gray">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887446"/>
            <a:ext cx="9141619" cy="646331"/>
          </a:xfrm>
          <a:noFill/>
        </p:spPr>
        <p:txBody>
          <a:bodyPr lIns="0" tIns="0" rIns="0" bIns="0" anchor="b" anchorCtr="0">
            <a:spAutoFit/>
          </a:bodyPr>
          <a:lstStyle>
            <a:lvl1pPr>
              <a:defRPr sz="4199" spc="-50" baseline="0">
                <a:solidFill>
                  <a:srgbClr val="505050"/>
                </a:solidFill>
                <a:latin typeface="+mj-lt"/>
                <a:cs typeface="Segoe UI" panose="020B0502040204020203" pitchFamily="34" charset="0"/>
              </a:defRPr>
            </a:lvl1pPr>
          </a:lstStyle>
          <a:p>
            <a:r>
              <a:rPr lang="en-US"/>
              <a:t>Event name or presentation title</a:t>
            </a:r>
          </a:p>
        </p:txBody>
      </p:sp>
      <p:sp>
        <p:nvSpPr>
          <p:cNvPr id="5" name="Text Placeholder 4"/>
          <p:cNvSpPr>
            <a:spLocks noGrp="1"/>
          </p:cNvSpPr>
          <p:nvPr>
            <p:ph type="body" sz="quarter" idx="12" hasCustomPrompt="1"/>
          </p:nvPr>
        </p:nvSpPr>
        <p:spPr>
          <a:xfrm>
            <a:off x="584048" y="3962401"/>
            <a:ext cx="9141619" cy="246221"/>
          </a:xfrm>
          <a:noFill/>
        </p:spPr>
        <p:txBody>
          <a:bodyPr wrap="square" lIns="0" tIns="0" rIns="0" bIns="0">
            <a:spAutoFit/>
          </a:bodyPr>
          <a:lstStyle>
            <a:lvl1pPr marL="0" indent="0">
              <a:spcBef>
                <a:spcPts val="0"/>
              </a:spcBef>
              <a:buNone/>
              <a:defRPr sz="1600" spc="0" baseline="0">
                <a:solidFill>
                  <a:srgbClr val="505050"/>
                </a:solidFill>
                <a:latin typeface="+mn-lt"/>
                <a:cs typeface="Segoe UI" panose="020B0502040204020203" pitchFamily="34" charset="0"/>
              </a:defRPr>
            </a:lvl1pPr>
          </a:lstStyle>
          <a:p>
            <a:pPr lvl="0"/>
            <a:r>
              <a:rPr lang="en-US"/>
              <a:t>Speaker name or subtitle text</a:t>
            </a:r>
          </a:p>
        </p:txBody>
      </p:sp>
      <p:pic>
        <p:nvPicPr>
          <p:cNvPr id="2" name="Picture 1" descr="Logo&#10;&#10;Description automatically generated">
            <a:extLst>
              <a:ext uri="{FF2B5EF4-FFF2-40B4-BE49-F238E27FC236}">
                <a16:creationId xmlns:a16="http://schemas.microsoft.com/office/drawing/2014/main" id="{EBEE5CA7-2A46-4274-892A-465BADE1904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93612" y="292100"/>
            <a:ext cx="2032141" cy="911058"/>
          </a:xfrm>
          <a:prstGeom prst="rect">
            <a:avLst/>
          </a:prstGeom>
        </p:spPr>
      </p:pic>
    </p:spTree>
    <p:extLst>
      <p:ext uri="{BB962C8B-B14F-4D97-AF65-F5344CB8AC3E}">
        <p14:creationId xmlns:p14="http://schemas.microsoft.com/office/powerpoint/2010/main" val="5281598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Title slide with split photo">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241114"/>
            <a:ext cx="4178799" cy="1292662"/>
          </a:xfrm>
          <a:noFill/>
        </p:spPr>
        <p:txBody>
          <a:bodyPr wrap="square" lIns="0" tIns="0" rIns="0" bIns="0" anchor="b" anchorCtr="0">
            <a:spAutoFit/>
          </a:bodyPr>
          <a:lstStyle>
            <a:lvl1pPr>
              <a:defRPr sz="4199" spc="-50" baseline="0">
                <a:solidFill>
                  <a:srgbClr val="505050"/>
                </a:solidFill>
                <a:latin typeface="+mj-lt"/>
                <a:cs typeface="Segoe UI" panose="020B0502040204020203" pitchFamily="34" charset="0"/>
              </a:defRPr>
            </a:lvl1pPr>
          </a:lstStyle>
          <a:p>
            <a:r>
              <a:rPr lang="en-US"/>
              <a:t>Event name or presentation title</a:t>
            </a:r>
          </a:p>
        </p:txBody>
      </p:sp>
      <p:sp>
        <p:nvSpPr>
          <p:cNvPr id="5" name="Text Placeholder 4"/>
          <p:cNvSpPr>
            <a:spLocks noGrp="1"/>
          </p:cNvSpPr>
          <p:nvPr>
            <p:ph type="body" sz="quarter" idx="12" hasCustomPrompt="1"/>
          </p:nvPr>
        </p:nvSpPr>
        <p:spPr>
          <a:xfrm>
            <a:off x="584048" y="3962401"/>
            <a:ext cx="4178799" cy="246221"/>
          </a:xfrm>
          <a:noFill/>
        </p:spPr>
        <p:txBody>
          <a:bodyPr wrap="square" lIns="0" tIns="0" rIns="0" bIns="0">
            <a:spAutoFit/>
          </a:bodyPr>
          <a:lstStyle>
            <a:lvl1pPr marL="0" indent="0">
              <a:spcBef>
                <a:spcPts val="0"/>
              </a:spcBef>
              <a:buNone/>
              <a:defRPr sz="1600" spc="0" baseline="0">
                <a:solidFill>
                  <a:srgbClr val="505050"/>
                </a:solidFill>
                <a:latin typeface="+mn-lt"/>
                <a:cs typeface="Segoe UI" panose="020B0502040204020203" pitchFamily="34" charset="0"/>
              </a:defRPr>
            </a:lvl1pPr>
          </a:lstStyle>
          <a:p>
            <a:pPr lvl="0"/>
            <a:r>
              <a:rPr lang="en-US"/>
              <a:t>Speaker name or subtitle</a:t>
            </a:r>
          </a:p>
        </p:txBody>
      </p:sp>
      <p:sp>
        <p:nvSpPr>
          <p:cNvPr id="11" name="Picture Placeholder 4">
            <a:extLst>
              <a:ext uri="{FF2B5EF4-FFF2-40B4-BE49-F238E27FC236}">
                <a16:creationId xmlns:a16="http://schemas.microsoft.com/office/drawing/2014/main" id="{13919922-9FA1-8145-B509-76E8730333CE}"/>
              </a:ext>
            </a:extLst>
          </p:cNvPr>
          <p:cNvSpPr>
            <a:spLocks noGrp="1"/>
          </p:cNvSpPr>
          <p:nvPr>
            <p:ph type="pic" sz="quarter" idx="11" hasCustomPrompt="1"/>
          </p:nvPr>
        </p:nvSpPr>
        <p:spPr>
          <a:xfrm>
            <a:off x="5332611" y="0"/>
            <a:ext cx="6856214" cy="6858000"/>
          </a:xfrm>
          <a:blipFill>
            <a:blip r:embed="rId2"/>
            <a:stretch>
              <a:fillRect/>
            </a:stretch>
          </a:blipFill>
        </p:spPr>
        <p:txBody>
          <a:bodyPr vert="horz" wrap="square" lIns="0" tIns="2103120" rIns="0" bIns="0" rtlCol="0" anchor="t" anchorCtr="0">
            <a:noAutofit/>
          </a:bodyPr>
          <a:lstStyle>
            <a:lvl1pPr marL="0" marR="0" indent="0" algn="ctr"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b="1" dirty="0">
                <a:solidFill>
                  <a:srgbClr val="FFFFFF"/>
                </a:solidFill>
                <a:latin typeface="+mn-lt"/>
              </a:defRPr>
            </a:lvl1pPr>
          </a:lstStyle>
          <a:p>
            <a:pPr marL="0" marR="0" lvl="0" indent="0" algn="ctr" defTabSz="93246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Drag &amp; drop your photo here </a:t>
            </a:r>
            <a:br>
              <a:rPr lang="en-US"/>
            </a:br>
            <a:r>
              <a:rPr lang="en-US"/>
              <a:t>or click or tap icon below </a:t>
            </a:r>
            <a:br>
              <a:rPr lang="en-US"/>
            </a:br>
            <a:r>
              <a:rPr lang="en-US"/>
              <a:t>to insert</a:t>
            </a:r>
          </a:p>
        </p:txBody>
      </p:sp>
      <p:pic>
        <p:nvPicPr>
          <p:cNvPr id="3" name="Picture 2" descr="Logo&#10;&#10;Description automatically generated">
            <a:extLst>
              <a:ext uri="{FF2B5EF4-FFF2-40B4-BE49-F238E27FC236}">
                <a16:creationId xmlns:a16="http://schemas.microsoft.com/office/drawing/2014/main" id="{9E3F72CA-A561-40C8-99D9-E51D4097A0A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93612" y="292100"/>
            <a:ext cx="2032141" cy="911058"/>
          </a:xfrm>
          <a:prstGeom prst="rect">
            <a:avLst/>
          </a:prstGeom>
        </p:spPr>
      </p:pic>
    </p:spTree>
    <p:extLst>
      <p:ext uri="{BB962C8B-B14F-4D97-AF65-F5344CB8AC3E}">
        <p14:creationId xmlns:p14="http://schemas.microsoft.com/office/powerpoint/2010/main" val="39420004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364">
          <p15:clr>
            <a:srgbClr val="FBAE40"/>
          </p15:clr>
        </p15:guide>
        <p15:guide id="4" orient="horz" pos="2160">
          <p15:clr>
            <a:srgbClr val="FBAE40"/>
          </p15:clr>
        </p15:guide>
        <p15:guide id="5" pos="300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Plum">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6592948" y="1582578"/>
            <a:ext cx="4996403" cy="1234440"/>
          </a:xfrm>
        </p:spPr>
        <p:txBody>
          <a:bodyPr wrap="square" anchor="b"/>
          <a:lstStyle>
            <a:lvl1pPr algn="l">
              <a:defRPr sz="4000" b="0" cap="none" baseline="0"/>
            </a:lvl1pPr>
          </a:lstStyle>
          <a:p>
            <a:r>
              <a:rPr lang="en-US"/>
              <a:t>Title Slide - Plum &amp; Indigo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67279"/>
            <a:ext cx="5116452" cy="416403"/>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subtitle placeholder</a:t>
            </a:r>
          </a:p>
        </p:txBody>
      </p:sp>
      <p:sp>
        <p:nvSpPr>
          <p:cNvPr id="13" name="Click to edit Speaker Name ">
            <a:extLst>
              <a:ext uri="{FF2B5EF4-FFF2-40B4-BE49-F238E27FC236}">
                <a16:creationId xmlns:a16="http://schemas.microsoft.com/office/drawing/2014/main" id="{BE8CF301-A89D-F446-8E25-48C52B357C1E}"/>
              </a:ext>
            </a:extLst>
          </p:cNvPr>
          <p:cNvSpPr>
            <a:spLocks noGrp="1"/>
          </p:cNvSpPr>
          <p:nvPr>
            <p:ph type="body" sz="quarter" idx="11" hasCustomPrompt="1"/>
          </p:nvPr>
        </p:nvSpPr>
        <p:spPr>
          <a:xfrm>
            <a:off x="6592948" y="4737425"/>
            <a:ext cx="5402202" cy="355601"/>
          </a:xfrm>
        </p:spPr>
        <p:txBody>
          <a:bodyPr anchor="b"/>
          <a:lstStyle>
            <a:lvl1pPr marL="0" marR="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effectLst/>
              </a:defRPr>
            </a:lvl1pPr>
          </a:lstStyle>
          <a:p>
            <a:pPr marL="0" marR="0" lvl="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14" name="Click to edit role">
            <a:extLst>
              <a:ext uri="{FF2B5EF4-FFF2-40B4-BE49-F238E27FC236}">
                <a16:creationId xmlns:a16="http://schemas.microsoft.com/office/drawing/2014/main" id="{A6793BDF-BE4B-0441-BDFD-DE9B2F59D3D0}"/>
              </a:ext>
            </a:extLst>
          </p:cNvPr>
          <p:cNvSpPr>
            <a:spLocks noGrp="1"/>
          </p:cNvSpPr>
          <p:nvPr>
            <p:ph type="body" sz="quarter" idx="12" hasCustomPrompt="1"/>
          </p:nvPr>
        </p:nvSpPr>
        <p:spPr>
          <a:xfrm>
            <a:off x="6592948" y="5117480"/>
            <a:ext cx="5402202" cy="355601"/>
          </a:xfrm>
        </p:spPr>
        <p:txBody>
          <a:bodyPr/>
          <a:lstStyle>
            <a:lvl1pPr algn="l">
              <a:buNone/>
              <a:defRPr sz="1600">
                <a:solidFill>
                  <a:schemeClr val="tx2"/>
                </a:solidFill>
              </a:defRPr>
            </a:lvl1pPr>
          </a:lstStyle>
          <a:p>
            <a:pPr lvl="0"/>
            <a:r>
              <a:rPr lang="en-US"/>
              <a:t>Role / Division at VMware</a:t>
            </a:r>
          </a:p>
        </p:txBody>
      </p:sp>
      <p:sp>
        <p:nvSpPr>
          <p:cNvPr id="17" name="Click to edit role">
            <a:extLst>
              <a:ext uri="{FF2B5EF4-FFF2-40B4-BE49-F238E27FC236}">
                <a16:creationId xmlns:a16="http://schemas.microsoft.com/office/drawing/2014/main" id="{DF9375A3-70DB-2E43-AFE1-9357176168C4}"/>
              </a:ext>
            </a:extLst>
          </p:cNvPr>
          <p:cNvSpPr>
            <a:spLocks noGrp="1"/>
          </p:cNvSpPr>
          <p:nvPr>
            <p:ph type="body" sz="quarter" idx="14" hasCustomPrompt="1"/>
          </p:nvPr>
        </p:nvSpPr>
        <p:spPr>
          <a:xfrm>
            <a:off x="6592948" y="5485986"/>
            <a:ext cx="5402202" cy="355601"/>
          </a:xfrm>
        </p:spPr>
        <p:txBody>
          <a:bodyPr/>
          <a:lstStyle>
            <a:lvl1pPr algn="l">
              <a:buNone/>
              <a:defRPr sz="1400">
                <a:solidFill>
                  <a:schemeClr val="tx2"/>
                </a:solidFill>
              </a:defRPr>
            </a:lvl1pPr>
          </a:lstStyle>
          <a:p>
            <a:pPr lvl="0"/>
            <a:r>
              <a:rPr lang="en-US"/>
              <a:t>Date</a:t>
            </a:r>
          </a:p>
        </p:txBody>
      </p:sp>
      <p:grpSp>
        <p:nvGrpSpPr>
          <p:cNvPr id="3" name="parallelograms">
            <a:extLst>
              <a:ext uri="{FF2B5EF4-FFF2-40B4-BE49-F238E27FC236}">
                <a16:creationId xmlns:a16="http://schemas.microsoft.com/office/drawing/2014/main" id="{1959EE4C-B533-6844-BFC2-39F3BC58AEC4}"/>
              </a:ext>
              <a:ext uri="{C183D7F6-B498-43B3-948B-1728B52AA6E4}">
                <adec:decorative xmlns:adec="http://schemas.microsoft.com/office/drawing/2017/decorative" val="1"/>
              </a:ext>
            </a:extLst>
          </p:cNvPr>
          <p:cNvGrpSpPr/>
          <p:nvPr userDrawn="1"/>
        </p:nvGrpSpPr>
        <p:grpSpPr>
          <a:xfrm>
            <a:off x="-1488217" y="1084671"/>
            <a:ext cx="9623529" cy="5494609"/>
            <a:chOff x="-1488217" y="1084671"/>
            <a:chExt cx="9623529" cy="5494609"/>
          </a:xfrm>
        </p:grpSpPr>
        <p:sp>
          <p:nvSpPr>
            <p:cNvPr id="35" name="Freeform 34" title="gradient decorative shape">
              <a:extLst>
                <a:ext uri="{FF2B5EF4-FFF2-40B4-BE49-F238E27FC236}">
                  <a16:creationId xmlns:a16="http://schemas.microsoft.com/office/drawing/2014/main" id="{FC6E33BE-E922-E74A-8DF9-693000E673D6}"/>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2000">
                  <a:schemeClr val="accent2"/>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4" name="Freeform 33" title="gradient decorative shape">
              <a:extLst>
                <a:ext uri="{FF2B5EF4-FFF2-40B4-BE49-F238E27FC236}">
                  <a16:creationId xmlns:a16="http://schemas.microsoft.com/office/drawing/2014/main" id="{02065BB3-0DD8-1442-A077-9B671C2CD52B}"/>
                </a:ext>
              </a:extLst>
            </p:cNvPr>
            <p:cNvSpPr/>
            <p:nvPr userDrawn="1"/>
          </p:nvSpPr>
          <p:spPr>
            <a:xfrm rot="2700000">
              <a:off x="1987453" y="-2390999"/>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5"/>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2" name="VMware logo">
            <a:extLst>
              <a:ext uri="{FF2B5EF4-FFF2-40B4-BE49-F238E27FC236}">
                <a16:creationId xmlns:a16="http://schemas.microsoft.com/office/drawing/2014/main" id="{035326E7-5957-7044-817A-3F5C6E6F5C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5" name="Copyright" descr="Confidential copyright VMware, Inc. 2021">
            <a:extLst>
              <a:ext uri="{FF2B5EF4-FFF2-40B4-BE49-F238E27FC236}">
                <a16:creationId xmlns:a16="http://schemas.microsoft.com/office/drawing/2014/main" id="{6B466EAD-9C9C-9545-95DA-EC3C4E242655}"/>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653496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90EF1-7A6F-4CAE-80CD-2BC8A8107F0C}"/>
              </a:ext>
            </a:extLst>
          </p:cNvPr>
          <p:cNvSpPr>
            <a:spLocks noGrp="1"/>
          </p:cNvSpPr>
          <p:nvPr>
            <p:ph type="title" hasCustomPrompt="1"/>
          </p:nvPr>
        </p:nvSpPr>
        <p:spPr/>
        <p:txBody>
          <a:bodyPr/>
          <a:lstStyle>
            <a:lvl1pPr>
              <a:defRPr/>
            </a:lvl1pPr>
          </a:lstStyle>
          <a:p>
            <a:r>
              <a:rPr lang="en-US"/>
              <a:t>Click to Add One Line Title</a:t>
            </a:r>
          </a:p>
        </p:txBody>
      </p:sp>
      <p:sp>
        <p:nvSpPr>
          <p:cNvPr id="9" name="Subtitle 2">
            <a:extLst>
              <a:ext uri="{FF2B5EF4-FFF2-40B4-BE49-F238E27FC236}">
                <a16:creationId xmlns:a16="http://schemas.microsoft.com/office/drawing/2014/main" id="{C28211D2-9BBA-4EB9-8867-E2CC72E9E0D1}"/>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6" name="page number">
            <a:extLst>
              <a:ext uri="{FF2B5EF4-FFF2-40B4-BE49-F238E27FC236}">
                <a16:creationId xmlns:a16="http://schemas.microsoft.com/office/drawing/2014/main" id="{F2584149-C6DB-AE45-B715-90B7DF169DD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1042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Section Slide">
    <p:bg bwMode="gray">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887446"/>
            <a:ext cx="9141619" cy="646331"/>
          </a:xfrm>
          <a:noFill/>
        </p:spPr>
        <p:txBody>
          <a:bodyPr lIns="0" tIns="0" rIns="0" bIns="0" anchor="b" anchorCtr="0">
            <a:spAutoFit/>
          </a:bodyPr>
          <a:lstStyle>
            <a:lvl1pPr>
              <a:defRPr sz="4199" spc="-50" baseline="0">
                <a:solidFill>
                  <a:srgbClr val="505050"/>
                </a:solidFill>
                <a:latin typeface="Metropolis" panose="00000500000000000000"/>
                <a:cs typeface="Segoe UI" panose="020B0502040204020203" pitchFamily="34" charset="0"/>
              </a:defRPr>
            </a:lvl1pPr>
          </a:lstStyle>
          <a:p>
            <a:r>
              <a:rPr lang="en-US" dirty="0"/>
              <a:t>Section slide</a:t>
            </a:r>
          </a:p>
        </p:txBody>
      </p:sp>
      <p:pic>
        <p:nvPicPr>
          <p:cNvPr id="2" name="Picture 1">
            <a:extLst>
              <a:ext uri="{FF2B5EF4-FFF2-40B4-BE49-F238E27FC236}">
                <a16:creationId xmlns:a16="http://schemas.microsoft.com/office/drawing/2014/main" id="{38AF2F07-52E6-C36E-B927-3B786CF98BAF}"/>
              </a:ext>
            </a:extLst>
          </p:cNvPr>
          <p:cNvPicPr>
            <a:picLocks noChangeAspect="1"/>
          </p:cNvPicPr>
          <p:nvPr userDrawn="1"/>
        </p:nvPicPr>
        <p:blipFill>
          <a:blip r:embed="rId2"/>
          <a:stretch>
            <a:fillRect/>
          </a:stretch>
        </p:blipFill>
        <p:spPr>
          <a:xfrm>
            <a:off x="10153115" y="0"/>
            <a:ext cx="2035710" cy="908383"/>
          </a:xfrm>
          <a:prstGeom prst="rect">
            <a:avLst/>
          </a:prstGeom>
        </p:spPr>
      </p:pic>
    </p:spTree>
    <p:extLst>
      <p:ext uri="{BB962C8B-B14F-4D97-AF65-F5344CB8AC3E}">
        <p14:creationId xmlns:p14="http://schemas.microsoft.com/office/powerpoint/2010/main" val="7915317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1-column">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91934FE-44AC-4B9A-8555-3BBBEF3C9099}"/>
              </a:ext>
            </a:extLst>
          </p:cNvPr>
          <p:cNvSpPr>
            <a:spLocks noGrp="1"/>
          </p:cNvSpPr>
          <p:nvPr>
            <p:ph type="title" hasCustomPrompt="1"/>
          </p:nvPr>
        </p:nvSpPr>
        <p:spPr>
          <a:xfrm>
            <a:off x="588110" y="585217"/>
            <a:ext cx="5361878" cy="246221"/>
          </a:xfrm>
        </p:spPr>
        <p:txBody>
          <a:bodyPr/>
          <a:lstStyle>
            <a:lvl1pPr>
              <a:defRPr>
                <a:solidFill>
                  <a:srgbClr val="505050"/>
                </a:solidFill>
                <a:latin typeface="Metropolis" panose="00000500000000000000"/>
              </a:defRPr>
            </a:lvl1pPr>
          </a:lstStyle>
          <a:p>
            <a:r>
              <a:rPr lang="en-US" dirty="0"/>
              <a:t>Title (Metropolis, size 16 pt)</a:t>
            </a:r>
          </a:p>
        </p:txBody>
      </p:sp>
      <p:sp>
        <p:nvSpPr>
          <p:cNvPr id="4" name="Text Placeholder 3">
            <a:extLst>
              <a:ext uri="{FF2B5EF4-FFF2-40B4-BE49-F238E27FC236}">
                <a16:creationId xmlns:a16="http://schemas.microsoft.com/office/drawing/2014/main" id="{C86287D4-2837-0147-B1FC-88CB12D7F50A}"/>
              </a:ext>
            </a:extLst>
          </p:cNvPr>
          <p:cNvSpPr>
            <a:spLocks noGrp="1"/>
          </p:cNvSpPr>
          <p:nvPr>
            <p:ph type="body" sz="quarter" idx="10" hasCustomPrompt="1"/>
          </p:nvPr>
        </p:nvSpPr>
        <p:spPr>
          <a:xfrm>
            <a:off x="586238" y="1473201"/>
            <a:ext cx="11012191" cy="726353"/>
          </a:xfrm>
        </p:spPr>
        <p:txBody>
          <a:bodyPr wrap="square">
            <a:spAutoFit/>
          </a:bodyPr>
          <a:lstStyle>
            <a:lvl1pPr marL="0" indent="0">
              <a:buNone/>
              <a:defRPr b="0" i="0">
                <a:solidFill>
                  <a:srgbClr val="505050"/>
                </a:solidFill>
                <a:latin typeface="Metropolis" panose="00000500000000000000"/>
                <a:cs typeface="Segoe UI" panose="020B0502040204020203" pitchFamily="34" charset="0"/>
              </a:defRPr>
            </a:lvl1pPr>
            <a:lvl2pPr marL="228531" indent="0">
              <a:buNone/>
              <a:defRPr b="0" i="0">
                <a:solidFill>
                  <a:srgbClr val="505050"/>
                </a:solidFill>
                <a:latin typeface="Metropolis" panose="00000500000000000000"/>
                <a:cs typeface="Segoe UI" panose="020B0502040204020203" pitchFamily="34" charset="0"/>
              </a:defRPr>
            </a:lvl2pPr>
            <a:lvl3pPr marL="457063" indent="0">
              <a:buNone/>
              <a:defRPr b="0" i="0">
                <a:solidFill>
                  <a:srgbClr val="505050"/>
                </a:solidFill>
                <a:latin typeface="Metropolis" panose="00000500000000000000"/>
                <a:cs typeface="Segoe UI" panose="020B0502040204020203" pitchFamily="34" charset="0"/>
              </a:defRPr>
            </a:lvl3pPr>
            <a:lvl4pPr marL="685594" indent="0">
              <a:buNone/>
              <a:defRPr/>
            </a:lvl4pPr>
            <a:lvl5pPr marL="914126" indent="0">
              <a:buNone/>
              <a:defRPr/>
            </a:lvl5pPr>
          </a:lstStyle>
          <a:p>
            <a:pPr lvl="0"/>
            <a:r>
              <a:rPr lang="en-US" dirty="0"/>
              <a:t>First level (Metropolis, size 16pt)</a:t>
            </a:r>
          </a:p>
          <a:p>
            <a:pPr lvl="1"/>
            <a:r>
              <a:rPr lang="en-US" dirty="0"/>
              <a:t>Second level (Metropolis, size 14pt)</a:t>
            </a:r>
          </a:p>
          <a:p>
            <a:pPr lvl="2"/>
            <a:r>
              <a:rPr lang="en-US" dirty="0"/>
              <a:t>Third level (Metropolis, size 12pt)</a:t>
            </a:r>
          </a:p>
        </p:txBody>
      </p:sp>
      <p:pic>
        <p:nvPicPr>
          <p:cNvPr id="2" name="Picture 1">
            <a:extLst>
              <a:ext uri="{FF2B5EF4-FFF2-40B4-BE49-F238E27FC236}">
                <a16:creationId xmlns:a16="http://schemas.microsoft.com/office/drawing/2014/main" id="{F6299670-7D37-2244-F71D-FE80BEBA26CC}"/>
              </a:ext>
            </a:extLst>
          </p:cNvPr>
          <p:cNvPicPr>
            <a:picLocks noChangeAspect="1"/>
          </p:cNvPicPr>
          <p:nvPr userDrawn="1"/>
        </p:nvPicPr>
        <p:blipFill>
          <a:blip r:embed="rId2"/>
          <a:stretch>
            <a:fillRect/>
          </a:stretch>
        </p:blipFill>
        <p:spPr>
          <a:xfrm>
            <a:off x="10153115" y="0"/>
            <a:ext cx="2035710" cy="908383"/>
          </a:xfrm>
          <a:prstGeom prst="rect">
            <a:avLst/>
          </a:prstGeom>
        </p:spPr>
      </p:pic>
    </p:spTree>
    <p:extLst>
      <p:ext uri="{BB962C8B-B14F-4D97-AF65-F5344CB8AC3E}">
        <p14:creationId xmlns:p14="http://schemas.microsoft.com/office/powerpoint/2010/main" val="7078099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0">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C35EA4"/>
          </p15:clr>
        </p15:guide>
        <p15:guide id="14" pos="3155">
          <p15:clr>
            <a:srgbClr val="A4A3A4"/>
          </p15:clr>
        </p15:guide>
        <p15:guide id="15" pos="3338">
          <p15:clr>
            <a:srgbClr val="A4A3A4"/>
          </p15:clr>
        </p15:guide>
        <p15:guide id="16" pos="3749">
          <p15:clr>
            <a:srgbClr val="C35EA4"/>
          </p15:clr>
        </p15:guide>
        <p15:guide id="17" pos="3932">
          <p15:clr>
            <a:srgbClr val="C35EA4"/>
          </p15:clr>
        </p15:guide>
        <p15:guide id="18" pos="4343">
          <p15:clr>
            <a:srgbClr val="A4A3A4"/>
          </p15:clr>
        </p15:guide>
        <p15:guide id="19" pos="4526">
          <p15:clr>
            <a:srgbClr val="A4A3A4"/>
          </p15:clr>
        </p15:guide>
        <p15:guide id="20" pos="4937">
          <p15:clr>
            <a:srgbClr val="C35EA4"/>
          </p15:clr>
        </p15:guide>
        <p15:guide id="21" pos="5120">
          <p15:clr>
            <a:srgbClr val="C35E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20">
          <p15:clr>
            <a:srgbClr val="5ACBF0"/>
          </p15:clr>
        </p15:guide>
        <p15:guide id="31" pos="2743">
          <p15:clr>
            <a:srgbClr val="C35EA4"/>
          </p15:clr>
        </p15:guide>
        <p15:guide id="32" orient="horz" pos="1439">
          <p15:clr>
            <a:srgbClr val="C35EA4"/>
          </p15:clr>
        </p15:guide>
        <p15:guide id="33" orient="horz" pos="1625">
          <p15:clr>
            <a:srgbClr val="C35EA4"/>
          </p15:clr>
        </p15:guide>
        <p15:guide id="35" orient="horz" pos="2250">
          <p15:clr>
            <a:srgbClr val="C35EA4"/>
          </p15:clr>
        </p15:guide>
        <p15:guide id="36" orient="horz" pos="2066">
          <p15:clr>
            <a:srgbClr val="C35EA4"/>
          </p15:clr>
        </p15:guide>
        <p15:guide id="37" orient="horz" pos="2697">
          <p15:clr>
            <a:srgbClr val="C35EA4"/>
          </p15:clr>
        </p15:guide>
        <p15:guide id="38" orient="horz" pos="2880">
          <p15:clr>
            <a:srgbClr val="C35EA4"/>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2-column">
    <p:bg>
      <p:bgPr>
        <a:solidFill>
          <a:schemeClr val="bg1"/>
        </a:solidFill>
        <a:effectLst/>
      </p:bgPr>
    </p:bg>
    <p:spTree>
      <p:nvGrpSpPr>
        <p:cNvPr id="1" name=""/>
        <p:cNvGrpSpPr/>
        <p:nvPr/>
      </p:nvGrpSpPr>
      <p:grpSpPr>
        <a:xfrm>
          <a:off x="0" y="0"/>
          <a:ext cx="0" cy="0"/>
          <a:chOff x="0" y="0"/>
          <a:chExt cx="0" cy="0"/>
        </a:xfrm>
      </p:grpSpPr>
      <p:sp>
        <p:nvSpPr>
          <p:cNvPr id="25" name="Text Placeholder 3"/>
          <p:cNvSpPr>
            <a:spLocks noGrp="1"/>
          </p:cNvSpPr>
          <p:nvPr>
            <p:ph type="body" sz="quarter" idx="10" hasCustomPrompt="1"/>
          </p:nvPr>
        </p:nvSpPr>
        <p:spPr>
          <a:xfrm>
            <a:off x="586237" y="1472038"/>
            <a:ext cx="5363751" cy="726353"/>
          </a:xfrm>
        </p:spPr>
        <p:txBody>
          <a:bodyPr wrap="square">
            <a:spAutoFit/>
          </a:bodyPr>
          <a:lstStyle>
            <a:lvl1pPr marL="0" indent="0">
              <a:buNone/>
              <a:defRPr>
                <a:solidFill>
                  <a:srgbClr val="505050"/>
                </a:solidFill>
              </a:defRPr>
            </a:lvl1pPr>
            <a:lvl2pPr marL="228531" indent="0">
              <a:buNone/>
              <a:defRPr>
                <a:solidFill>
                  <a:srgbClr val="505050"/>
                </a:solidFill>
              </a:defRPr>
            </a:lvl2pPr>
            <a:lvl3pPr marL="457063" indent="0">
              <a:buNone/>
              <a:defRPr>
                <a:solidFill>
                  <a:srgbClr val="505050"/>
                </a:solidFill>
              </a:defRPr>
            </a:lvl3pPr>
            <a:lvl4pPr marL="685594" indent="0">
              <a:buNone/>
              <a:defRPr/>
            </a:lvl4pPr>
            <a:lvl5pPr marL="914126" indent="0">
              <a:buNone/>
              <a:defRPr/>
            </a:lvl5pPr>
          </a:lstStyle>
          <a:p>
            <a:pPr lvl="0"/>
            <a:r>
              <a:rPr lang="en-US"/>
              <a:t>First level (Segoe UI, size 16pt)</a:t>
            </a:r>
          </a:p>
          <a:p>
            <a:pPr lvl="1"/>
            <a:r>
              <a:rPr lang="en-US"/>
              <a:t>Second level (Segoe UI, size 14pt)</a:t>
            </a:r>
          </a:p>
          <a:p>
            <a:pPr lvl="2"/>
            <a:r>
              <a:rPr lang="en-US"/>
              <a:t>Third level (Segoe UI, size 12pt)</a:t>
            </a:r>
          </a:p>
        </p:txBody>
      </p:sp>
      <p:sp>
        <p:nvSpPr>
          <p:cNvPr id="26" name="Text Placeholder 2"/>
          <p:cNvSpPr>
            <a:spLocks noGrp="1"/>
          </p:cNvSpPr>
          <p:nvPr>
            <p:ph type="body" sz="quarter" idx="11" hasCustomPrompt="1"/>
          </p:nvPr>
        </p:nvSpPr>
        <p:spPr>
          <a:xfrm>
            <a:off x="6240424" y="1472038"/>
            <a:ext cx="5359274" cy="726353"/>
          </a:xfrm>
        </p:spPr>
        <p:txBody>
          <a:bodyPr/>
          <a:lstStyle>
            <a:lvl1pPr>
              <a:defRPr>
                <a:solidFill>
                  <a:srgbClr val="505050"/>
                </a:solidFill>
              </a:defRPr>
            </a:lvl1pPr>
            <a:lvl2pPr>
              <a:defRPr>
                <a:solidFill>
                  <a:srgbClr val="505050"/>
                </a:solidFill>
              </a:defRPr>
            </a:lvl2pPr>
            <a:lvl3pPr>
              <a:defRPr>
                <a:solidFill>
                  <a:srgbClr val="505050"/>
                </a:solidFill>
              </a:defRPr>
            </a:lvl3pPr>
          </a:lstStyle>
          <a:p>
            <a:pPr lvl="0"/>
            <a:r>
              <a:rPr lang="en-US"/>
              <a:t>First level (Segoe UI, size 16pt)</a:t>
            </a:r>
          </a:p>
          <a:p>
            <a:pPr lvl="1"/>
            <a:r>
              <a:rPr lang="en-US"/>
              <a:t>Second level (Segoe UI, size 14pt)</a:t>
            </a:r>
          </a:p>
          <a:p>
            <a:pPr lvl="2"/>
            <a:r>
              <a:rPr lang="en-US"/>
              <a:t>Third level (Segoe UI, size 12pt)</a:t>
            </a:r>
          </a:p>
        </p:txBody>
      </p:sp>
      <p:sp>
        <p:nvSpPr>
          <p:cNvPr id="5" name="Title 1">
            <a:extLst>
              <a:ext uri="{FF2B5EF4-FFF2-40B4-BE49-F238E27FC236}">
                <a16:creationId xmlns:a16="http://schemas.microsoft.com/office/drawing/2014/main" id="{388BB4F3-12F0-4629-9B5B-943F33BA91A3}"/>
              </a:ext>
            </a:extLst>
          </p:cNvPr>
          <p:cNvSpPr>
            <a:spLocks noGrp="1"/>
          </p:cNvSpPr>
          <p:nvPr>
            <p:ph type="title" hasCustomPrompt="1"/>
          </p:nvPr>
        </p:nvSpPr>
        <p:spPr>
          <a:xfrm>
            <a:off x="588110" y="585217"/>
            <a:ext cx="5361878" cy="246221"/>
          </a:xfrm>
        </p:spPr>
        <p:txBody>
          <a:bodyPr/>
          <a:lstStyle>
            <a:lvl1pPr>
              <a:defRPr>
                <a:solidFill>
                  <a:srgbClr val="505050"/>
                </a:solidFill>
              </a:defRPr>
            </a:lvl1pPr>
          </a:lstStyle>
          <a:p>
            <a:r>
              <a:rPr lang="en-US"/>
              <a:t>Title (Segoe UI, size 16 </a:t>
            </a:r>
            <a:r>
              <a:rPr lang="en-US" err="1"/>
              <a:t>pt</a:t>
            </a:r>
            <a:r>
              <a:rPr lang="en-US"/>
              <a:t>)</a:t>
            </a:r>
          </a:p>
        </p:txBody>
      </p:sp>
      <p:pic>
        <p:nvPicPr>
          <p:cNvPr id="2" name="Picture 1">
            <a:extLst>
              <a:ext uri="{FF2B5EF4-FFF2-40B4-BE49-F238E27FC236}">
                <a16:creationId xmlns:a16="http://schemas.microsoft.com/office/drawing/2014/main" id="{48D854D5-8975-4045-3777-2D9DA6FA9B6B}"/>
              </a:ext>
            </a:extLst>
          </p:cNvPr>
          <p:cNvPicPr>
            <a:picLocks noChangeAspect="1"/>
          </p:cNvPicPr>
          <p:nvPr userDrawn="1"/>
        </p:nvPicPr>
        <p:blipFill>
          <a:blip r:embed="rId2"/>
          <a:stretch>
            <a:fillRect/>
          </a:stretch>
        </p:blipFill>
        <p:spPr>
          <a:xfrm>
            <a:off x="10135754" y="12527"/>
            <a:ext cx="2035710" cy="908383"/>
          </a:xfrm>
          <a:prstGeom prst="rect">
            <a:avLst/>
          </a:prstGeom>
        </p:spPr>
      </p:pic>
    </p:spTree>
    <p:extLst>
      <p:ext uri="{BB962C8B-B14F-4D97-AF65-F5344CB8AC3E}">
        <p14:creationId xmlns:p14="http://schemas.microsoft.com/office/powerpoint/2010/main" val="40229401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C35EA4"/>
          </p15:clr>
        </p15:guide>
        <p15:guide id="14" pos="3155">
          <p15:clr>
            <a:srgbClr val="A4A3A4"/>
          </p15:clr>
        </p15:guide>
        <p15:guide id="15" pos="3338">
          <p15:clr>
            <a:srgbClr val="A4A3A4"/>
          </p15:clr>
        </p15:guide>
        <p15:guide id="16" pos="3749">
          <p15:clr>
            <a:srgbClr val="C35EA4"/>
          </p15:clr>
        </p15:guide>
        <p15:guide id="17" pos="3932">
          <p15:clr>
            <a:srgbClr val="C35EA4"/>
          </p15:clr>
        </p15:guide>
        <p15:guide id="18" pos="4343">
          <p15:clr>
            <a:srgbClr val="A4A3A4"/>
          </p15:clr>
        </p15:guide>
        <p15:guide id="19" pos="4526">
          <p15:clr>
            <a:srgbClr val="A4A3A4"/>
          </p15:clr>
        </p15:guide>
        <p15:guide id="20" pos="4937">
          <p15:clr>
            <a:srgbClr val="C35EA4"/>
          </p15:clr>
        </p15:guide>
        <p15:guide id="21" pos="5120">
          <p15:clr>
            <a:srgbClr val="C35E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20">
          <p15:clr>
            <a:srgbClr val="5ACBF0"/>
          </p15:clr>
        </p15:guide>
        <p15:guide id="31" pos="2743">
          <p15:clr>
            <a:srgbClr val="C35EA4"/>
          </p15:clr>
        </p15:guide>
        <p15:guide id="32" orient="horz" pos="1439">
          <p15:clr>
            <a:srgbClr val="C35EA4"/>
          </p15:clr>
        </p15:guide>
        <p15:guide id="33" orient="horz" pos="1625">
          <p15:clr>
            <a:srgbClr val="C35EA4"/>
          </p15:clr>
        </p15:guide>
        <p15:guide id="35" orient="horz" pos="2250">
          <p15:clr>
            <a:srgbClr val="C35EA4"/>
          </p15:clr>
        </p15:guide>
        <p15:guide id="36" orient="horz" pos="2066">
          <p15:clr>
            <a:srgbClr val="C35EA4"/>
          </p15:clr>
        </p15:guide>
        <p15:guide id="37" orient="horz" pos="2697">
          <p15:clr>
            <a:srgbClr val="C35EA4"/>
          </p15:clr>
        </p15:guide>
        <p15:guide id="38" orient="horz" pos="2880">
          <p15:clr>
            <a:srgbClr val="C35EA4"/>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3-column">
    <p:bg>
      <p:bgPr>
        <a:solidFill>
          <a:schemeClr val="bg1"/>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A1BE2550-DA43-453C-A328-33C740E65403}"/>
              </a:ext>
            </a:extLst>
          </p:cNvPr>
          <p:cNvSpPr>
            <a:spLocks noGrp="1"/>
          </p:cNvSpPr>
          <p:nvPr>
            <p:ph type="title" hasCustomPrompt="1"/>
          </p:nvPr>
        </p:nvSpPr>
        <p:spPr>
          <a:xfrm>
            <a:off x="588110" y="585217"/>
            <a:ext cx="5361878" cy="246221"/>
          </a:xfrm>
        </p:spPr>
        <p:txBody>
          <a:bodyPr/>
          <a:lstStyle>
            <a:lvl1pPr>
              <a:defRPr>
                <a:solidFill>
                  <a:srgbClr val="505050"/>
                </a:solidFill>
              </a:defRPr>
            </a:lvl1pPr>
          </a:lstStyle>
          <a:p>
            <a:r>
              <a:rPr lang="en-US"/>
              <a:t>Title (Segoe UI, size 16 </a:t>
            </a:r>
            <a:r>
              <a:rPr lang="en-US" err="1"/>
              <a:t>pt</a:t>
            </a:r>
            <a:r>
              <a:rPr lang="en-US"/>
              <a:t>)</a:t>
            </a:r>
          </a:p>
        </p:txBody>
      </p:sp>
      <p:sp>
        <p:nvSpPr>
          <p:cNvPr id="25" name="Text Placeholder 3"/>
          <p:cNvSpPr>
            <a:spLocks noGrp="1"/>
          </p:cNvSpPr>
          <p:nvPr>
            <p:ph type="body" sz="quarter" idx="10" hasCustomPrompt="1"/>
          </p:nvPr>
        </p:nvSpPr>
        <p:spPr>
          <a:xfrm>
            <a:off x="586237" y="1470439"/>
            <a:ext cx="3478292" cy="726353"/>
          </a:xfrm>
        </p:spPr>
        <p:txBody>
          <a:bodyPr wrap="square">
            <a:spAutoFit/>
          </a:bodyPr>
          <a:lstStyle>
            <a:lvl1pPr marL="0" indent="0">
              <a:buNone/>
              <a:defRPr>
                <a:solidFill>
                  <a:srgbClr val="505050"/>
                </a:solidFill>
              </a:defRPr>
            </a:lvl1pPr>
            <a:lvl2pPr marL="228531" indent="0">
              <a:buNone/>
              <a:defRPr>
                <a:solidFill>
                  <a:srgbClr val="505050"/>
                </a:solidFill>
              </a:defRPr>
            </a:lvl2pPr>
            <a:lvl3pPr marL="457063" indent="0">
              <a:buNone/>
              <a:defRPr>
                <a:solidFill>
                  <a:srgbClr val="505050"/>
                </a:solidFill>
              </a:defRPr>
            </a:lvl3pPr>
            <a:lvl4pPr marL="685594" indent="0">
              <a:buNone/>
              <a:defRPr/>
            </a:lvl4pPr>
            <a:lvl5pPr marL="914126" indent="0">
              <a:buNone/>
              <a:defRPr/>
            </a:lvl5pPr>
          </a:lstStyle>
          <a:p>
            <a:pPr lvl="0"/>
            <a:r>
              <a:rPr lang="en-US"/>
              <a:t>First level (Segoe UI, size 16pt)</a:t>
            </a:r>
          </a:p>
          <a:p>
            <a:pPr lvl="1"/>
            <a:r>
              <a:rPr lang="en-US"/>
              <a:t>Second level (Segoe UI, size 14pt)</a:t>
            </a:r>
          </a:p>
          <a:p>
            <a:pPr lvl="2"/>
            <a:r>
              <a:rPr lang="en-US"/>
              <a:t>Third level (Segoe UI, size 12pt)</a:t>
            </a:r>
          </a:p>
        </p:txBody>
      </p:sp>
      <p:sp>
        <p:nvSpPr>
          <p:cNvPr id="5" name="Text Placeholder 3"/>
          <p:cNvSpPr>
            <a:spLocks noGrp="1"/>
          </p:cNvSpPr>
          <p:nvPr>
            <p:ph type="body" sz="quarter" idx="11" hasCustomPrompt="1"/>
          </p:nvPr>
        </p:nvSpPr>
        <p:spPr>
          <a:xfrm>
            <a:off x="4357155" y="1470439"/>
            <a:ext cx="3478292" cy="726353"/>
          </a:xfrm>
        </p:spPr>
        <p:txBody>
          <a:bodyPr wrap="square">
            <a:spAutoFit/>
          </a:bodyPr>
          <a:lstStyle>
            <a:lvl1pPr marL="0" indent="0">
              <a:buNone/>
              <a:defRPr>
                <a:solidFill>
                  <a:srgbClr val="505050"/>
                </a:solidFill>
              </a:defRPr>
            </a:lvl1pPr>
            <a:lvl2pPr marL="228531" indent="0">
              <a:buNone/>
              <a:defRPr>
                <a:solidFill>
                  <a:srgbClr val="505050"/>
                </a:solidFill>
              </a:defRPr>
            </a:lvl2pPr>
            <a:lvl3pPr marL="457063" indent="0">
              <a:buNone/>
              <a:defRPr>
                <a:solidFill>
                  <a:srgbClr val="505050"/>
                </a:solidFill>
              </a:defRPr>
            </a:lvl3pPr>
            <a:lvl4pPr marL="685594" indent="0">
              <a:buNone/>
              <a:defRPr/>
            </a:lvl4pPr>
            <a:lvl5pPr marL="914126" indent="0">
              <a:buNone/>
              <a:defRPr/>
            </a:lvl5pPr>
          </a:lstStyle>
          <a:p>
            <a:pPr lvl="0"/>
            <a:r>
              <a:rPr lang="en-US"/>
              <a:t>First level (Segoe UI, size 16pt)</a:t>
            </a:r>
          </a:p>
          <a:p>
            <a:pPr lvl="1"/>
            <a:r>
              <a:rPr lang="en-US"/>
              <a:t>Second level (Segoe UI, size 14pt)</a:t>
            </a:r>
          </a:p>
          <a:p>
            <a:pPr lvl="2"/>
            <a:r>
              <a:rPr lang="en-US"/>
              <a:t>Third level (Segoe UI, size 12pt)</a:t>
            </a:r>
          </a:p>
        </p:txBody>
      </p:sp>
      <p:sp>
        <p:nvSpPr>
          <p:cNvPr id="6" name="Text Placeholder 3"/>
          <p:cNvSpPr>
            <a:spLocks noGrp="1"/>
          </p:cNvSpPr>
          <p:nvPr>
            <p:ph type="body" sz="quarter" idx="12" hasCustomPrompt="1"/>
          </p:nvPr>
        </p:nvSpPr>
        <p:spPr>
          <a:xfrm>
            <a:off x="8125883" y="1470439"/>
            <a:ext cx="3478292" cy="726353"/>
          </a:xfrm>
        </p:spPr>
        <p:txBody>
          <a:bodyPr wrap="square">
            <a:spAutoFit/>
          </a:bodyPr>
          <a:lstStyle>
            <a:lvl1pPr marL="0" indent="0">
              <a:buNone/>
              <a:defRPr>
                <a:solidFill>
                  <a:srgbClr val="505050"/>
                </a:solidFill>
              </a:defRPr>
            </a:lvl1pPr>
            <a:lvl2pPr marL="228531" indent="0">
              <a:buNone/>
              <a:defRPr>
                <a:solidFill>
                  <a:srgbClr val="505050"/>
                </a:solidFill>
              </a:defRPr>
            </a:lvl2pPr>
            <a:lvl3pPr marL="457063" indent="0">
              <a:buNone/>
              <a:defRPr>
                <a:solidFill>
                  <a:srgbClr val="505050"/>
                </a:solidFill>
              </a:defRPr>
            </a:lvl3pPr>
            <a:lvl4pPr marL="685594" indent="0">
              <a:buNone/>
              <a:defRPr/>
            </a:lvl4pPr>
            <a:lvl5pPr marL="914126" indent="0">
              <a:buNone/>
              <a:defRPr/>
            </a:lvl5pPr>
          </a:lstStyle>
          <a:p>
            <a:pPr lvl="0"/>
            <a:r>
              <a:rPr lang="en-US"/>
              <a:t>First level (Segoe UI, size 16pt)</a:t>
            </a:r>
          </a:p>
          <a:p>
            <a:pPr lvl="1"/>
            <a:r>
              <a:rPr lang="en-US"/>
              <a:t>Second level (Segoe UI, size 14pt)</a:t>
            </a:r>
          </a:p>
          <a:p>
            <a:pPr lvl="2"/>
            <a:r>
              <a:rPr lang="en-US"/>
              <a:t>Third level (Segoe UI, size 12pt)</a:t>
            </a:r>
          </a:p>
        </p:txBody>
      </p:sp>
      <p:pic>
        <p:nvPicPr>
          <p:cNvPr id="2" name="Picture 1">
            <a:extLst>
              <a:ext uri="{FF2B5EF4-FFF2-40B4-BE49-F238E27FC236}">
                <a16:creationId xmlns:a16="http://schemas.microsoft.com/office/drawing/2014/main" id="{162657A9-2CB7-CEDA-3221-D078800FB41A}"/>
              </a:ext>
            </a:extLst>
          </p:cNvPr>
          <p:cNvPicPr>
            <a:picLocks noChangeAspect="1"/>
          </p:cNvPicPr>
          <p:nvPr userDrawn="1"/>
        </p:nvPicPr>
        <p:blipFill>
          <a:blip r:embed="rId2"/>
          <a:stretch>
            <a:fillRect/>
          </a:stretch>
        </p:blipFill>
        <p:spPr>
          <a:xfrm>
            <a:off x="10142016" y="6264"/>
            <a:ext cx="2035710" cy="908383"/>
          </a:xfrm>
          <a:prstGeom prst="rect">
            <a:avLst/>
          </a:prstGeom>
        </p:spPr>
      </p:pic>
    </p:spTree>
    <p:extLst>
      <p:ext uri="{BB962C8B-B14F-4D97-AF65-F5344CB8AC3E}">
        <p14:creationId xmlns:p14="http://schemas.microsoft.com/office/powerpoint/2010/main" val="36871491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C35EA4"/>
          </p15:clr>
        </p15:guide>
        <p15:guide id="14" pos="3155">
          <p15:clr>
            <a:srgbClr val="A4A3A4"/>
          </p15:clr>
        </p15:guide>
        <p15:guide id="15" pos="3338">
          <p15:clr>
            <a:srgbClr val="A4A3A4"/>
          </p15:clr>
        </p15:guide>
        <p15:guide id="16" pos="3749">
          <p15:clr>
            <a:srgbClr val="C35EA4"/>
          </p15:clr>
        </p15:guide>
        <p15:guide id="17" pos="3932">
          <p15:clr>
            <a:srgbClr val="C35EA4"/>
          </p15:clr>
        </p15:guide>
        <p15:guide id="18" pos="4343">
          <p15:clr>
            <a:srgbClr val="A4A3A4"/>
          </p15:clr>
        </p15:guide>
        <p15:guide id="19" pos="4526">
          <p15:clr>
            <a:srgbClr val="A4A3A4"/>
          </p15:clr>
        </p15:guide>
        <p15:guide id="20" pos="4937">
          <p15:clr>
            <a:srgbClr val="C35EA4"/>
          </p15:clr>
        </p15:guide>
        <p15:guide id="21" pos="5120">
          <p15:clr>
            <a:srgbClr val="C35E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1" pos="2743">
          <p15:clr>
            <a:srgbClr val="C35EA4"/>
          </p15:clr>
        </p15:guide>
        <p15:guide id="32" orient="horz" pos="1439">
          <p15:clr>
            <a:srgbClr val="C35EA4"/>
          </p15:clr>
        </p15:guide>
        <p15:guide id="33" orient="horz" pos="1625">
          <p15:clr>
            <a:srgbClr val="C35EA4"/>
          </p15:clr>
        </p15:guide>
        <p15:guide id="35" orient="horz" pos="2250">
          <p15:clr>
            <a:srgbClr val="C35EA4"/>
          </p15:clr>
        </p15:guide>
        <p15:guide id="36" orient="horz" pos="2066">
          <p15:clr>
            <a:srgbClr val="C35EA4"/>
          </p15:clr>
        </p15:guide>
        <p15:guide id="37" orient="horz" pos="2697">
          <p15:clr>
            <a:srgbClr val="C35EA4"/>
          </p15:clr>
        </p15:guide>
        <p15:guide id="38" orient="horz" pos="2880">
          <p15:clr>
            <a:srgbClr val="C35EA4"/>
          </p15:clr>
        </p15:guide>
        <p15:guide id="39" orient="horz" pos="920">
          <p15:clr>
            <a:srgbClr val="5ACBF0"/>
          </p15:clr>
        </p15:guide>
      </p15:sldGuideLst>
    </p:ext>
  </p:extLs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Blank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814FC-36C6-4DD7-9BE3-C8D42F5092D2}"/>
              </a:ext>
            </a:extLst>
          </p:cNvPr>
          <p:cNvSpPr>
            <a:spLocks noGrp="1"/>
          </p:cNvSpPr>
          <p:nvPr>
            <p:ph type="title" hasCustomPrompt="1"/>
          </p:nvPr>
        </p:nvSpPr>
        <p:spPr/>
        <p:txBody>
          <a:bodyPr/>
          <a:lstStyle>
            <a:lvl1pPr>
              <a:defRPr>
                <a:solidFill>
                  <a:srgbClr val="505050"/>
                </a:solidFill>
              </a:defRPr>
            </a:lvl1pPr>
          </a:lstStyle>
          <a:p>
            <a:r>
              <a:rPr lang="en-US"/>
              <a:t>[Blank]</a:t>
            </a:r>
          </a:p>
        </p:txBody>
      </p:sp>
      <p:pic>
        <p:nvPicPr>
          <p:cNvPr id="3" name="Picture 2">
            <a:extLst>
              <a:ext uri="{FF2B5EF4-FFF2-40B4-BE49-F238E27FC236}">
                <a16:creationId xmlns:a16="http://schemas.microsoft.com/office/drawing/2014/main" id="{E9B898D5-0A19-C09A-DEED-342FC67636A0}"/>
              </a:ext>
            </a:extLst>
          </p:cNvPr>
          <p:cNvPicPr>
            <a:picLocks noChangeAspect="1"/>
          </p:cNvPicPr>
          <p:nvPr userDrawn="1"/>
        </p:nvPicPr>
        <p:blipFill>
          <a:blip r:embed="rId2"/>
          <a:stretch>
            <a:fillRect/>
          </a:stretch>
        </p:blipFill>
        <p:spPr>
          <a:xfrm>
            <a:off x="10153115" y="-8053"/>
            <a:ext cx="2035710" cy="908383"/>
          </a:xfrm>
          <a:prstGeom prst="rect">
            <a:avLst/>
          </a:prstGeom>
        </p:spPr>
      </p:pic>
    </p:spTree>
    <p:extLst>
      <p:ext uri="{BB962C8B-B14F-4D97-AF65-F5344CB8AC3E}">
        <p14:creationId xmlns:p14="http://schemas.microsoft.com/office/powerpoint/2010/main" val="2517747731"/>
      </p:ext>
    </p:extLst>
  </p:cSld>
  <p:clrMapOvr>
    <a:masterClrMapping/>
  </p:clrMapOvr>
  <p:transition>
    <p:fade/>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Clos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2952708"/>
            <a:ext cx="9141619" cy="581698"/>
          </a:xfrm>
          <a:noFill/>
        </p:spPr>
        <p:txBody>
          <a:bodyPr lIns="0" tIns="0" rIns="0" bIns="0" anchor="b" anchorCtr="0">
            <a:spAutoFit/>
          </a:bodyPr>
          <a:lstStyle>
            <a:lvl1pPr algn="l" defTabSz="932462" rtl="0" eaLnBrk="1" latinLnBrk="0" hangingPunct="1">
              <a:lnSpc>
                <a:spcPct val="90000"/>
              </a:lnSpc>
              <a:spcBef>
                <a:spcPct val="0"/>
              </a:spcBef>
              <a:buNone/>
              <a:defRPr lang="en-US" sz="4199" b="0" kern="1200" cap="none" spc="-50" baseline="0" dirty="0">
                <a:ln w="3175">
                  <a:noFill/>
                </a:ln>
                <a:solidFill>
                  <a:srgbClr val="505050"/>
                </a:solidFill>
                <a:effectLst/>
                <a:latin typeface="+mj-lt"/>
                <a:ea typeface="+mn-ea"/>
                <a:cs typeface="Segoe UI" pitchFamily="34" charset="0"/>
              </a:defRPr>
            </a:lvl1pPr>
          </a:lstStyle>
          <a:p>
            <a:r>
              <a:rPr lang="en-US"/>
              <a:t>Thank you.</a:t>
            </a:r>
          </a:p>
        </p:txBody>
      </p:sp>
      <p:sp>
        <p:nvSpPr>
          <p:cNvPr id="3" name="Text Placeholder 4"/>
          <p:cNvSpPr>
            <a:spLocks noGrp="1"/>
          </p:cNvSpPr>
          <p:nvPr>
            <p:ph type="body" sz="quarter" idx="12" hasCustomPrompt="1"/>
          </p:nvPr>
        </p:nvSpPr>
        <p:spPr>
          <a:xfrm>
            <a:off x="585063" y="3977320"/>
            <a:ext cx="9141619"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rgbClr val="505050"/>
                </a:solidFill>
                <a:latin typeface="+mn-lt"/>
              </a:defRPr>
            </a:lvl1pPr>
          </a:lstStyle>
          <a:p>
            <a:pPr lvl="0"/>
            <a:r>
              <a:rPr lang="en-US"/>
              <a:t>Subhead</a:t>
            </a:r>
          </a:p>
        </p:txBody>
      </p:sp>
      <p:pic>
        <p:nvPicPr>
          <p:cNvPr id="4" name="Picture 3" descr="Logo&#10;&#10;Description automatically generated">
            <a:extLst>
              <a:ext uri="{FF2B5EF4-FFF2-40B4-BE49-F238E27FC236}">
                <a16:creationId xmlns:a16="http://schemas.microsoft.com/office/drawing/2014/main" id="{AE32CA2D-717F-4165-BD14-B73BFECD23A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93612" y="292100"/>
            <a:ext cx="2032141" cy="911058"/>
          </a:xfrm>
          <a:prstGeom prst="rect">
            <a:avLst/>
          </a:prstGeom>
        </p:spPr>
      </p:pic>
      <p:pic>
        <p:nvPicPr>
          <p:cNvPr id="5" name="Picture 4">
            <a:extLst>
              <a:ext uri="{FF2B5EF4-FFF2-40B4-BE49-F238E27FC236}">
                <a16:creationId xmlns:a16="http://schemas.microsoft.com/office/drawing/2014/main" id="{DCB0F4A4-4959-5493-E78B-E3CAD420E90D}"/>
              </a:ext>
            </a:extLst>
          </p:cNvPr>
          <p:cNvPicPr>
            <a:picLocks noChangeAspect="1"/>
          </p:cNvPicPr>
          <p:nvPr userDrawn="1"/>
        </p:nvPicPr>
        <p:blipFill>
          <a:blip r:embed="rId3"/>
          <a:stretch>
            <a:fillRect/>
          </a:stretch>
        </p:blipFill>
        <p:spPr>
          <a:xfrm>
            <a:off x="10153115" y="12403"/>
            <a:ext cx="2035710" cy="908383"/>
          </a:xfrm>
          <a:prstGeom prst="rect">
            <a:avLst/>
          </a:prstGeom>
        </p:spPr>
      </p:pic>
    </p:spTree>
    <p:extLst>
      <p:ext uri="{BB962C8B-B14F-4D97-AF65-F5344CB8AC3E}">
        <p14:creationId xmlns:p14="http://schemas.microsoft.com/office/powerpoint/2010/main" val="2714098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showMasterSp="0" preserve="1" userDrawn="1">
  <p:cSld name="0_Title Slide – VMware Explo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27F1E79E-FF70-0DDD-CC36-17AD1BB5FF12}"/>
              </a:ext>
            </a:extLst>
          </p:cNvPr>
          <p:cNvSpPr>
            <a:spLocks noGrp="1"/>
          </p:cNvSpPr>
          <p:nvPr>
            <p:ph type="body" sz="quarter" idx="12"/>
          </p:nvPr>
        </p:nvSpPr>
        <p:spPr>
          <a:xfrm>
            <a:off x="551469" y="5841452"/>
            <a:ext cx="6062978" cy="355601"/>
          </a:xfrm>
        </p:spPr>
        <p:txBody>
          <a:bodyPr/>
          <a:lstStyle>
            <a:lvl1pPr>
              <a:defRPr>
                <a:solidFill>
                  <a:schemeClr val="bg1"/>
                </a:solidFill>
              </a:defRPr>
            </a:lvl1pPr>
          </a:lstStyle>
          <a:p>
            <a:endParaRPr lang="en-US">
              <a:solidFill>
                <a:schemeClr val="tx1">
                  <a:lumMod val="75000"/>
                </a:schemeClr>
              </a:solidFill>
            </a:endParaRPr>
          </a:p>
        </p:txBody>
      </p:sp>
      <p:sp>
        <p:nvSpPr>
          <p:cNvPr id="17" name="Text Placeholder 13">
            <a:extLst>
              <a:ext uri="{FF2B5EF4-FFF2-40B4-BE49-F238E27FC236}">
                <a16:creationId xmlns:a16="http://schemas.microsoft.com/office/drawing/2014/main" id="{367C2DF7-FC41-6D91-2BA9-E9AB63F18579}"/>
              </a:ext>
            </a:extLst>
          </p:cNvPr>
          <p:cNvSpPr>
            <a:spLocks noGrp="1"/>
          </p:cNvSpPr>
          <p:nvPr>
            <p:ph type="body" sz="quarter" idx="11"/>
          </p:nvPr>
        </p:nvSpPr>
        <p:spPr>
          <a:xfrm>
            <a:off x="551469" y="5440132"/>
            <a:ext cx="6062978" cy="355601"/>
          </a:xfrm>
        </p:spPr>
        <p:txBody>
          <a:bodyPr/>
          <a:lstStyle>
            <a:lvl1pPr>
              <a:defRPr>
                <a:solidFill>
                  <a:schemeClr val="bg1"/>
                </a:solidFill>
              </a:defRPr>
            </a:lvl1pPr>
          </a:lstStyle>
          <a:p>
            <a:endParaRPr lang="en-US">
              <a:solidFill>
                <a:schemeClr val="tx1">
                  <a:lumMod val="75000"/>
                </a:schemeClr>
              </a:solidFill>
            </a:endParaRPr>
          </a:p>
        </p:txBody>
      </p:sp>
      <p:sp>
        <p:nvSpPr>
          <p:cNvPr id="19" name="Subtitle 11">
            <a:extLst>
              <a:ext uri="{FF2B5EF4-FFF2-40B4-BE49-F238E27FC236}">
                <a16:creationId xmlns:a16="http://schemas.microsoft.com/office/drawing/2014/main" id="{9C2EF381-B711-BFFC-C940-155EAB86391C}"/>
              </a:ext>
            </a:extLst>
          </p:cNvPr>
          <p:cNvSpPr>
            <a:spLocks noGrp="1"/>
          </p:cNvSpPr>
          <p:nvPr>
            <p:ph type="subTitle" idx="10"/>
          </p:nvPr>
        </p:nvSpPr>
        <p:spPr>
          <a:xfrm>
            <a:off x="551469" y="3223291"/>
            <a:ext cx="6062978" cy="1096192"/>
          </a:xfrm>
        </p:spPr>
        <p:txBody>
          <a:bodyPr/>
          <a:lstStyle>
            <a:lvl1pPr>
              <a:defRPr>
                <a:solidFill>
                  <a:schemeClr val="bg1"/>
                </a:solidFill>
              </a:defRPr>
            </a:lvl1pPr>
          </a:lstStyle>
          <a:p>
            <a:endParaRPr lang="en-US">
              <a:solidFill>
                <a:schemeClr val="tx1">
                  <a:lumMod val="75000"/>
                </a:schemeClr>
              </a:solidFill>
            </a:endParaRPr>
          </a:p>
        </p:txBody>
      </p:sp>
      <p:sp>
        <p:nvSpPr>
          <p:cNvPr id="20" name="Title 9">
            <a:extLst>
              <a:ext uri="{FF2B5EF4-FFF2-40B4-BE49-F238E27FC236}">
                <a16:creationId xmlns:a16="http://schemas.microsoft.com/office/drawing/2014/main" id="{AB07046A-846D-C0C1-11F5-A7331E28DD8D}"/>
              </a:ext>
            </a:extLst>
          </p:cNvPr>
          <p:cNvSpPr>
            <a:spLocks noGrp="1"/>
          </p:cNvSpPr>
          <p:nvPr>
            <p:ph type="title"/>
          </p:nvPr>
        </p:nvSpPr>
        <p:spPr>
          <a:xfrm>
            <a:off x="551469" y="1934653"/>
            <a:ext cx="6062978" cy="1234440"/>
          </a:xfrm>
        </p:spPr>
        <p:txBody>
          <a:bodyPr/>
          <a:lstStyle>
            <a:lvl1pPr>
              <a:defRPr sz="3999">
                <a:solidFill>
                  <a:schemeClr val="bg1"/>
                </a:solidFill>
              </a:defRPr>
            </a:lvl1pPr>
          </a:lstStyle>
          <a:p>
            <a:endParaRPr lang="en-US">
              <a:solidFill>
                <a:schemeClr val="tx1">
                  <a:lumMod val="75000"/>
                </a:schemeClr>
              </a:solidFill>
            </a:endParaRPr>
          </a:p>
        </p:txBody>
      </p:sp>
      <p:sp>
        <p:nvSpPr>
          <p:cNvPr id="21" name="Text Placeholder 13">
            <a:extLst>
              <a:ext uri="{FF2B5EF4-FFF2-40B4-BE49-F238E27FC236}">
                <a16:creationId xmlns:a16="http://schemas.microsoft.com/office/drawing/2014/main" id="{FE6E511C-86A1-B047-A521-E46D0AE9F5DB}"/>
              </a:ext>
            </a:extLst>
          </p:cNvPr>
          <p:cNvSpPr>
            <a:spLocks noGrp="1"/>
          </p:cNvSpPr>
          <p:nvPr>
            <p:ph type="body" sz="quarter" idx="13" hasCustomPrompt="1"/>
          </p:nvPr>
        </p:nvSpPr>
        <p:spPr>
          <a:xfrm>
            <a:off x="551469" y="483150"/>
            <a:ext cx="6062978" cy="355601"/>
          </a:xfrm>
        </p:spPr>
        <p:txBody>
          <a:bodyPr/>
          <a:lstStyle>
            <a:lvl1pPr>
              <a:defRPr lang="en-US" dirty="0">
                <a:solidFill>
                  <a:schemeClr val="bg1"/>
                </a:solidFill>
              </a:defRPr>
            </a:lvl1pPr>
          </a:lstStyle>
          <a:p>
            <a:r>
              <a:rPr lang="en-US">
                <a:solidFill>
                  <a:schemeClr val="tx1">
                    <a:lumMod val="75000"/>
                  </a:schemeClr>
                </a:solidFill>
              </a:rPr>
              <a:t>SESSION ID</a:t>
            </a:r>
          </a:p>
        </p:txBody>
      </p:sp>
    </p:spTree>
    <p:extLst>
      <p:ext uri="{BB962C8B-B14F-4D97-AF65-F5344CB8AC3E}">
        <p14:creationId xmlns:p14="http://schemas.microsoft.com/office/powerpoint/2010/main" val="3794969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7.xml><?xml version="1.0" encoding="utf-8"?>
<p:sldLayout xmlns:a="http://schemas.openxmlformats.org/drawingml/2006/main" xmlns:r="http://schemas.openxmlformats.org/officeDocument/2006/relationships" xmlns:p="http://schemas.openxmlformats.org/presentationml/2006/main" showMasterSp="0" preserve="1" userDrawn="1">
  <p:cSld name="1_Section Header – VMware Explore - Stay Connecte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2100082"/>
            <a:ext cx="5937816" cy="1229360"/>
          </a:xfrm>
        </p:spPr>
        <p:txBody>
          <a:bodyPr wrap="square" anchor="b"/>
          <a:lstStyle>
            <a:lvl1pPr algn="l">
              <a:defRPr sz="3599" b="0" cap="none" baseline="0">
                <a:solidFill>
                  <a:schemeClr val="bg1"/>
                </a:solidFill>
              </a:defRPr>
            </a:lvl1pPr>
          </a:lstStyle>
          <a:p>
            <a:r>
              <a:rPr lang="en-US" dirty="0"/>
              <a:t>Stay Connected</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7" y="3429000"/>
            <a:ext cx="5937816" cy="700882"/>
          </a:xfrm>
        </p:spPr>
        <p:txBody>
          <a:bodyPr/>
          <a:lstStyle>
            <a:lvl1pPr marL="0" indent="0" algn="l">
              <a:buNone/>
              <a:defRPr sz="2399">
                <a:solidFill>
                  <a:schemeClr val="bg1"/>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Let’s continue the conversation</a:t>
            </a:r>
          </a:p>
        </p:txBody>
      </p:sp>
      <p:sp>
        <p:nvSpPr>
          <p:cNvPr id="14" name="page number">
            <a:extLst>
              <a:ext uri="{FF2B5EF4-FFF2-40B4-BE49-F238E27FC236}">
                <a16:creationId xmlns:a16="http://schemas.microsoft.com/office/drawing/2014/main" id="{20A83C12-6BEB-4E4C-9FB0-AA1FB4C661B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1871400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8.xml><?xml version="1.0" encoding="utf-8"?>
<p:sldLayout xmlns:a="http://schemas.openxmlformats.org/drawingml/2006/main" xmlns:r="http://schemas.openxmlformats.org/officeDocument/2006/relationships" xmlns:p="http://schemas.openxmlformats.org/presentationml/2006/main" showMasterSp="0" preserve="1" userDrawn="1">
  <p:cSld name="0_Section Header – VMware Explo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5937816" cy="1229360"/>
          </a:xfrm>
        </p:spPr>
        <p:txBody>
          <a:bodyPr wrap="square" anchor="b"/>
          <a:lstStyle>
            <a:lvl1pPr algn="l">
              <a:defRPr sz="3599" b="0" cap="none" baseline="0">
                <a:solidFill>
                  <a:schemeClr val="accent2"/>
                </a:solidFill>
              </a:defRPr>
            </a:lvl1pPr>
          </a:lstStyle>
          <a:p>
            <a:r>
              <a:rPr lang="en-US"/>
              <a:t>Headline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7" y="2267712"/>
            <a:ext cx="5937816" cy="700882"/>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err="1"/>
              <a:t>Subheadline</a:t>
            </a:r>
            <a:r>
              <a:rPr lang="en-US"/>
              <a:t> if needed</a:t>
            </a:r>
          </a:p>
        </p:txBody>
      </p:sp>
      <p:sp>
        <p:nvSpPr>
          <p:cNvPr id="14" name="page number">
            <a:extLst>
              <a:ext uri="{FF2B5EF4-FFF2-40B4-BE49-F238E27FC236}">
                <a16:creationId xmlns:a16="http://schemas.microsoft.com/office/drawing/2014/main" id="{20A83C12-6BEB-4E4C-9FB0-AA1FB4C661B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2188595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9.xml><?xml version="1.0" encoding="utf-8"?>
<p:sldLayout xmlns:a="http://schemas.openxmlformats.org/drawingml/2006/main" xmlns:r="http://schemas.openxmlformats.org/officeDocument/2006/relationships" xmlns:p="http://schemas.openxmlformats.org/presentationml/2006/main" showMasterSp="0" preserve="1" userDrawn="1">
  <p:cSld name="Title Slide – Leaf">
    <p:spTree>
      <p:nvGrpSpPr>
        <p:cNvPr id="1" name=""/>
        <p:cNvGrpSpPr/>
        <p:nvPr/>
      </p:nvGrpSpPr>
      <p:grpSpPr>
        <a:xfrm>
          <a:off x="0" y="0"/>
          <a:ext cx="0" cy="0"/>
          <a:chOff x="0" y="0"/>
          <a:chExt cx="0" cy="0"/>
        </a:xfrm>
      </p:grpSpPr>
      <p:sp>
        <p:nvSpPr>
          <p:cNvPr id="2" name="Title click to edit"/>
          <p:cNvSpPr>
            <a:spLocks noGrp="1"/>
          </p:cNvSpPr>
          <p:nvPr>
            <p:ph type="title" hasCustomPrompt="1"/>
          </p:nvPr>
        </p:nvSpPr>
        <p:spPr>
          <a:xfrm>
            <a:off x="6592949" y="1582578"/>
            <a:ext cx="5102866" cy="1234440"/>
          </a:xfrm>
        </p:spPr>
        <p:txBody>
          <a:bodyPr wrap="square" anchor="b"/>
          <a:lstStyle>
            <a:lvl1pPr algn="l">
              <a:defRPr sz="3999" b="0" cap="none" baseline="0"/>
            </a:lvl1pPr>
          </a:lstStyle>
          <a:p>
            <a:r>
              <a:rPr lang="en-US"/>
              <a:t>Title Slide - Leaf and Ocean Color Theme</a:t>
            </a:r>
          </a:p>
        </p:txBody>
      </p:sp>
      <p:sp>
        <p:nvSpPr>
          <p:cNvPr id="128" name="Subtitle click to edit">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67281"/>
            <a:ext cx="5116452" cy="416403"/>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subtitle placeholder</a:t>
            </a:r>
          </a:p>
        </p:txBody>
      </p:sp>
      <p:sp>
        <p:nvSpPr>
          <p:cNvPr id="7" name="Click to edit Speaker Name ">
            <a:extLst>
              <a:ext uri="{FF2B5EF4-FFF2-40B4-BE49-F238E27FC236}">
                <a16:creationId xmlns:a16="http://schemas.microsoft.com/office/drawing/2014/main" id="{DEA43E1E-B208-4DC4-9D6A-01669D00DA14}"/>
              </a:ext>
            </a:extLst>
          </p:cNvPr>
          <p:cNvSpPr>
            <a:spLocks noGrp="1"/>
          </p:cNvSpPr>
          <p:nvPr>
            <p:ph type="body" sz="quarter" idx="11" hasCustomPrompt="1"/>
          </p:nvPr>
        </p:nvSpPr>
        <p:spPr>
          <a:xfrm>
            <a:off x="6592948" y="4737427"/>
            <a:ext cx="5402202" cy="355601"/>
          </a:xfrm>
        </p:spPr>
        <p:txBody>
          <a:bodyPr anchor="b"/>
          <a:lstStyle>
            <a:lvl1pPr marL="0" marR="0" indent="0" algn="l" defTabSz="914126" rtl="0" eaLnBrk="1" fontAlgn="auto" latinLnBrk="0" hangingPunct="1">
              <a:lnSpc>
                <a:spcPct val="100000"/>
              </a:lnSpc>
              <a:spcBef>
                <a:spcPts val="1799"/>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effectLst/>
              </a:defRPr>
            </a:lvl1pPr>
          </a:lstStyle>
          <a:p>
            <a:pPr marL="0" marR="0" lvl="0" indent="0" algn="l" defTabSz="914126" rtl="0" eaLnBrk="1" fontAlgn="auto" latinLnBrk="0" hangingPunct="1">
              <a:lnSpc>
                <a:spcPct val="100000"/>
              </a:lnSpc>
              <a:spcBef>
                <a:spcPts val="1799"/>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129" name="Click to edit role">
            <a:extLst>
              <a:ext uri="{FF2B5EF4-FFF2-40B4-BE49-F238E27FC236}">
                <a16:creationId xmlns:a16="http://schemas.microsoft.com/office/drawing/2014/main" id="{2111BB8B-7B37-4FB4-B2CD-984FE1C6C5E4}"/>
              </a:ext>
            </a:extLst>
          </p:cNvPr>
          <p:cNvSpPr>
            <a:spLocks noGrp="1"/>
          </p:cNvSpPr>
          <p:nvPr>
            <p:ph type="body" sz="quarter" idx="12" hasCustomPrompt="1"/>
          </p:nvPr>
        </p:nvSpPr>
        <p:spPr>
          <a:xfrm>
            <a:off x="6592948" y="5117482"/>
            <a:ext cx="5402202" cy="355601"/>
          </a:xfrm>
        </p:spPr>
        <p:txBody>
          <a:bodyPr/>
          <a:lstStyle>
            <a:lvl1pPr algn="l">
              <a:buNone/>
              <a:defRPr sz="1600">
                <a:solidFill>
                  <a:schemeClr val="tx2"/>
                </a:solidFill>
              </a:defRPr>
            </a:lvl1pPr>
          </a:lstStyle>
          <a:p>
            <a:pPr lvl="0"/>
            <a:r>
              <a:rPr lang="en-US"/>
              <a:t>Role / Division at VMware</a:t>
            </a:r>
          </a:p>
        </p:txBody>
      </p:sp>
      <p:sp>
        <p:nvSpPr>
          <p:cNvPr id="18" name="Click to edit role">
            <a:extLst>
              <a:ext uri="{FF2B5EF4-FFF2-40B4-BE49-F238E27FC236}">
                <a16:creationId xmlns:a16="http://schemas.microsoft.com/office/drawing/2014/main" id="{006FF8D0-7AF6-C549-9BFB-E838D6CDCA0E}"/>
              </a:ext>
            </a:extLst>
          </p:cNvPr>
          <p:cNvSpPr>
            <a:spLocks noGrp="1"/>
          </p:cNvSpPr>
          <p:nvPr>
            <p:ph type="body" sz="quarter" idx="14" hasCustomPrompt="1"/>
          </p:nvPr>
        </p:nvSpPr>
        <p:spPr>
          <a:xfrm>
            <a:off x="6592948" y="5485988"/>
            <a:ext cx="5402202" cy="355601"/>
          </a:xfrm>
        </p:spPr>
        <p:txBody>
          <a:bodyPr/>
          <a:lstStyle>
            <a:lvl1pPr algn="l">
              <a:buNone/>
              <a:defRPr sz="1400">
                <a:solidFill>
                  <a:schemeClr val="tx2"/>
                </a:solidFill>
              </a:defRPr>
            </a:lvl1pPr>
          </a:lstStyle>
          <a:p>
            <a:pPr lvl="0"/>
            <a:r>
              <a:rPr lang="en-US"/>
              <a:t>Date</a:t>
            </a:r>
          </a:p>
        </p:txBody>
      </p:sp>
      <p:grpSp>
        <p:nvGrpSpPr>
          <p:cNvPr id="5" name="parallelogram graphics">
            <a:extLst>
              <a:ext uri="{FF2B5EF4-FFF2-40B4-BE49-F238E27FC236}">
                <a16:creationId xmlns:a16="http://schemas.microsoft.com/office/drawing/2014/main" id="{9FD6412E-4CA0-D249-939D-85D976E51222}"/>
              </a:ext>
              <a:ext uri="{C183D7F6-B498-43B3-948B-1728B52AA6E4}">
                <adec:decorative xmlns:adec="http://schemas.microsoft.com/office/drawing/2017/decorative" val="1"/>
              </a:ext>
            </a:extLst>
          </p:cNvPr>
          <p:cNvGrpSpPr/>
          <p:nvPr userDrawn="1"/>
        </p:nvGrpSpPr>
        <p:grpSpPr>
          <a:xfrm>
            <a:off x="-1488216" y="1084672"/>
            <a:ext cx="9623529" cy="5494609"/>
            <a:chOff x="-1488217" y="1084671"/>
            <a:chExt cx="9623529" cy="5494609"/>
          </a:xfrm>
        </p:grpSpPr>
        <p:sp>
          <p:nvSpPr>
            <p:cNvPr id="35" name="Freeform 34">
              <a:extLst>
                <a:ext uri="{FF2B5EF4-FFF2-40B4-BE49-F238E27FC236}">
                  <a16:creationId xmlns:a16="http://schemas.microsoft.com/office/drawing/2014/main" id="{FC6E33BE-E922-E74A-8DF9-693000E673D6}"/>
                </a:ext>
                <a:ext uri="{C183D7F6-B498-43B3-948B-1728B52AA6E4}">
                  <adec:decorative xmlns:adec="http://schemas.microsoft.com/office/drawing/2017/decorative" val="1"/>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2000">
                  <a:schemeClr val="accent1"/>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4" name="Freeform 33">
              <a:extLst>
                <a:ext uri="{FF2B5EF4-FFF2-40B4-BE49-F238E27FC236}">
                  <a16:creationId xmlns:a16="http://schemas.microsoft.com/office/drawing/2014/main" id="{02065BB3-0DD8-1442-A077-9B671C2CD52B}"/>
                </a:ext>
                <a:ext uri="{C183D7F6-B498-43B3-948B-1728B52AA6E4}">
                  <adec:decorative xmlns:adec="http://schemas.microsoft.com/office/drawing/2017/decorative" val="1"/>
                </a:ext>
              </a:extLst>
            </p:cNvPr>
            <p:cNvSpPr/>
            <p:nvPr userDrawn="1"/>
          </p:nvSpPr>
          <p:spPr>
            <a:xfrm rot="2700000">
              <a:off x="1987453" y="-2390999"/>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4"/>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4" name="VMware logo">
            <a:extLst>
              <a:ext uri="{FF2B5EF4-FFF2-40B4-BE49-F238E27FC236}">
                <a16:creationId xmlns:a16="http://schemas.microsoft.com/office/drawing/2014/main" id="{D131BC43-C06C-5040-8CFE-30972EE1D90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5" name="Copyright" descr="Confidential copyright VMware, Inc. 2021">
            <a:extLst>
              <a:ext uri="{FF2B5EF4-FFF2-40B4-BE49-F238E27FC236}">
                <a16:creationId xmlns:a16="http://schemas.microsoft.com/office/drawing/2014/main" id="{858A0686-35C3-5C4B-A7C6-165B8F365E2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252707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Content Balanc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Two-content Layout Click to Add One Line Title</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4" name="Content Placeholder 3">
            <a:extLst>
              <a:ext uri="{FF2B5EF4-FFF2-40B4-BE49-F238E27FC236}">
                <a16:creationId xmlns:a16="http://schemas.microsoft.com/office/drawing/2014/main" id="{87AF420A-ED2C-4AD1-A28B-EB26178557DE}"/>
              </a:ext>
            </a:extLst>
          </p:cNvPr>
          <p:cNvSpPr>
            <a:spLocks noGrp="1"/>
          </p:cNvSpPr>
          <p:nvPr>
            <p:ph sz="quarter" idx="17" hasCustomPrompt="1"/>
          </p:nvPr>
        </p:nvSpPr>
        <p:spPr>
          <a:xfrm>
            <a:off x="579809" y="1600200"/>
            <a:ext cx="5313783" cy="4572000"/>
          </a:xfrm>
        </p:spPr>
        <p:txBody>
          <a:bodyPr vert="horz" lIns="0" tIns="0" rIns="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vl6pPr>
              <a:defRPr lang="en-US" sz="1200" dirty="0"/>
            </a:lvl6pPr>
            <a:lvl7pPr>
              <a:defRPr lang="en-US" sz="1200" dirty="0"/>
            </a:lvl7pPr>
            <a:lvl8pPr>
              <a:defRPr lang="en-US" sz="1200" dirty="0"/>
            </a:lvl8pPr>
            <a:lvl9pPr>
              <a:defRPr lang="en-US" sz="1200" dirty="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12" name="Content Placeholder 3">
            <a:extLst>
              <a:ext uri="{FF2B5EF4-FFF2-40B4-BE49-F238E27FC236}">
                <a16:creationId xmlns:a16="http://schemas.microsoft.com/office/drawing/2014/main" id="{CD860A49-A98C-4F0E-AB34-4E13B89D5EBC}"/>
              </a:ext>
            </a:extLst>
          </p:cNvPr>
          <p:cNvSpPr>
            <a:spLocks noGrp="1"/>
          </p:cNvSpPr>
          <p:nvPr>
            <p:ph sz="quarter" idx="18" hasCustomPrompt="1"/>
          </p:nvPr>
        </p:nvSpPr>
        <p:spPr>
          <a:xfrm>
            <a:off x="6321287" y="1600200"/>
            <a:ext cx="5867538" cy="4572000"/>
          </a:xfrm>
        </p:spPr>
        <p:txBody>
          <a:bodyPr vert="horz" lIns="0" tIns="0" rIns="45720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vl6pPr>
              <a:defRPr lang="en-US" sz="1200" dirty="0"/>
            </a:lvl6pPr>
            <a:lvl7pPr>
              <a:defRPr lang="en-US" sz="1200" dirty="0"/>
            </a:lvl7pPr>
            <a:lvl8pPr>
              <a:defRPr lang="en-US" sz="1200" dirty="0"/>
            </a:lvl8pPr>
            <a:lvl9pPr>
              <a:defRPr lang="en-US" sz="1200" dirty="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7" name="page number">
            <a:extLst>
              <a:ext uri="{FF2B5EF4-FFF2-40B4-BE49-F238E27FC236}">
                <a16:creationId xmlns:a16="http://schemas.microsoft.com/office/drawing/2014/main" id="{306FFEC8-099C-484D-841A-7FCB225B189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601335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0.xml><?xml version="1.0" encoding="utf-8"?>
<p:sldLayout xmlns:a="http://schemas.openxmlformats.org/drawingml/2006/main" xmlns:r="http://schemas.openxmlformats.org/officeDocument/2006/relationships" xmlns:p="http://schemas.openxmlformats.org/presentationml/2006/main" showMasterSp="0" preserve="1" userDrawn="1">
  <p:cSld name="Title Slide – Plum">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6592948" y="1582578"/>
            <a:ext cx="4996403" cy="1234440"/>
          </a:xfrm>
        </p:spPr>
        <p:txBody>
          <a:bodyPr wrap="square" anchor="b"/>
          <a:lstStyle>
            <a:lvl1pPr algn="l">
              <a:defRPr sz="3999" b="0" cap="none" baseline="0"/>
            </a:lvl1pPr>
          </a:lstStyle>
          <a:p>
            <a:r>
              <a:rPr lang="en-US"/>
              <a:t>Title Slide - Plum &amp; Indigo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67281"/>
            <a:ext cx="5116452" cy="416403"/>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subtitle placeholder</a:t>
            </a:r>
          </a:p>
        </p:txBody>
      </p:sp>
      <p:sp>
        <p:nvSpPr>
          <p:cNvPr id="13" name="Click to edit Speaker Name ">
            <a:extLst>
              <a:ext uri="{FF2B5EF4-FFF2-40B4-BE49-F238E27FC236}">
                <a16:creationId xmlns:a16="http://schemas.microsoft.com/office/drawing/2014/main" id="{BE8CF301-A89D-F446-8E25-48C52B357C1E}"/>
              </a:ext>
            </a:extLst>
          </p:cNvPr>
          <p:cNvSpPr>
            <a:spLocks noGrp="1"/>
          </p:cNvSpPr>
          <p:nvPr>
            <p:ph type="body" sz="quarter" idx="11" hasCustomPrompt="1"/>
          </p:nvPr>
        </p:nvSpPr>
        <p:spPr>
          <a:xfrm>
            <a:off x="6592948" y="4737427"/>
            <a:ext cx="5402202" cy="355601"/>
          </a:xfrm>
        </p:spPr>
        <p:txBody>
          <a:bodyPr anchor="b"/>
          <a:lstStyle>
            <a:lvl1pPr marL="0" marR="0" indent="0" algn="l" defTabSz="914126" rtl="0" eaLnBrk="1" fontAlgn="auto" latinLnBrk="0" hangingPunct="1">
              <a:lnSpc>
                <a:spcPct val="100000"/>
              </a:lnSpc>
              <a:spcBef>
                <a:spcPts val="1799"/>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effectLst/>
              </a:defRPr>
            </a:lvl1pPr>
          </a:lstStyle>
          <a:p>
            <a:pPr marL="0" marR="0" lvl="0" indent="0" algn="l" defTabSz="914126" rtl="0" eaLnBrk="1" fontAlgn="auto" latinLnBrk="0" hangingPunct="1">
              <a:lnSpc>
                <a:spcPct val="100000"/>
              </a:lnSpc>
              <a:spcBef>
                <a:spcPts val="1799"/>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14" name="Click to edit role">
            <a:extLst>
              <a:ext uri="{FF2B5EF4-FFF2-40B4-BE49-F238E27FC236}">
                <a16:creationId xmlns:a16="http://schemas.microsoft.com/office/drawing/2014/main" id="{A6793BDF-BE4B-0441-BDFD-DE9B2F59D3D0}"/>
              </a:ext>
            </a:extLst>
          </p:cNvPr>
          <p:cNvSpPr>
            <a:spLocks noGrp="1"/>
          </p:cNvSpPr>
          <p:nvPr>
            <p:ph type="body" sz="quarter" idx="12" hasCustomPrompt="1"/>
          </p:nvPr>
        </p:nvSpPr>
        <p:spPr>
          <a:xfrm>
            <a:off x="6592948" y="5117482"/>
            <a:ext cx="5402202" cy="355601"/>
          </a:xfrm>
        </p:spPr>
        <p:txBody>
          <a:bodyPr/>
          <a:lstStyle>
            <a:lvl1pPr algn="l">
              <a:buNone/>
              <a:defRPr sz="1600">
                <a:solidFill>
                  <a:schemeClr val="tx2"/>
                </a:solidFill>
              </a:defRPr>
            </a:lvl1pPr>
          </a:lstStyle>
          <a:p>
            <a:pPr lvl="0"/>
            <a:r>
              <a:rPr lang="en-US"/>
              <a:t>Role / Division at VMware</a:t>
            </a:r>
          </a:p>
        </p:txBody>
      </p:sp>
      <p:sp>
        <p:nvSpPr>
          <p:cNvPr id="17" name="Click to edit role">
            <a:extLst>
              <a:ext uri="{FF2B5EF4-FFF2-40B4-BE49-F238E27FC236}">
                <a16:creationId xmlns:a16="http://schemas.microsoft.com/office/drawing/2014/main" id="{DF9375A3-70DB-2E43-AFE1-9357176168C4}"/>
              </a:ext>
            </a:extLst>
          </p:cNvPr>
          <p:cNvSpPr>
            <a:spLocks noGrp="1"/>
          </p:cNvSpPr>
          <p:nvPr>
            <p:ph type="body" sz="quarter" idx="14" hasCustomPrompt="1"/>
          </p:nvPr>
        </p:nvSpPr>
        <p:spPr>
          <a:xfrm>
            <a:off x="6592948" y="5485988"/>
            <a:ext cx="5402202" cy="355601"/>
          </a:xfrm>
        </p:spPr>
        <p:txBody>
          <a:bodyPr/>
          <a:lstStyle>
            <a:lvl1pPr algn="l">
              <a:buNone/>
              <a:defRPr sz="1400">
                <a:solidFill>
                  <a:schemeClr val="tx2"/>
                </a:solidFill>
              </a:defRPr>
            </a:lvl1pPr>
          </a:lstStyle>
          <a:p>
            <a:pPr lvl="0"/>
            <a:r>
              <a:rPr lang="en-US"/>
              <a:t>Date</a:t>
            </a:r>
          </a:p>
        </p:txBody>
      </p:sp>
      <p:grpSp>
        <p:nvGrpSpPr>
          <p:cNvPr id="3" name="parallelograms">
            <a:extLst>
              <a:ext uri="{FF2B5EF4-FFF2-40B4-BE49-F238E27FC236}">
                <a16:creationId xmlns:a16="http://schemas.microsoft.com/office/drawing/2014/main" id="{1959EE4C-B533-6844-BFC2-39F3BC58AEC4}"/>
              </a:ext>
              <a:ext uri="{C183D7F6-B498-43B3-948B-1728B52AA6E4}">
                <adec:decorative xmlns:adec="http://schemas.microsoft.com/office/drawing/2017/decorative" val="1"/>
              </a:ext>
            </a:extLst>
          </p:cNvPr>
          <p:cNvGrpSpPr/>
          <p:nvPr userDrawn="1"/>
        </p:nvGrpSpPr>
        <p:grpSpPr>
          <a:xfrm>
            <a:off x="-1488216" y="1084672"/>
            <a:ext cx="9623529" cy="5494609"/>
            <a:chOff x="-1488217" y="1084671"/>
            <a:chExt cx="9623529" cy="5494609"/>
          </a:xfrm>
        </p:grpSpPr>
        <p:sp>
          <p:nvSpPr>
            <p:cNvPr id="35" name="Freeform 34" title="gradient decorative shape">
              <a:extLst>
                <a:ext uri="{FF2B5EF4-FFF2-40B4-BE49-F238E27FC236}">
                  <a16:creationId xmlns:a16="http://schemas.microsoft.com/office/drawing/2014/main" id="{FC6E33BE-E922-E74A-8DF9-693000E673D6}"/>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2000">
                  <a:schemeClr val="accent2"/>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4" name="Freeform 33" title="gradient decorative shape">
              <a:extLst>
                <a:ext uri="{FF2B5EF4-FFF2-40B4-BE49-F238E27FC236}">
                  <a16:creationId xmlns:a16="http://schemas.microsoft.com/office/drawing/2014/main" id="{02065BB3-0DD8-1442-A077-9B671C2CD52B}"/>
                </a:ext>
              </a:extLst>
            </p:cNvPr>
            <p:cNvSpPr/>
            <p:nvPr userDrawn="1"/>
          </p:nvSpPr>
          <p:spPr>
            <a:xfrm rot="2700000">
              <a:off x="1987453" y="-2390999"/>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5"/>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2" name="VMware logo">
            <a:extLst>
              <a:ext uri="{FF2B5EF4-FFF2-40B4-BE49-F238E27FC236}">
                <a16:creationId xmlns:a16="http://schemas.microsoft.com/office/drawing/2014/main" id="{035326E7-5957-7044-817A-3F5C6E6F5C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5" name="Copyright" descr="Confidential copyright VMware, Inc. 2021">
            <a:extLst>
              <a:ext uri="{FF2B5EF4-FFF2-40B4-BE49-F238E27FC236}">
                <a16:creationId xmlns:a16="http://schemas.microsoft.com/office/drawing/2014/main" id="{6B466EAD-9C9C-9545-95DA-EC3C4E242655}"/>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2932608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1.xml><?xml version="1.0" encoding="utf-8"?>
<p:sldLayout xmlns:a="http://schemas.openxmlformats.org/drawingml/2006/main" xmlns:r="http://schemas.openxmlformats.org/officeDocument/2006/relationships" xmlns:p="http://schemas.openxmlformats.org/presentationml/2006/main" showMasterSp="0" preserve="1" userDrawn="1">
  <p:cSld name="Title Slide – Aqua">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6592948" y="1582578"/>
            <a:ext cx="4996403" cy="1234440"/>
          </a:xfrm>
        </p:spPr>
        <p:txBody>
          <a:bodyPr wrap="square" anchor="b"/>
          <a:lstStyle>
            <a:lvl1pPr algn="l">
              <a:defRPr sz="3999" b="0" cap="none" baseline="0"/>
            </a:lvl1pPr>
          </a:lstStyle>
          <a:p>
            <a:r>
              <a:rPr lang="en-US"/>
              <a:t>Title Slide - Aqua &amp; Ocean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67281"/>
            <a:ext cx="5116452" cy="416403"/>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subtitle placeholder</a:t>
            </a:r>
          </a:p>
        </p:txBody>
      </p:sp>
      <p:sp>
        <p:nvSpPr>
          <p:cNvPr id="14" name="Click to edit Speaker Name ">
            <a:extLst>
              <a:ext uri="{FF2B5EF4-FFF2-40B4-BE49-F238E27FC236}">
                <a16:creationId xmlns:a16="http://schemas.microsoft.com/office/drawing/2014/main" id="{179DB1F6-DFFE-5E43-994F-B7DBFB112CAC}"/>
              </a:ext>
            </a:extLst>
          </p:cNvPr>
          <p:cNvSpPr>
            <a:spLocks noGrp="1"/>
          </p:cNvSpPr>
          <p:nvPr>
            <p:ph type="body" sz="quarter" idx="11" hasCustomPrompt="1"/>
          </p:nvPr>
        </p:nvSpPr>
        <p:spPr>
          <a:xfrm>
            <a:off x="6592948" y="4737427"/>
            <a:ext cx="5402202" cy="355601"/>
          </a:xfrm>
        </p:spPr>
        <p:txBody>
          <a:bodyPr anchor="b"/>
          <a:lstStyle>
            <a:lvl1pPr marL="0" marR="0" indent="0" algn="l" defTabSz="914126" rtl="0" eaLnBrk="1" fontAlgn="auto" latinLnBrk="0" hangingPunct="1">
              <a:lnSpc>
                <a:spcPct val="100000"/>
              </a:lnSpc>
              <a:spcBef>
                <a:spcPts val="1799"/>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effectLst/>
              </a:defRPr>
            </a:lvl1pPr>
          </a:lstStyle>
          <a:p>
            <a:pPr marL="0" marR="0" lvl="0" indent="0" algn="l" defTabSz="914126" rtl="0" eaLnBrk="1" fontAlgn="auto" latinLnBrk="0" hangingPunct="1">
              <a:lnSpc>
                <a:spcPct val="100000"/>
              </a:lnSpc>
              <a:spcBef>
                <a:spcPts val="1799"/>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15" name="Click to edit role">
            <a:extLst>
              <a:ext uri="{FF2B5EF4-FFF2-40B4-BE49-F238E27FC236}">
                <a16:creationId xmlns:a16="http://schemas.microsoft.com/office/drawing/2014/main" id="{6C710D35-A62F-6545-8876-C6793E801C84}"/>
              </a:ext>
            </a:extLst>
          </p:cNvPr>
          <p:cNvSpPr>
            <a:spLocks noGrp="1"/>
          </p:cNvSpPr>
          <p:nvPr>
            <p:ph type="body" sz="quarter" idx="12" hasCustomPrompt="1"/>
          </p:nvPr>
        </p:nvSpPr>
        <p:spPr>
          <a:xfrm>
            <a:off x="6592948" y="5117482"/>
            <a:ext cx="5402202" cy="355601"/>
          </a:xfrm>
        </p:spPr>
        <p:txBody>
          <a:bodyPr/>
          <a:lstStyle>
            <a:lvl1pPr algn="l">
              <a:buNone/>
              <a:defRPr sz="1600">
                <a:solidFill>
                  <a:schemeClr val="tx2"/>
                </a:solidFill>
              </a:defRPr>
            </a:lvl1pPr>
          </a:lstStyle>
          <a:p>
            <a:pPr lvl="0"/>
            <a:r>
              <a:rPr lang="en-US"/>
              <a:t>Role / Division at VMware</a:t>
            </a:r>
          </a:p>
        </p:txBody>
      </p:sp>
      <p:sp>
        <p:nvSpPr>
          <p:cNvPr id="17" name="Click to edit role">
            <a:extLst>
              <a:ext uri="{FF2B5EF4-FFF2-40B4-BE49-F238E27FC236}">
                <a16:creationId xmlns:a16="http://schemas.microsoft.com/office/drawing/2014/main" id="{B7F8A130-4773-4943-B490-D62738C5089B}"/>
              </a:ext>
            </a:extLst>
          </p:cNvPr>
          <p:cNvSpPr>
            <a:spLocks noGrp="1"/>
          </p:cNvSpPr>
          <p:nvPr>
            <p:ph type="body" sz="quarter" idx="14" hasCustomPrompt="1"/>
          </p:nvPr>
        </p:nvSpPr>
        <p:spPr>
          <a:xfrm>
            <a:off x="6592948" y="5485988"/>
            <a:ext cx="5402202" cy="355601"/>
          </a:xfrm>
        </p:spPr>
        <p:txBody>
          <a:bodyPr/>
          <a:lstStyle>
            <a:lvl1pPr algn="l">
              <a:buNone/>
              <a:defRPr sz="1400">
                <a:solidFill>
                  <a:schemeClr val="tx2"/>
                </a:solidFill>
              </a:defRPr>
            </a:lvl1pPr>
          </a:lstStyle>
          <a:p>
            <a:pPr lvl="0"/>
            <a:r>
              <a:rPr lang="en-US"/>
              <a:t>Date</a:t>
            </a:r>
          </a:p>
        </p:txBody>
      </p:sp>
      <p:grpSp>
        <p:nvGrpSpPr>
          <p:cNvPr id="3" name="parallelogram graphics">
            <a:extLst>
              <a:ext uri="{FF2B5EF4-FFF2-40B4-BE49-F238E27FC236}">
                <a16:creationId xmlns:a16="http://schemas.microsoft.com/office/drawing/2014/main" id="{0A9844F3-FFD1-7B47-8E20-3B1B8C9D30F6}"/>
              </a:ext>
              <a:ext uri="{C183D7F6-B498-43B3-948B-1728B52AA6E4}">
                <adec:decorative xmlns:adec="http://schemas.microsoft.com/office/drawing/2017/decorative" val="1"/>
              </a:ext>
            </a:extLst>
          </p:cNvPr>
          <p:cNvGrpSpPr/>
          <p:nvPr userDrawn="1"/>
        </p:nvGrpSpPr>
        <p:grpSpPr>
          <a:xfrm>
            <a:off x="-1488216" y="1084672"/>
            <a:ext cx="9623529" cy="5494609"/>
            <a:chOff x="-1488217" y="1084671"/>
            <a:chExt cx="9623529" cy="5494609"/>
          </a:xfrm>
        </p:grpSpPr>
        <p:sp>
          <p:nvSpPr>
            <p:cNvPr id="35" name="Freeform 34" title="gradient decorative shape">
              <a:extLst>
                <a:ext uri="{FF2B5EF4-FFF2-40B4-BE49-F238E27FC236}">
                  <a16:creationId xmlns:a16="http://schemas.microsoft.com/office/drawing/2014/main" id="{FC6E33BE-E922-E74A-8DF9-693000E673D6}"/>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2000">
                  <a:schemeClr val="accent1"/>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4" name="Freeform 33" title="gradient decorative shape">
              <a:extLst>
                <a:ext uri="{FF2B5EF4-FFF2-40B4-BE49-F238E27FC236}">
                  <a16:creationId xmlns:a16="http://schemas.microsoft.com/office/drawing/2014/main" id="{02065BB3-0DD8-1442-A077-9B671C2CD52B}"/>
                </a:ext>
              </a:extLst>
            </p:cNvPr>
            <p:cNvSpPr/>
            <p:nvPr userDrawn="1"/>
          </p:nvSpPr>
          <p:spPr>
            <a:xfrm rot="2700000">
              <a:off x="1987453" y="-2390999"/>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3"/>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2" name="VMware logo">
            <a:extLst>
              <a:ext uri="{FF2B5EF4-FFF2-40B4-BE49-F238E27FC236}">
                <a16:creationId xmlns:a16="http://schemas.microsoft.com/office/drawing/2014/main" id="{204DE4A6-6232-5642-BD28-F03961ABC67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3" name="Copyright" descr="Confidential copyright VMware, Inc. 2021">
            <a:extLst>
              <a:ext uri="{FF2B5EF4-FFF2-40B4-BE49-F238E27FC236}">
                <a16:creationId xmlns:a16="http://schemas.microsoft.com/office/drawing/2014/main" id="{67A12218-5F19-AB45-AFB4-EED5DBCA22C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543873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6" name="Click to edit text">
            <a:extLst>
              <a:ext uri="{FF2B5EF4-FFF2-40B4-BE49-F238E27FC236}">
                <a16:creationId xmlns:a16="http://schemas.microsoft.com/office/drawing/2014/main" id="{B29EB907-51A5-4D60-B03A-85DECB7627F9}"/>
              </a:ext>
            </a:extLst>
          </p:cNvPr>
          <p:cNvSpPr>
            <a:spLocks noGrp="1"/>
          </p:cNvSpPr>
          <p:nvPr>
            <p:ph type="body" sz="quarter" idx="23" hasCustomPrompt="1"/>
          </p:nvPr>
        </p:nvSpPr>
        <p:spPr>
          <a:xfrm>
            <a:off x="2894013" y="1359909"/>
            <a:ext cx="7315200" cy="4322783"/>
          </a:xfrm>
        </p:spPr>
        <p:txBody>
          <a:bodyPr anchor="t"/>
          <a:lstStyle>
            <a:lvl1pPr marL="0" indent="0">
              <a:spcBef>
                <a:spcPts val="1799"/>
              </a:spcBef>
              <a:buClr>
                <a:schemeClr val="accent2"/>
              </a:buClr>
              <a:buFont typeface="Open Sans" panose="020B0606030504020204" pitchFamily="34" charset="0"/>
              <a:buChar char="​"/>
              <a:defRPr>
                <a:solidFill>
                  <a:schemeClr val="accent2"/>
                </a:solidFill>
              </a:defRPr>
            </a:lvl1pPr>
            <a:lvl2pPr marL="0" indent="0">
              <a:spcBef>
                <a:spcPts val="600"/>
              </a:spcBef>
              <a:buFont typeface="Open Sans" panose="020B0606030504020204" pitchFamily="34" charset="0"/>
              <a:buChar char="​"/>
              <a:defRPr/>
            </a:lvl2pPr>
            <a:lvl3pPr marL="342797" indent="0">
              <a:buFont typeface="Open Sans" panose="020B0606030504020204" pitchFamily="34" charset="0"/>
              <a:buNone/>
              <a:defRPr sz="1799"/>
            </a:lvl3pPr>
            <a:lvl4pPr marL="342797" indent="0">
              <a:buFont typeface="Open Sans" panose="020B0606030504020204" pitchFamily="34" charset="0"/>
              <a:buChar char="​"/>
              <a:tabLst/>
              <a:defRPr sz="1799">
                <a:solidFill>
                  <a:schemeClr val="tx2"/>
                </a:solidFill>
              </a:defRPr>
            </a:lvl4pPr>
            <a:lvl5pPr marL="342797" indent="0">
              <a:buFont typeface="Open Sans" panose="020B0606030504020204" pitchFamily="34" charset="0"/>
              <a:buChar char="​"/>
              <a:tabLst/>
              <a:defRPr sz="1799">
                <a:solidFill>
                  <a:schemeClr val="tx2"/>
                </a:solidFill>
              </a:defRPr>
            </a:lvl5pPr>
            <a:lvl6pPr marL="342797" indent="0">
              <a:buFont typeface="Open Sans" panose="020B0606030504020204" pitchFamily="34" charset="0"/>
              <a:buChar char="​"/>
              <a:defRPr sz="1799">
                <a:solidFill>
                  <a:schemeClr val="tx2"/>
                </a:solidFill>
              </a:defRPr>
            </a:lvl6pPr>
            <a:lvl7pPr marL="342797" indent="0">
              <a:buFont typeface="Open Sans" panose="020B0606030504020204" pitchFamily="34" charset="0"/>
              <a:buChar char="​"/>
              <a:defRPr sz="1799">
                <a:solidFill>
                  <a:schemeClr val="tx2"/>
                </a:solidFill>
              </a:defRPr>
            </a:lvl7pPr>
            <a:lvl8pPr marL="342797" indent="0">
              <a:buFont typeface="Open Sans" panose="020B0606030504020204" pitchFamily="34" charset="0"/>
              <a:buChar char="​"/>
              <a:defRPr sz="1799">
                <a:solidFill>
                  <a:schemeClr val="tx2"/>
                </a:solidFill>
              </a:defRPr>
            </a:lvl8pPr>
            <a:lvl9pPr marL="342797" indent="0">
              <a:buFont typeface="Open Sans" panose="020B0606030504020204" pitchFamily="34" charset="0"/>
              <a:buChar char="​"/>
              <a:defRPr sz="1799">
                <a:solidFill>
                  <a:schemeClr val="tx2"/>
                </a:solidFill>
              </a:defRPr>
            </a:lvl9pPr>
          </a:lstStyle>
          <a:p>
            <a:pPr lvl="0"/>
            <a:r>
              <a:rPr lang="en-US" dirty="0"/>
              <a:t>Edit text</a:t>
            </a:r>
          </a:p>
        </p:txBody>
      </p:sp>
      <p:sp>
        <p:nvSpPr>
          <p:cNvPr id="730" name="page number">
            <a:extLst>
              <a:ext uri="{FF2B5EF4-FFF2-40B4-BE49-F238E27FC236}">
                <a16:creationId xmlns:a16="http://schemas.microsoft.com/office/drawing/2014/main" id="{AB8D1A6B-3CE6-468D-804E-6300F8B6DC8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
        <p:nvSpPr>
          <p:cNvPr id="2" name="TextBox 1">
            <a:extLst>
              <a:ext uri="{FF2B5EF4-FFF2-40B4-BE49-F238E27FC236}">
                <a16:creationId xmlns:a16="http://schemas.microsoft.com/office/drawing/2014/main" id="{EFAB009F-8C77-4345-BB40-5C6D1F329C80}"/>
              </a:ext>
            </a:extLst>
          </p:cNvPr>
          <p:cNvSpPr txBox="1"/>
          <p:nvPr userDrawn="1"/>
        </p:nvSpPr>
        <p:spPr>
          <a:xfrm>
            <a:off x="610290" y="1257625"/>
            <a:ext cx="1939871" cy="443198"/>
          </a:xfrm>
          <a:prstGeom prst="rect">
            <a:avLst/>
          </a:prstGeom>
        </p:spPr>
        <p:txBody>
          <a:bodyPr vert="horz" wrap="none" lIns="0" tIns="0" rIns="0" bIns="0" rtlCol="0" anchor="b">
            <a:noAutofit/>
          </a:bodyPr>
          <a:lstStyle>
            <a:lvl1pPr>
              <a:lnSpc>
                <a:spcPct val="90000"/>
              </a:lnSpc>
              <a:spcBef>
                <a:spcPct val="0"/>
              </a:spcBef>
              <a:buNone/>
              <a:defRPr sz="3200" b="0">
                <a:solidFill>
                  <a:schemeClr val="accent2"/>
                </a:solidFill>
                <a:latin typeface="+mj-lt"/>
              </a:defRPr>
            </a:lvl1pPr>
          </a:lstStyle>
          <a:p>
            <a:pPr lvl="0"/>
            <a:r>
              <a:rPr lang="en-US" sz="3199" dirty="0"/>
              <a:t>Agenda</a:t>
            </a:r>
          </a:p>
        </p:txBody>
      </p:sp>
    </p:spTree>
    <p:extLst>
      <p:ext uri="{BB962C8B-B14F-4D97-AF65-F5344CB8AC3E}">
        <p14:creationId xmlns:p14="http://schemas.microsoft.com/office/powerpoint/2010/main" val="2388547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3.xml><?xml version="1.0" encoding="utf-8"?>
<p:sldLayout xmlns:a="http://schemas.openxmlformats.org/drawingml/2006/main" xmlns:r="http://schemas.openxmlformats.org/officeDocument/2006/relationships" xmlns:p="http://schemas.openxmlformats.org/presentationml/2006/main" showMasterSp="0" preserve="1" userDrawn="1">
  <p:cSld name="Section Header – Leaf">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6427626" cy="1229360"/>
          </a:xfrm>
        </p:spPr>
        <p:txBody>
          <a:bodyPr wrap="square" anchor="b"/>
          <a:lstStyle>
            <a:lvl1pPr algn="l">
              <a:defRPr sz="3599" b="0" cap="none" baseline="0">
                <a:solidFill>
                  <a:schemeClr val="accent2"/>
                </a:solidFill>
              </a:defRPr>
            </a:lvl1pPr>
          </a:lstStyle>
          <a:p>
            <a:r>
              <a:rPr lang="en-US"/>
              <a:t>Section Title Option 1</a:t>
            </a:r>
            <a:br>
              <a:rPr lang="en-US"/>
            </a:br>
            <a:r>
              <a:rPr lang="en-US"/>
              <a:t>Leaf and Ocean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add text</a:t>
            </a:r>
          </a:p>
        </p:txBody>
      </p:sp>
      <p:grpSp>
        <p:nvGrpSpPr>
          <p:cNvPr id="3" name="parallelogram graphics">
            <a:extLst>
              <a:ext uri="{FF2B5EF4-FFF2-40B4-BE49-F238E27FC236}">
                <a16:creationId xmlns:a16="http://schemas.microsoft.com/office/drawing/2014/main" id="{4179C3A7-5E74-9045-81C2-636194DEEB7B}"/>
              </a:ext>
              <a:ext uri="{C183D7F6-B498-43B3-948B-1728B52AA6E4}">
                <adec:decorative xmlns:adec="http://schemas.microsoft.com/office/drawing/2017/decorative" val="1"/>
              </a:ext>
            </a:extLst>
          </p:cNvPr>
          <p:cNvGrpSpPr/>
          <p:nvPr userDrawn="1"/>
        </p:nvGrpSpPr>
        <p:grpSpPr>
          <a:xfrm>
            <a:off x="5180605" y="3294917"/>
            <a:ext cx="9157084" cy="2284913"/>
            <a:chOff x="5180604" y="3294915"/>
            <a:chExt cx="9157084" cy="2284913"/>
          </a:xfrm>
        </p:grpSpPr>
        <p:sp>
          <p:nvSpPr>
            <p:cNvPr id="26" name="Freeform 25">
              <a:extLst>
                <a:ext uri="{FF2B5EF4-FFF2-40B4-BE49-F238E27FC236}">
                  <a16:creationId xmlns:a16="http://schemas.microsoft.com/office/drawing/2014/main" id="{BC7C29EF-2F18-D94B-B2F7-6E9AFD0EC758}"/>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chemeClr val="accent4"/>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51" name="Freeform: Shape 50">
              <a:extLst>
                <a:ext uri="{FF2B5EF4-FFF2-40B4-BE49-F238E27FC236}">
                  <a16:creationId xmlns:a16="http://schemas.microsoft.com/office/drawing/2014/main" id="{8D3A6683-B1EA-4507-96A9-030793602B44}"/>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chemeClr val="accent4"/>
                </a:gs>
                <a:gs pos="95000">
                  <a:schemeClr val="bg1"/>
                </a:gs>
                <a:gs pos="74000">
                  <a:schemeClr val="bg1">
                    <a:alpha val="79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2" name="Graphic 11">
            <a:extLst>
              <a:ext uri="{FF2B5EF4-FFF2-40B4-BE49-F238E27FC236}">
                <a16:creationId xmlns:a16="http://schemas.microsoft.com/office/drawing/2014/main" id="{400A8319-C8D0-2045-925F-144C98981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3" name="Copyright" descr="Confidential copyright VMware, Inc. 2021">
            <a:extLst>
              <a:ext uri="{FF2B5EF4-FFF2-40B4-BE49-F238E27FC236}">
                <a16:creationId xmlns:a16="http://schemas.microsoft.com/office/drawing/2014/main" id="{72650901-D7DC-FD4A-9F11-4A96B4E7128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4" name="page number">
            <a:extLst>
              <a:ext uri="{FF2B5EF4-FFF2-40B4-BE49-F238E27FC236}">
                <a16:creationId xmlns:a16="http://schemas.microsoft.com/office/drawing/2014/main" id="{20A83C12-6BEB-4E4C-9FB0-AA1FB4C661B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624496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4.xml><?xml version="1.0" encoding="utf-8"?>
<p:sldLayout xmlns:a="http://schemas.openxmlformats.org/drawingml/2006/main" xmlns:r="http://schemas.openxmlformats.org/officeDocument/2006/relationships" xmlns:p="http://schemas.openxmlformats.org/presentationml/2006/main" showMasterSp="0" preserve="1" userDrawn="1">
  <p:cSld name="Section Header – Plu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6555971" cy="1229360"/>
          </a:xfrm>
        </p:spPr>
        <p:txBody>
          <a:bodyPr wrap="square" anchor="b"/>
          <a:lstStyle>
            <a:lvl1pPr algn="l">
              <a:defRPr sz="3599" b="0" cap="none" baseline="0">
                <a:solidFill>
                  <a:schemeClr val="accent2"/>
                </a:solidFill>
              </a:defRPr>
            </a:lvl1pPr>
          </a:lstStyle>
          <a:p>
            <a:r>
              <a:rPr lang="en-US"/>
              <a:t>Section Title Option 2 </a:t>
            </a:r>
            <a:br>
              <a:rPr lang="en-US"/>
            </a:br>
            <a:r>
              <a:rPr lang="en-US"/>
              <a:t>Plum and Indigo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add text</a:t>
            </a:r>
          </a:p>
        </p:txBody>
      </p:sp>
      <p:grpSp>
        <p:nvGrpSpPr>
          <p:cNvPr id="3" name="parallelogram graphics">
            <a:extLst>
              <a:ext uri="{FF2B5EF4-FFF2-40B4-BE49-F238E27FC236}">
                <a16:creationId xmlns:a16="http://schemas.microsoft.com/office/drawing/2014/main" id="{19D37C71-0080-7E44-8BBF-B45818A350D7}"/>
              </a:ext>
              <a:ext uri="{C183D7F6-B498-43B3-948B-1728B52AA6E4}">
                <adec:decorative xmlns:adec="http://schemas.microsoft.com/office/drawing/2017/decorative" val="1"/>
              </a:ext>
            </a:extLst>
          </p:cNvPr>
          <p:cNvGrpSpPr/>
          <p:nvPr userDrawn="1"/>
        </p:nvGrpSpPr>
        <p:grpSpPr>
          <a:xfrm>
            <a:off x="5180605" y="3294917"/>
            <a:ext cx="9157084" cy="2284913"/>
            <a:chOff x="5180604" y="3294915"/>
            <a:chExt cx="9157084" cy="2284913"/>
          </a:xfrm>
        </p:grpSpPr>
        <p:sp>
          <p:nvSpPr>
            <p:cNvPr id="26" name="Freeform 25">
              <a:extLst>
                <a:ext uri="{FF2B5EF4-FFF2-40B4-BE49-F238E27FC236}">
                  <a16:creationId xmlns:a16="http://schemas.microsoft.com/office/drawing/2014/main" id="{BC7C29EF-2F18-D94B-B2F7-6E9AFD0EC758}"/>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rgbClr val="7F35AB"/>
                </a:gs>
                <a:gs pos="87000">
                  <a:srgbClr val="264088"/>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51" name="Freeform: Shape 50">
              <a:extLst>
                <a:ext uri="{FF2B5EF4-FFF2-40B4-BE49-F238E27FC236}">
                  <a16:creationId xmlns:a16="http://schemas.microsoft.com/office/drawing/2014/main" id="{8D3A6683-B1EA-4507-96A9-030793602B44}"/>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rgbClr val="7F35AB"/>
                </a:gs>
                <a:gs pos="95000">
                  <a:schemeClr val="bg1"/>
                </a:gs>
                <a:gs pos="74000">
                  <a:schemeClr val="bg1">
                    <a:alpha val="79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3" name="Graphic 12">
            <a:extLst>
              <a:ext uri="{FF2B5EF4-FFF2-40B4-BE49-F238E27FC236}">
                <a16:creationId xmlns:a16="http://schemas.microsoft.com/office/drawing/2014/main" id="{909A2A30-C1F1-4C49-94D5-E4E16E0E0B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6347E559-D276-EB42-99BE-792521944F2A}"/>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8424C6A4-7F55-9842-969F-317F913DCB9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1492230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5.xml><?xml version="1.0" encoding="utf-8"?>
<p:sldLayout xmlns:a="http://schemas.openxmlformats.org/drawingml/2006/main" xmlns:r="http://schemas.openxmlformats.org/officeDocument/2006/relationships" xmlns:p="http://schemas.openxmlformats.org/presentationml/2006/main" showMasterSp="0" preserve="1" userDrawn="1">
  <p:cSld name="Section Header – Aqu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6587869" cy="1229360"/>
          </a:xfrm>
        </p:spPr>
        <p:txBody>
          <a:bodyPr wrap="square" anchor="b"/>
          <a:lstStyle>
            <a:lvl1pPr algn="l">
              <a:defRPr sz="3599" b="0" cap="none" baseline="0">
                <a:solidFill>
                  <a:schemeClr val="accent2"/>
                </a:solidFill>
              </a:defRPr>
            </a:lvl1pPr>
          </a:lstStyle>
          <a:p>
            <a:r>
              <a:rPr lang="en-US"/>
              <a:t>Section Title Option 3</a:t>
            </a:r>
            <a:br>
              <a:rPr lang="en-US"/>
            </a:br>
            <a:r>
              <a:rPr lang="en-US"/>
              <a:t>Aqua and Ocean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add text</a:t>
            </a:r>
          </a:p>
        </p:txBody>
      </p:sp>
      <p:grpSp>
        <p:nvGrpSpPr>
          <p:cNvPr id="3" name="parallelogram graphics">
            <a:extLst>
              <a:ext uri="{FF2B5EF4-FFF2-40B4-BE49-F238E27FC236}">
                <a16:creationId xmlns:a16="http://schemas.microsoft.com/office/drawing/2014/main" id="{5DD0ED51-EB2B-FA4D-A5E8-5D06AA0356A8}"/>
              </a:ext>
              <a:ext uri="{C183D7F6-B498-43B3-948B-1728B52AA6E4}">
                <adec:decorative xmlns:adec="http://schemas.microsoft.com/office/drawing/2017/decorative" val="1"/>
              </a:ext>
            </a:extLst>
          </p:cNvPr>
          <p:cNvGrpSpPr/>
          <p:nvPr userDrawn="1"/>
        </p:nvGrpSpPr>
        <p:grpSpPr>
          <a:xfrm>
            <a:off x="5180605" y="3294917"/>
            <a:ext cx="9157084" cy="2284913"/>
            <a:chOff x="5180604" y="3294915"/>
            <a:chExt cx="9157084" cy="2284913"/>
          </a:xfrm>
        </p:grpSpPr>
        <p:sp>
          <p:nvSpPr>
            <p:cNvPr id="26" name="Freeform 25">
              <a:extLst>
                <a:ext uri="{FF2B5EF4-FFF2-40B4-BE49-F238E27FC236}">
                  <a16:creationId xmlns:a16="http://schemas.microsoft.com/office/drawing/2014/main" id="{BC7C29EF-2F18-D94B-B2F7-6E9AFD0EC758}"/>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chemeClr val="accent3"/>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51" name="Freeform: Shape 50">
              <a:extLst>
                <a:ext uri="{FF2B5EF4-FFF2-40B4-BE49-F238E27FC236}">
                  <a16:creationId xmlns:a16="http://schemas.microsoft.com/office/drawing/2014/main" id="{8D3A6683-B1EA-4507-96A9-030793602B44}"/>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chemeClr val="accent3"/>
                </a:gs>
                <a:gs pos="95000">
                  <a:schemeClr val="bg1"/>
                </a:gs>
                <a:gs pos="74000">
                  <a:schemeClr val="bg1">
                    <a:alpha val="79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3" name="Graphic 12">
            <a:extLst>
              <a:ext uri="{FF2B5EF4-FFF2-40B4-BE49-F238E27FC236}">
                <a16:creationId xmlns:a16="http://schemas.microsoft.com/office/drawing/2014/main" id="{84B73C7E-880A-5549-9F44-0D938716521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BD7334BA-8EAC-6949-8ABE-D6CC75077F87}"/>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274E202C-D42A-664B-A387-688ED861096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2845052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6.xml><?xml version="1.0" encoding="utf-8"?>
<p:sldLayout xmlns:a="http://schemas.openxmlformats.org/drawingml/2006/main" xmlns:r="http://schemas.openxmlformats.org/officeDocument/2006/relationships" xmlns:p="http://schemas.openxmlformats.org/presentationml/2006/main" showMasterSp="0" preserve="1" userDrawn="1">
  <p:cSld name="Section Header – Photo 1">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grpSp>
        <p:nvGrpSpPr>
          <p:cNvPr id="12" name="Photo parallelogram">
            <a:extLst>
              <a:ext uri="{FF2B5EF4-FFF2-40B4-BE49-F238E27FC236}">
                <a16:creationId xmlns:a16="http://schemas.microsoft.com/office/drawing/2014/main" id="{19D2D2B9-571C-7F46-9BFD-415022846095}"/>
              </a:ext>
            </a:extLst>
          </p:cNvPr>
          <p:cNvGrpSpPr/>
          <p:nvPr userDrawn="1"/>
        </p:nvGrpSpPr>
        <p:grpSpPr>
          <a:xfrm>
            <a:off x="0" y="-1138608"/>
            <a:ext cx="13073278" cy="9169882"/>
            <a:chOff x="-1" y="-1147317"/>
            <a:chExt cx="13073278" cy="9169882"/>
          </a:xfrm>
        </p:grpSpPr>
        <p:sp>
          <p:nvSpPr>
            <p:cNvPr id="14" name="Freeform: Shape 28">
              <a:extLst>
                <a:ext uri="{FF2B5EF4-FFF2-40B4-BE49-F238E27FC236}">
                  <a16:creationId xmlns:a16="http://schemas.microsoft.com/office/drawing/2014/main" id="{91108D15-0A67-9746-8E99-7704B9FE2E29}"/>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19" name="Isosceles Triangle 1">
              <a:extLst>
                <a:ext uri="{FF2B5EF4-FFF2-40B4-BE49-F238E27FC236}">
                  <a16:creationId xmlns:a16="http://schemas.microsoft.com/office/drawing/2014/main" id="{1F2C015A-FDDB-A946-B0D0-598A639BDE49}"/>
                </a:ext>
                <a:ext uri="{C183D7F6-B498-43B3-948B-1728B52AA6E4}">
                  <adec:decorative xmlns:adec="http://schemas.microsoft.com/office/drawing/2017/decorative" val="1"/>
                </a:ext>
              </a:extLst>
            </p:cNvPr>
            <p:cNvSpPr/>
            <p:nvPr userDrawn="1"/>
          </p:nvSpPr>
          <p:spPr>
            <a:xfrm>
              <a:off x="8943276" y="3622876"/>
              <a:ext cx="3251263" cy="3253579"/>
            </a:xfrm>
            <a:prstGeom prst="triangle">
              <a:avLst>
                <a:gd name="adj" fmla="val 10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0" name="Freeform: Shape 27">
              <a:extLst>
                <a:ext uri="{FF2B5EF4-FFF2-40B4-BE49-F238E27FC236}">
                  <a16:creationId xmlns:a16="http://schemas.microsoft.com/office/drawing/2014/main" id="{F56B6859-6738-7A44-8ADF-6A1BECE51F5F}"/>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1" name="Mask">
              <a:extLst>
                <a:ext uri="{FF2B5EF4-FFF2-40B4-BE49-F238E27FC236}">
                  <a16:creationId xmlns:a16="http://schemas.microsoft.com/office/drawing/2014/main" id="{D60AE490-FF3A-FB4E-BA33-35A902104A89}"/>
                </a:ext>
              </a:extLst>
            </p:cNvPr>
            <p:cNvSpPr/>
            <p:nvPr userDrawn="1"/>
          </p:nvSpPr>
          <p:spPr>
            <a:xfrm flipV="1">
              <a:off x="0" y="-1147317"/>
              <a:ext cx="13073277" cy="9169882"/>
            </a:xfrm>
            <a:custGeom>
              <a:avLst/>
              <a:gdLst>
                <a:gd name="connsiteX0" fmla="*/ 0 w 13073277"/>
                <a:gd name="connsiteY0" fmla="*/ 9169882 h 9169882"/>
                <a:gd name="connsiteX1" fmla="*/ 12404785 w 13073277"/>
                <a:gd name="connsiteY1" fmla="*/ 9169882 h 9169882"/>
                <a:gd name="connsiteX2" fmla="*/ 12404785 w 13073277"/>
                <a:gd name="connsiteY2" fmla="*/ 9169882 h 9169882"/>
                <a:gd name="connsiteX3" fmla="*/ 13073277 w 13073277"/>
                <a:gd name="connsiteY3" fmla="*/ 9169882 h 9169882"/>
                <a:gd name="connsiteX4" fmla="*/ 13073277 w 13073277"/>
                <a:gd name="connsiteY4" fmla="*/ 0 h 9169882"/>
                <a:gd name="connsiteX5" fmla="*/ 12188824 w 13073277"/>
                <a:gd name="connsiteY5" fmla="*/ 0 h 9169882"/>
                <a:gd name="connsiteX6" fmla="*/ 12188824 w 13073277"/>
                <a:gd name="connsiteY6" fmla="*/ 8625 h 9169882"/>
                <a:gd name="connsiteX7" fmla="*/ 0 w 13073277"/>
                <a:gd name="connsiteY7" fmla="*/ 8625 h 9169882"/>
                <a:gd name="connsiteX8" fmla="*/ 0 w 13073277"/>
                <a:gd name="connsiteY8" fmla="*/ 1164565 h 9169882"/>
                <a:gd name="connsiteX9" fmla="*/ 12188824 w 13073277"/>
                <a:gd name="connsiteY9" fmla="*/ 1164565 h 9169882"/>
                <a:gd name="connsiteX10" fmla="*/ 12188824 w 13073277"/>
                <a:gd name="connsiteY10" fmla="*/ 8013942 h 9169882"/>
                <a:gd name="connsiteX11" fmla="*/ 0 w 13073277"/>
                <a:gd name="connsiteY11" fmla="*/ 8013942 h 91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3277" h="9169882">
                  <a:moveTo>
                    <a:pt x="0" y="9169882"/>
                  </a:moveTo>
                  <a:lnTo>
                    <a:pt x="12404785" y="9169882"/>
                  </a:lnTo>
                  <a:lnTo>
                    <a:pt x="12404785" y="9169882"/>
                  </a:lnTo>
                  <a:lnTo>
                    <a:pt x="13073277" y="9169882"/>
                  </a:lnTo>
                  <a:lnTo>
                    <a:pt x="13073277" y="0"/>
                  </a:lnTo>
                  <a:lnTo>
                    <a:pt x="12188824" y="0"/>
                  </a:lnTo>
                  <a:lnTo>
                    <a:pt x="12188824" y="8625"/>
                  </a:lnTo>
                  <a:lnTo>
                    <a:pt x="0" y="8625"/>
                  </a:lnTo>
                  <a:lnTo>
                    <a:pt x="0" y="1164565"/>
                  </a:lnTo>
                  <a:lnTo>
                    <a:pt x="12188824" y="1164565"/>
                  </a:lnTo>
                  <a:lnTo>
                    <a:pt x="12188824" y="8013942"/>
                  </a:lnTo>
                  <a:lnTo>
                    <a:pt x="0" y="8013942"/>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5530956" cy="1229360"/>
          </a:xfrm>
        </p:spPr>
        <p:txBody>
          <a:bodyPr wrap="square" anchor="b"/>
          <a:lstStyle>
            <a:lvl1pPr algn="l">
              <a:defRPr sz="3599" b="0" cap="none" baseline="0">
                <a:solidFill>
                  <a:schemeClr val="accent2"/>
                </a:solidFill>
              </a:defRPr>
            </a:lvl1pPr>
          </a:lstStyle>
          <a:p>
            <a:r>
              <a:rPr lang="en-US"/>
              <a:t>Section Title Option 4 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712235" cy="700882"/>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Aerial view of the ocean levels = sustainability. Replace text with optional subhead or delete.</a:t>
            </a:r>
          </a:p>
        </p:txBody>
      </p:sp>
      <p:pic>
        <p:nvPicPr>
          <p:cNvPr id="13" name="Graphic 12">
            <a:extLst>
              <a:ext uri="{FF2B5EF4-FFF2-40B4-BE49-F238E27FC236}">
                <a16:creationId xmlns:a16="http://schemas.microsoft.com/office/drawing/2014/main" id="{F60A0638-0154-EA49-A014-5F2D5EAE000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5" name="Copyright" descr="Confidential copyright VMware, Inc. 2021">
            <a:extLst>
              <a:ext uri="{FF2B5EF4-FFF2-40B4-BE49-F238E27FC236}">
                <a16:creationId xmlns:a16="http://schemas.microsoft.com/office/drawing/2014/main" id="{71D568D5-BD8B-6948-9144-386E8CC67B96}"/>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6" name="page number">
            <a:extLst>
              <a:ext uri="{FF2B5EF4-FFF2-40B4-BE49-F238E27FC236}">
                <a16:creationId xmlns:a16="http://schemas.microsoft.com/office/drawing/2014/main" id="{58AAE0C0-8BB8-8847-BD6E-08DDC0B3BCC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1937019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7.xml><?xml version="1.0" encoding="utf-8"?>
<p:sldLayout xmlns:a="http://schemas.openxmlformats.org/drawingml/2006/main" xmlns:r="http://schemas.openxmlformats.org/officeDocument/2006/relationships" xmlns:p="http://schemas.openxmlformats.org/presentationml/2006/main" showMasterSp="0" preserve="1" userDrawn="1">
  <p:cSld name="Section Header – Photo 2">
    <p:bg>
      <p:bgPr>
        <a:solidFill>
          <a:schemeClr val="bg1"/>
        </a:solidFill>
        <a:effectLst/>
      </p:bgPr>
    </p:bg>
    <p:spTree>
      <p:nvGrpSpPr>
        <p:cNvPr id="1" name=""/>
        <p:cNvGrpSpPr/>
        <p:nvPr/>
      </p:nvGrpSpPr>
      <p:grpSpPr>
        <a:xfrm>
          <a:off x="0" y="0"/>
          <a:ext cx="0" cy="0"/>
          <a:chOff x="0" y="0"/>
          <a:chExt cx="0" cy="0"/>
        </a:xfrm>
      </p:grpSpPr>
      <p:pic>
        <p:nvPicPr>
          <p:cNvPr id="29" name="Photo" descr="Image within a parallelogram that shows two workers having a meeting at a long table. Multiple devices shown, one employee seated in a chair, one seated in a wheelchair.">
            <a:extLst>
              <a:ext uri="{FF2B5EF4-FFF2-40B4-BE49-F238E27FC236}">
                <a16:creationId xmlns:a16="http://schemas.microsoft.com/office/drawing/2014/main" id="{ACCB46EF-32C3-7E4D-BC86-0D69BB808296}"/>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3784"/>
          <a:stretch/>
        </p:blipFill>
        <p:spPr>
          <a:xfrm rot="21176702">
            <a:off x="1014397" y="-485453"/>
            <a:ext cx="11874276" cy="7805494"/>
          </a:xfrm>
          <a:prstGeom prst="rect">
            <a:avLst/>
          </a:prstGeom>
        </p:spPr>
      </p:pic>
      <p:grpSp>
        <p:nvGrpSpPr>
          <p:cNvPr id="3" name="Photo parallelogram">
            <a:extLst>
              <a:ext uri="{FF2B5EF4-FFF2-40B4-BE49-F238E27FC236}">
                <a16:creationId xmlns:a16="http://schemas.microsoft.com/office/drawing/2014/main" id="{17F605AF-C77A-7B45-8B40-B1A17C1B1E24}"/>
              </a:ext>
            </a:extLst>
          </p:cNvPr>
          <p:cNvGrpSpPr/>
          <p:nvPr userDrawn="1"/>
        </p:nvGrpSpPr>
        <p:grpSpPr>
          <a:xfrm>
            <a:off x="-180752" y="-1222745"/>
            <a:ext cx="13563378" cy="9250325"/>
            <a:chOff x="-180753" y="-1222745"/>
            <a:chExt cx="13563378" cy="9250325"/>
          </a:xfrm>
        </p:grpSpPr>
        <p:sp>
          <p:nvSpPr>
            <p:cNvPr id="32" name="Freeform: Shape 28">
              <a:extLst>
                <a:ext uri="{FF2B5EF4-FFF2-40B4-BE49-F238E27FC236}">
                  <a16:creationId xmlns:a16="http://schemas.microsoft.com/office/drawing/2014/main" id="{9CBDC427-8C18-8540-A2B8-03585D82DB29}"/>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 name="Isosceles Triangle 1">
              <a:extLst>
                <a:ext uri="{FF2B5EF4-FFF2-40B4-BE49-F238E27FC236}">
                  <a16:creationId xmlns:a16="http://schemas.microsoft.com/office/drawing/2014/main" id="{B4BC3A27-8DAD-4476-9725-CF11880123D8}"/>
                </a:ext>
                <a:ext uri="{C183D7F6-B498-43B3-948B-1728B52AA6E4}">
                  <adec:decorative xmlns:adec="http://schemas.microsoft.com/office/drawing/2017/decorative" val="1"/>
                </a:ext>
              </a:extLst>
            </p:cNvPr>
            <p:cNvSpPr/>
            <p:nvPr userDrawn="1"/>
          </p:nvSpPr>
          <p:spPr>
            <a:xfrm>
              <a:off x="8943276" y="3622876"/>
              <a:ext cx="3251263" cy="3253579"/>
            </a:xfrm>
            <a:prstGeom prst="triangle">
              <a:avLst>
                <a:gd name="adj" fmla="val 10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8" name="Freeform: Shape 27">
              <a:extLst>
                <a:ext uri="{FF2B5EF4-FFF2-40B4-BE49-F238E27FC236}">
                  <a16:creationId xmlns:a16="http://schemas.microsoft.com/office/drawing/2014/main" id="{046FCD12-70AD-43E4-97A5-E350476D993C}"/>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0" name="masks">
              <a:extLst>
                <a:ext uri="{FF2B5EF4-FFF2-40B4-BE49-F238E27FC236}">
                  <a16:creationId xmlns:a16="http://schemas.microsoft.com/office/drawing/2014/main" id="{FE7BF62D-FF95-964C-BD10-55F667F30D49}"/>
                </a:ext>
              </a:extLst>
            </p:cNvPr>
            <p:cNvSpPr/>
            <p:nvPr userDrawn="1"/>
          </p:nvSpPr>
          <p:spPr>
            <a:xfrm>
              <a:off x="-180753" y="-1222745"/>
              <a:ext cx="13563378" cy="9250325"/>
            </a:xfrm>
            <a:custGeom>
              <a:avLst/>
              <a:gdLst>
                <a:gd name="connsiteX0" fmla="*/ 12369577 w 13563378"/>
                <a:gd name="connsiteY0" fmla="*/ 0 h 9250325"/>
                <a:gd name="connsiteX1" fmla="*/ 13563378 w 13563378"/>
                <a:gd name="connsiteY1" fmla="*/ 0 h 9250325"/>
                <a:gd name="connsiteX2" fmla="*/ 13563378 w 13563378"/>
                <a:gd name="connsiteY2" fmla="*/ 8223619 h 9250325"/>
                <a:gd name="connsiteX3" fmla="*/ 13460818 w 13563378"/>
                <a:gd name="connsiteY3" fmla="*/ 8223619 h 9250325"/>
                <a:gd name="connsiteX4" fmla="*/ 13460818 w 13563378"/>
                <a:gd name="connsiteY4" fmla="*/ 9250325 h 9250325"/>
                <a:gd name="connsiteX5" fmla="*/ 10632 w 13563378"/>
                <a:gd name="connsiteY5" fmla="*/ 9250325 h 9250325"/>
                <a:gd name="connsiteX6" fmla="*/ 10632 w 13563378"/>
                <a:gd name="connsiteY6" fmla="*/ 8080744 h 9250325"/>
                <a:gd name="connsiteX7" fmla="*/ 12369577 w 13563378"/>
                <a:gd name="connsiteY7" fmla="*/ 8080744 h 9250325"/>
                <a:gd name="connsiteX8" fmla="*/ 12369577 w 13563378"/>
                <a:gd name="connsiteY8" fmla="*/ 1222745 h 9250325"/>
                <a:gd name="connsiteX9" fmla="*/ 0 w 13563378"/>
                <a:gd name="connsiteY9" fmla="*/ 1222745 h 9250325"/>
                <a:gd name="connsiteX10" fmla="*/ 0 w 13563378"/>
                <a:gd name="connsiteY10" fmla="*/ 66805 h 9250325"/>
                <a:gd name="connsiteX11" fmla="*/ 12369577 w 13563378"/>
                <a:gd name="connsiteY11" fmla="*/ 66805 h 925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63378" h="9250325">
                  <a:moveTo>
                    <a:pt x="12369577" y="0"/>
                  </a:moveTo>
                  <a:lnTo>
                    <a:pt x="13563378" y="0"/>
                  </a:lnTo>
                  <a:lnTo>
                    <a:pt x="13563378" y="8223619"/>
                  </a:lnTo>
                  <a:lnTo>
                    <a:pt x="13460818" y="8223619"/>
                  </a:lnTo>
                  <a:lnTo>
                    <a:pt x="13460818" y="9250325"/>
                  </a:lnTo>
                  <a:lnTo>
                    <a:pt x="10632" y="9250325"/>
                  </a:lnTo>
                  <a:lnTo>
                    <a:pt x="10632" y="8080744"/>
                  </a:lnTo>
                  <a:lnTo>
                    <a:pt x="12369577" y="8080744"/>
                  </a:lnTo>
                  <a:lnTo>
                    <a:pt x="12369577" y="1222745"/>
                  </a:lnTo>
                  <a:lnTo>
                    <a:pt x="0" y="1222745"/>
                  </a:lnTo>
                  <a:lnTo>
                    <a:pt x="0" y="66805"/>
                  </a:lnTo>
                  <a:lnTo>
                    <a:pt x="12369577" y="66805"/>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a:solidFill>
                    <a:schemeClr val="bg1"/>
                  </a:solidFill>
                </a:rPr>
                <a:t>      </a:t>
              </a: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9" y="938794"/>
            <a:ext cx="5627208" cy="1229360"/>
          </a:xfrm>
        </p:spPr>
        <p:txBody>
          <a:bodyPr wrap="square" anchor="b"/>
          <a:lstStyle>
            <a:lvl1pPr algn="l">
              <a:defRPr sz="3599" b="0" cap="none" baseline="0">
                <a:solidFill>
                  <a:schemeClr val="accent2"/>
                </a:solidFill>
              </a:defRPr>
            </a:lvl1pPr>
          </a:lstStyle>
          <a:p>
            <a:r>
              <a:rPr lang="en-US"/>
              <a:t>Section Title Option 5 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7" y="2267712"/>
            <a:ext cx="5127983" cy="700882"/>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sz="2399"/>
              <a:t>Aerial view of multiple employees working at a long table, dressed casually. </a:t>
            </a:r>
            <a:r>
              <a:rPr lang="en-US"/>
              <a:t>Replace text with optional subhead or delete.</a:t>
            </a:r>
          </a:p>
        </p:txBody>
      </p:sp>
      <p:pic>
        <p:nvPicPr>
          <p:cNvPr id="15" name="Graphic 14">
            <a:extLst>
              <a:ext uri="{FF2B5EF4-FFF2-40B4-BE49-F238E27FC236}">
                <a16:creationId xmlns:a16="http://schemas.microsoft.com/office/drawing/2014/main" id="{05DC5E77-30F1-3B47-A666-55D19D7CAC8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6FA06A60-BB27-CF44-AE6E-F9E2CE405001}"/>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9" name="page number">
            <a:extLst>
              <a:ext uri="{FF2B5EF4-FFF2-40B4-BE49-F238E27FC236}">
                <a16:creationId xmlns:a16="http://schemas.microsoft.com/office/drawing/2014/main" id="{122BD7DB-46F6-AF47-AA7E-A44530BA81F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2605673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8.xml><?xml version="1.0" encoding="utf-8"?>
<p:sldLayout xmlns:a="http://schemas.openxmlformats.org/drawingml/2006/main" xmlns:r="http://schemas.openxmlformats.org/officeDocument/2006/relationships" xmlns:p="http://schemas.openxmlformats.org/presentationml/2006/main" showMasterSp="0" preserve="1" userDrawn="1">
  <p:cSld name="Section Header – Photo 3">
    <p:bg>
      <p:bgPr>
        <a:solidFill>
          <a:schemeClr val="bg1"/>
        </a:solidFill>
        <a:effectLst/>
      </p:bgPr>
    </p:bg>
    <p:spTree>
      <p:nvGrpSpPr>
        <p:cNvPr id="1" name=""/>
        <p:cNvGrpSpPr/>
        <p:nvPr/>
      </p:nvGrpSpPr>
      <p:grpSpPr>
        <a:xfrm>
          <a:off x="0" y="0"/>
          <a:ext cx="0" cy="0"/>
          <a:chOff x="0" y="0"/>
          <a:chExt cx="0" cy="0"/>
        </a:xfrm>
      </p:grpSpPr>
      <p:pic>
        <p:nvPicPr>
          <p:cNvPr id="29" name="Photo" descr="Image within a parallelogram that shows two diverse male workers having a discussion, one is holding a digital tablet, one is working on a laptop.">
            <a:extLst>
              <a:ext uri="{FF2B5EF4-FFF2-40B4-BE49-F238E27FC236}">
                <a16:creationId xmlns:a16="http://schemas.microsoft.com/office/drawing/2014/main" id="{4249174F-D683-2A44-B6F6-F53CABFCDEA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flipH="1">
            <a:off x="4035620" y="0"/>
            <a:ext cx="8153205" cy="6858000"/>
          </a:xfrm>
          <a:prstGeom prst="rect">
            <a:avLst/>
          </a:prstGeom>
        </p:spPr>
      </p:pic>
      <p:grpSp>
        <p:nvGrpSpPr>
          <p:cNvPr id="4" name="Photo parallelogram">
            <a:extLst>
              <a:ext uri="{FF2B5EF4-FFF2-40B4-BE49-F238E27FC236}">
                <a16:creationId xmlns:a16="http://schemas.microsoft.com/office/drawing/2014/main" id="{8B962EAF-5F4D-3D43-B036-87DCC0EE22E1}"/>
              </a:ext>
            </a:extLst>
          </p:cNvPr>
          <p:cNvGrpSpPr/>
          <p:nvPr userDrawn="1"/>
        </p:nvGrpSpPr>
        <p:grpSpPr>
          <a:xfrm>
            <a:off x="-1" y="-1147317"/>
            <a:ext cx="13073278" cy="9169882"/>
            <a:chOff x="-1" y="-1147317"/>
            <a:chExt cx="13073278" cy="9169882"/>
          </a:xfrm>
        </p:grpSpPr>
        <p:sp>
          <p:nvSpPr>
            <p:cNvPr id="32" name="Freeform: Shape 28">
              <a:extLst>
                <a:ext uri="{FF2B5EF4-FFF2-40B4-BE49-F238E27FC236}">
                  <a16:creationId xmlns:a16="http://schemas.microsoft.com/office/drawing/2014/main" id="{9CBDC427-8C18-8540-A2B8-03585D82DB29}"/>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 name="Isosceles Triangle 1">
              <a:extLst>
                <a:ext uri="{FF2B5EF4-FFF2-40B4-BE49-F238E27FC236}">
                  <a16:creationId xmlns:a16="http://schemas.microsoft.com/office/drawing/2014/main" id="{B4BC3A27-8DAD-4476-9725-CF11880123D8}"/>
                </a:ext>
                <a:ext uri="{C183D7F6-B498-43B3-948B-1728B52AA6E4}">
                  <adec:decorative xmlns:adec="http://schemas.microsoft.com/office/drawing/2017/decorative" val="1"/>
                </a:ext>
              </a:extLst>
            </p:cNvPr>
            <p:cNvSpPr/>
            <p:nvPr userDrawn="1"/>
          </p:nvSpPr>
          <p:spPr>
            <a:xfrm>
              <a:off x="8943276" y="3622876"/>
              <a:ext cx="3251263" cy="3253579"/>
            </a:xfrm>
            <a:prstGeom prst="triangle">
              <a:avLst>
                <a:gd name="adj" fmla="val 10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8" name="Freeform: Shape 27">
              <a:extLst>
                <a:ext uri="{FF2B5EF4-FFF2-40B4-BE49-F238E27FC236}">
                  <a16:creationId xmlns:a16="http://schemas.microsoft.com/office/drawing/2014/main" id="{046FCD12-70AD-43E4-97A5-E350476D993C}"/>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0" name="Mask">
              <a:extLst>
                <a:ext uri="{FF2B5EF4-FFF2-40B4-BE49-F238E27FC236}">
                  <a16:creationId xmlns:a16="http://schemas.microsoft.com/office/drawing/2014/main" id="{1434EE0F-07D2-4A4A-9732-A88CE7C9520F}"/>
                </a:ext>
              </a:extLst>
            </p:cNvPr>
            <p:cNvSpPr/>
            <p:nvPr userDrawn="1"/>
          </p:nvSpPr>
          <p:spPr>
            <a:xfrm flipV="1">
              <a:off x="0" y="-1147317"/>
              <a:ext cx="13073277" cy="9169882"/>
            </a:xfrm>
            <a:custGeom>
              <a:avLst/>
              <a:gdLst>
                <a:gd name="connsiteX0" fmla="*/ 0 w 13073277"/>
                <a:gd name="connsiteY0" fmla="*/ 9169882 h 9169882"/>
                <a:gd name="connsiteX1" fmla="*/ 12404785 w 13073277"/>
                <a:gd name="connsiteY1" fmla="*/ 9169882 h 9169882"/>
                <a:gd name="connsiteX2" fmla="*/ 12404785 w 13073277"/>
                <a:gd name="connsiteY2" fmla="*/ 9169882 h 9169882"/>
                <a:gd name="connsiteX3" fmla="*/ 13073277 w 13073277"/>
                <a:gd name="connsiteY3" fmla="*/ 9169882 h 9169882"/>
                <a:gd name="connsiteX4" fmla="*/ 13073277 w 13073277"/>
                <a:gd name="connsiteY4" fmla="*/ 0 h 9169882"/>
                <a:gd name="connsiteX5" fmla="*/ 12188824 w 13073277"/>
                <a:gd name="connsiteY5" fmla="*/ 0 h 9169882"/>
                <a:gd name="connsiteX6" fmla="*/ 12188824 w 13073277"/>
                <a:gd name="connsiteY6" fmla="*/ 8625 h 9169882"/>
                <a:gd name="connsiteX7" fmla="*/ 0 w 13073277"/>
                <a:gd name="connsiteY7" fmla="*/ 8625 h 9169882"/>
                <a:gd name="connsiteX8" fmla="*/ 0 w 13073277"/>
                <a:gd name="connsiteY8" fmla="*/ 1164565 h 9169882"/>
                <a:gd name="connsiteX9" fmla="*/ 12188824 w 13073277"/>
                <a:gd name="connsiteY9" fmla="*/ 1164565 h 9169882"/>
                <a:gd name="connsiteX10" fmla="*/ 12188824 w 13073277"/>
                <a:gd name="connsiteY10" fmla="*/ 8013942 h 9169882"/>
                <a:gd name="connsiteX11" fmla="*/ 0 w 13073277"/>
                <a:gd name="connsiteY11" fmla="*/ 8013942 h 91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3277" h="9169882">
                  <a:moveTo>
                    <a:pt x="0" y="9169882"/>
                  </a:moveTo>
                  <a:lnTo>
                    <a:pt x="12404785" y="9169882"/>
                  </a:lnTo>
                  <a:lnTo>
                    <a:pt x="12404785" y="9169882"/>
                  </a:lnTo>
                  <a:lnTo>
                    <a:pt x="13073277" y="9169882"/>
                  </a:lnTo>
                  <a:lnTo>
                    <a:pt x="13073277" y="0"/>
                  </a:lnTo>
                  <a:lnTo>
                    <a:pt x="12188824" y="0"/>
                  </a:lnTo>
                  <a:lnTo>
                    <a:pt x="12188824" y="8625"/>
                  </a:lnTo>
                  <a:lnTo>
                    <a:pt x="0" y="8625"/>
                  </a:lnTo>
                  <a:lnTo>
                    <a:pt x="0" y="1164565"/>
                  </a:lnTo>
                  <a:lnTo>
                    <a:pt x="12188824" y="1164565"/>
                  </a:lnTo>
                  <a:lnTo>
                    <a:pt x="12188824" y="8013942"/>
                  </a:lnTo>
                  <a:lnTo>
                    <a:pt x="0" y="8013942"/>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599" b="0" cap="none" baseline="0">
                <a:solidFill>
                  <a:schemeClr val="accent2"/>
                </a:solidFill>
              </a:defRPr>
            </a:lvl1pPr>
          </a:lstStyle>
          <a:p>
            <a:r>
              <a:rPr lang="en-US"/>
              <a:t>Section Title Option 6</a:t>
            </a:r>
            <a:br>
              <a:rPr lang="en-US"/>
            </a:br>
            <a:r>
              <a:rPr lang="en-US"/>
              <a:t>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255034" cy="700882"/>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sz="2399"/>
              <a:t>Closeup of two employees having a meeting at a table, dressed casually. </a:t>
            </a:r>
            <a:r>
              <a:rPr lang="en-US"/>
              <a:t>Replace text with optional subhead or delete.</a:t>
            </a:r>
          </a:p>
        </p:txBody>
      </p:sp>
      <p:pic>
        <p:nvPicPr>
          <p:cNvPr id="15" name="Graphic 14">
            <a:extLst>
              <a:ext uri="{FF2B5EF4-FFF2-40B4-BE49-F238E27FC236}">
                <a16:creationId xmlns:a16="http://schemas.microsoft.com/office/drawing/2014/main" id="{530B9954-0444-284A-882F-F841373C3B4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55CE012D-EFA7-5349-8FA3-8BDA280608C8}"/>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9" name="page number">
            <a:extLst>
              <a:ext uri="{FF2B5EF4-FFF2-40B4-BE49-F238E27FC236}">
                <a16:creationId xmlns:a16="http://schemas.microsoft.com/office/drawing/2014/main" id="{EA90A6E1-2960-3A43-85A7-7D1A9045D72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2621408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9.xml><?xml version="1.0" encoding="utf-8"?>
<p:sldLayout xmlns:a="http://schemas.openxmlformats.org/drawingml/2006/main" xmlns:r="http://schemas.openxmlformats.org/officeDocument/2006/relationships" xmlns:p="http://schemas.openxmlformats.org/presentationml/2006/main" showMasterSp="0" preserve="1" userDrawn="1">
  <p:cSld name="Section Header – Photo 4">
    <p:bg>
      <p:bgPr>
        <a:solidFill>
          <a:schemeClr val="bg1"/>
        </a:solidFill>
        <a:effectLst/>
      </p:bgPr>
    </p:bg>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23540E6D-7782-A947-A0D7-EF56A1E21301}"/>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4005165" y="1"/>
            <a:ext cx="8183660" cy="6858000"/>
          </a:xfrm>
          <a:prstGeom prst="rect">
            <a:avLst/>
          </a:prstGeom>
        </p:spPr>
      </p:pic>
      <p:grpSp>
        <p:nvGrpSpPr>
          <p:cNvPr id="20" name="Photo parallelogram">
            <a:extLst>
              <a:ext uri="{FF2B5EF4-FFF2-40B4-BE49-F238E27FC236}">
                <a16:creationId xmlns:a16="http://schemas.microsoft.com/office/drawing/2014/main" id="{F72EC879-2EA6-B148-92DF-BAD45E3E213A}"/>
              </a:ext>
            </a:extLst>
          </p:cNvPr>
          <p:cNvGrpSpPr/>
          <p:nvPr userDrawn="1"/>
        </p:nvGrpSpPr>
        <p:grpSpPr>
          <a:xfrm>
            <a:off x="-1" y="-1147317"/>
            <a:ext cx="13073278" cy="9169882"/>
            <a:chOff x="-1" y="-1147317"/>
            <a:chExt cx="13073278" cy="9169882"/>
          </a:xfrm>
        </p:grpSpPr>
        <p:sp>
          <p:nvSpPr>
            <p:cNvPr id="21" name="Freeform: Shape 28">
              <a:extLst>
                <a:ext uri="{FF2B5EF4-FFF2-40B4-BE49-F238E27FC236}">
                  <a16:creationId xmlns:a16="http://schemas.microsoft.com/office/drawing/2014/main" id="{B3E6C007-ABD8-004F-B045-BEB88D729FD5}"/>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2" name="Isosceles Triangle 1">
              <a:extLst>
                <a:ext uri="{FF2B5EF4-FFF2-40B4-BE49-F238E27FC236}">
                  <a16:creationId xmlns:a16="http://schemas.microsoft.com/office/drawing/2014/main" id="{57CB1D1A-227D-9040-AB7C-86ABF97CBC6B}"/>
                </a:ext>
                <a:ext uri="{C183D7F6-B498-43B3-948B-1728B52AA6E4}">
                  <adec:decorative xmlns:adec="http://schemas.microsoft.com/office/drawing/2017/decorative" val="1"/>
                </a:ext>
              </a:extLst>
            </p:cNvPr>
            <p:cNvSpPr/>
            <p:nvPr userDrawn="1"/>
          </p:nvSpPr>
          <p:spPr>
            <a:xfrm>
              <a:off x="8943276" y="3622876"/>
              <a:ext cx="3251263" cy="3253579"/>
            </a:xfrm>
            <a:prstGeom prst="triangle">
              <a:avLst>
                <a:gd name="adj" fmla="val 10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3" name="Freeform: Shape 27">
              <a:extLst>
                <a:ext uri="{FF2B5EF4-FFF2-40B4-BE49-F238E27FC236}">
                  <a16:creationId xmlns:a16="http://schemas.microsoft.com/office/drawing/2014/main" id="{B2FE9A9E-4684-3148-8554-74DA936D366F}"/>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4" name="Mask">
              <a:extLst>
                <a:ext uri="{FF2B5EF4-FFF2-40B4-BE49-F238E27FC236}">
                  <a16:creationId xmlns:a16="http://schemas.microsoft.com/office/drawing/2014/main" id="{422114DE-537D-5040-95CE-7B50A9F51150}"/>
                </a:ext>
              </a:extLst>
            </p:cNvPr>
            <p:cNvSpPr/>
            <p:nvPr userDrawn="1"/>
          </p:nvSpPr>
          <p:spPr>
            <a:xfrm flipV="1">
              <a:off x="0" y="-1147317"/>
              <a:ext cx="13073277" cy="9169882"/>
            </a:xfrm>
            <a:custGeom>
              <a:avLst/>
              <a:gdLst>
                <a:gd name="connsiteX0" fmla="*/ 0 w 13073277"/>
                <a:gd name="connsiteY0" fmla="*/ 9169882 h 9169882"/>
                <a:gd name="connsiteX1" fmla="*/ 12404785 w 13073277"/>
                <a:gd name="connsiteY1" fmla="*/ 9169882 h 9169882"/>
                <a:gd name="connsiteX2" fmla="*/ 12404785 w 13073277"/>
                <a:gd name="connsiteY2" fmla="*/ 9169882 h 9169882"/>
                <a:gd name="connsiteX3" fmla="*/ 13073277 w 13073277"/>
                <a:gd name="connsiteY3" fmla="*/ 9169882 h 9169882"/>
                <a:gd name="connsiteX4" fmla="*/ 13073277 w 13073277"/>
                <a:gd name="connsiteY4" fmla="*/ 0 h 9169882"/>
                <a:gd name="connsiteX5" fmla="*/ 12188824 w 13073277"/>
                <a:gd name="connsiteY5" fmla="*/ 0 h 9169882"/>
                <a:gd name="connsiteX6" fmla="*/ 12188824 w 13073277"/>
                <a:gd name="connsiteY6" fmla="*/ 8625 h 9169882"/>
                <a:gd name="connsiteX7" fmla="*/ 0 w 13073277"/>
                <a:gd name="connsiteY7" fmla="*/ 8625 h 9169882"/>
                <a:gd name="connsiteX8" fmla="*/ 0 w 13073277"/>
                <a:gd name="connsiteY8" fmla="*/ 1164565 h 9169882"/>
                <a:gd name="connsiteX9" fmla="*/ 12188824 w 13073277"/>
                <a:gd name="connsiteY9" fmla="*/ 1164565 h 9169882"/>
                <a:gd name="connsiteX10" fmla="*/ 12188824 w 13073277"/>
                <a:gd name="connsiteY10" fmla="*/ 8013942 h 9169882"/>
                <a:gd name="connsiteX11" fmla="*/ 0 w 13073277"/>
                <a:gd name="connsiteY11" fmla="*/ 8013942 h 91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3277" h="9169882">
                  <a:moveTo>
                    <a:pt x="0" y="9169882"/>
                  </a:moveTo>
                  <a:lnTo>
                    <a:pt x="12404785" y="9169882"/>
                  </a:lnTo>
                  <a:lnTo>
                    <a:pt x="12404785" y="9169882"/>
                  </a:lnTo>
                  <a:lnTo>
                    <a:pt x="13073277" y="9169882"/>
                  </a:lnTo>
                  <a:lnTo>
                    <a:pt x="13073277" y="0"/>
                  </a:lnTo>
                  <a:lnTo>
                    <a:pt x="12188824" y="0"/>
                  </a:lnTo>
                  <a:lnTo>
                    <a:pt x="12188824" y="8625"/>
                  </a:lnTo>
                  <a:lnTo>
                    <a:pt x="0" y="8625"/>
                  </a:lnTo>
                  <a:lnTo>
                    <a:pt x="0" y="1164565"/>
                  </a:lnTo>
                  <a:lnTo>
                    <a:pt x="12188824" y="1164565"/>
                  </a:lnTo>
                  <a:lnTo>
                    <a:pt x="12188824" y="8013942"/>
                  </a:lnTo>
                  <a:lnTo>
                    <a:pt x="0" y="8013942"/>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599" b="0" cap="none" baseline="0">
                <a:solidFill>
                  <a:schemeClr val="accent2"/>
                </a:solidFill>
              </a:defRPr>
            </a:lvl1pPr>
          </a:lstStyle>
          <a:p>
            <a:r>
              <a:rPr lang="en-US"/>
              <a:t>Section Title Option 7</a:t>
            </a:r>
            <a:br>
              <a:rPr lang="en-US"/>
            </a:br>
            <a:r>
              <a:rPr lang="en-US"/>
              <a:t>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414522" cy="700882"/>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Baby turtles coming out of nest = conservation. Replace text with optional subhead or delete.</a:t>
            </a:r>
          </a:p>
        </p:txBody>
      </p:sp>
      <p:pic>
        <p:nvPicPr>
          <p:cNvPr id="15" name="Graphic 14">
            <a:extLst>
              <a:ext uri="{FF2B5EF4-FFF2-40B4-BE49-F238E27FC236}">
                <a16:creationId xmlns:a16="http://schemas.microsoft.com/office/drawing/2014/main" id="{F4569604-923F-E14A-B400-72ABFA856CC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EA525EA8-CE01-AC47-A328-ED5914532992}"/>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9" name="page number">
            <a:extLst>
              <a:ext uri="{FF2B5EF4-FFF2-40B4-BE49-F238E27FC236}">
                <a16:creationId xmlns:a16="http://schemas.microsoft.com/office/drawing/2014/main" id="{B7596FE4-59D4-0A4E-B5E4-08B14C453988}"/>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2182247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Content Balanced Color on Right">
    <p:spTree>
      <p:nvGrpSpPr>
        <p:cNvPr id="1" name=""/>
        <p:cNvGrpSpPr/>
        <p:nvPr/>
      </p:nvGrpSpPr>
      <p:grpSpPr>
        <a:xfrm>
          <a:off x="0" y="0"/>
          <a:ext cx="0" cy="0"/>
          <a:chOff x="0" y="0"/>
          <a:chExt cx="0" cy="0"/>
        </a:xfrm>
      </p:grpSpPr>
      <p:sp>
        <p:nvSpPr>
          <p:cNvPr id="72" name="Content Placeholder 17">
            <a:extLst>
              <a:ext uri="{FF2B5EF4-FFF2-40B4-BE49-F238E27FC236}">
                <a16:creationId xmlns:a16="http://schemas.microsoft.com/office/drawing/2014/main" id="{A0456ED3-FDC5-4E29-B939-E35EA08477CA}"/>
              </a:ext>
            </a:extLst>
          </p:cNvPr>
          <p:cNvSpPr>
            <a:spLocks noGrp="1"/>
          </p:cNvSpPr>
          <p:nvPr>
            <p:ph sz="quarter" idx="16" hasCustomPrompt="1"/>
          </p:nvPr>
        </p:nvSpPr>
        <p:spPr bwMode="ltGray">
          <a:xfrm>
            <a:off x="6323381" y="1600201"/>
            <a:ext cx="5865445" cy="4572000"/>
          </a:xfrm>
          <a:solidFill>
            <a:srgbClr val="F4F8FA"/>
          </a:solidFill>
        </p:spPr>
        <p:txBody>
          <a:bodyPr vert="horz" lIns="457200" tIns="457200" rIns="457200" bIns="457200" rtlCol="0">
            <a:noAutofit/>
          </a:bodyPr>
          <a:lstStyle>
            <a:lvl1pPr>
              <a:defRPr lang="en-US" sz="1800" dirty="0">
                <a:solidFill>
                  <a:schemeClr val="accent2"/>
                </a:solidFill>
              </a:defRPr>
            </a:lvl1pPr>
            <a:lvl2pPr>
              <a:defRPr lang="en-US" sz="1600" dirty="0">
                <a:solidFill>
                  <a:schemeClr val="accent2"/>
                </a:solidFill>
              </a:defRPr>
            </a:lvl2pPr>
            <a:lvl3pPr>
              <a:defRPr lang="en-US" sz="1400" dirty="0">
                <a:solidFill>
                  <a:schemeClr val="accent2"/>
                </a:solidFill>
              </a:defRPr>
            </a:lvl3pPr>
            <a:lvl4pPr>
              <a:defRPr lang="en-US" sz="1200" dirty="0">
                <a:solidFill>
                  <a:schemeClr val="accent2"/>
                </a:solidFill>
              </a:defRPr>
            </a:lvl4pPr>
            <a:lvl5pPr>
              <a:defRPr lang="en-US" sz="1200" dirty="0">
                <a:solidFill>
                  <a:schemeClr val="accent2"/>
                </a:solidFill>
              </a:defRPr>
            </a:lvl5pPr>
            <a:lvl6pPr>
              <a:defRPr>
                <a:solidFill>
                  <a:schemeClr val="accent2"/>
                </a:solidFill>
              </a:defRPr>
            </a:lvl6pPr>
            <a:lvl7pPr>
              <a:defRPr>
                <a:solidFill>
                  <a:schemeClr val="accent2"/>
                </a:solidFill>
              </a:defRPr>
            </a:lvl7pPr>
            <a:lvl8pPr>
              <a:defRPr>
                <a:solidFill>
                  <a:schemeClr val="accent2"/>
                </a:solidFill>
              </a:defRPr>
            </a:lvl8pPr>
            <a:lvl9pPr>
              <a:defRPr>
                <a:solidFill>
                  <a:schemeClr val="accent2"/>
                </a:solidFill>
              </a:defRPr>
            </a:lvl9pPr>
          </a:lstStyle>
          <a:p>
            <a:pPr lvl="0">
              <a:spcBef>
                <a:spcPts val="1200"/>
              </a:spcBef>
            </a:pPr>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p:nvPr>
        </p:nvSpPr>
        <p:spPr bwMode="ltGray">
          <a:xfrm>
            <a:off x="0" y="1600201"/>
            <a:ext cx="5893593" cy="4572000"/>
          </a:xfrm>
          <a:noFill/>
        </p:spPr>
        <p:txBody>
          <a:bodyPr vert="horz" lIns="594360" tIns="457200" rIns="457200" bIns="457200" rtlCol="0">
            <a:noAutofit/>
          </a:bodyPr>
          <a:lstStyle>
            <a:lvl1pPr>
              <a:spcBef>
                <a:spcPts val="1200"/>
              </a:spcBef>
              <a:defRPr lang="en-US" sz="1800" dirty="0">
                <a:solidFill>
                  <a:schemeClr val="tx1"/>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US"/>
              <a:t>Click to edit Master text styles</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Two-content Layout: Graphic on Left, Text on Right - Click to Edit</a:t>
            </a:r>
          </a:p>
        </p:txBody>
      </p:sp>
      <p:sp>
        <p:nvSpPr>
          <p:cNvPr id="7" name="page number">
            <a:extLst>
              <a:ext uri="{FF2B5EF4-FFF2-40B4-BE49-F238E27FC236}">
                <a16:creationId xmlns:a16="http://schemas.microsoft.com/office/drawing/2014/main" id="{1727F760-24DE-9A42-B7E9-356D8DC2BDA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10136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0.xml><?xml version="1.0" encoding="utf-8"?>
<p:sldLayout xmlns:a="http://schemas.openxmlformats.org/drawingml/2006/main" xmlns:r="http://schemas.openxmlformats.org/officeDocument/2006/relationships" xmlns:p="http://schemas.openxmlformats.org/presentationml/2006/main" showMasterSp="0" preserve="1" userDrawn="1">
  <p:cSld name="Section Header – Photo 5">
    <p:bg>
      <p:bgPr>
        <a:solidFill>
          <a:schemeClr val="bg1"/>
        </a:solidFill>
        <a:effectLst/>
      </p:bgPr>
    </p:bg>
    <p:spTree>
      <p:nvGrpSpPr>
        <p:cNvPr id="1" name=""/>
        <p:cNvGrpSpPr/>
        <p:nvPr/>
      </p:nvGrpSpPr>
      <p:grpSpPr>
        <a:xfrm>
          <a:off x="0" y="0"/>
          <a:ext cx="0" cy="0"/>
          <a:chOff x="0" y="0"/>
          <a:chExt cx="0" cy="0"/>
        </a:xfrm>
      </p:grpSpPr>
      <p:pic>
        <p:nvPicPr>
          <p:cNvPr id="30" name="Picture 29" descr="Image within a parallelogram that speaks to sustainability; image is of a school of fish in the ocean.">
            <a:extLst>
              <a:ext uri="{FF2B5EF4-FFF2-40B4-BE49-F238E27FC236}">
                <a16:creationId xmlns:a16="http://schemas.microsoft.com/office/drawing/2014/main" id="{18A5E8D0-8A67-4648-8412-1CAD64144E7E}"/>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3985765" y="3"/>
            <a:ext cx="8203060" cy="6857999"/>
          </a:xfrm>
          <a:prstGeom prst="rect">
            <a:avLst/>
          </a:prstGeom>
        </p:spPr>
      </p:pic>
      <p:grpSp>
        <p:nvGrpSpPr>
          <p:cNvPr id="20" name="Photo parallelogram">
            <a:extLst>
              <a:ext uri="{FF2B5EF4-FFF2-40B4-BE49-F238E27FC236}">
                <a16:creationId xmlns:a16="http://schemas.microsoft.com/office/drawing/2014/main" id="{E824C545-4B27-8643-BFAF-E0EB5F397B21}"/>
              </a:ext>
            </a:extLst>
          </p:cNvPr>
          <p:cNvGrpSpPr/>
          <p:nvPr userDrawn="1"/>
        </p:nvGrpSpPr>
        <p:grpSpPr>
          <a:xfrm>
            <a:off x="-1" y="-1147317"/>
            <a:ext cx="13073278" cy="9169882"/>
            <a:chOff x="-1" y="-1147317"/>
            <a:chExt cx="13073278" cy="9169882"/>
          </a:xfrm>
        </p:grpSpPr>
        <p:sp>
          <p:nvSpPr>
            <p:cNvPr id="21" name="Freeform: Shape 28">
              <a:extLst>
                <a:ext uri="{FF2B5EF4-FFF2-40B4-BE49-F238E27FC236}">
                  <a16:creationId xmlns:a16="http://schemas.microsoft.com/office/drawing/2014/main" id="{70DB9740-AE45-BB48-9C2E-05652BE72376}"/>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2" name="Isosceles Triangle 1">
              <a:extLst>
                <a:ext uri="{FF2B5EF4-FFF2-40B4-BE49-F238E27FC236}">
                  <a16:creationId xmlns:a16="http://schemas.microsoft.com/office/drawing/2014/main" id="{42FD0D12-FAF4-8B48-82C0-E268E8F67A48}"/>
                </a:ext>
                <a:ext uri="{C183D7F6-B498-43B3-948B-1728B52AA6E4}">
                  <adec:decorative xmlns:adec="http://schemas.microsoft.com/office/drawing/2017/decorative" val="1"/>
                </a:ext>
              </a:extLst>
            </p:cNvPr>
            <p:cNvSpPr/>
            <p:nvPr userDrawn="1"/>
          </p:nvSpPr>
          <p:spPr>
            <a:xfrm>
              <a:off x="8943276" y="3622876"/>
              <a:ext cx="3251263" cy="3253579"/>
            </a:xfrm>
            <a:prstGeom prst="triangle">
              <a:avLst>
                <a:gd name="adj" fmla="val 10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3" name="Freeform: Shape 27">
              <a:extLst>
                <a:ext uri="{FF2B5EF4-FFF2-40B4-BE49-F238E27FC236}">
                  <a16:creationId xmlns:a16="http://schemas.microsoft.com/office/drawing/2014/main" id="{087E96CC-AEF4-814C-A476-35B6121A9FD0}"/>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4" name="Mask">
              <a:extLst>
                <a:ext uri="{FF2B5EF4-FFF2-40B4-BE49-F238E27FC236}">
                  <a16:creationId xmlns:a16="http://schemas.microsoft.com/office/drawing/2014/main" id="{D7FD1D2C-1AC1-2446-A153-063FE3A70C61}"/>
                </a:ext>
              </a:extLst>
            </p:cNvPr>
            <p:cNvSpPr/>
            <p:nvPr userDrawn="1"/>
          </p:nvSpPr>
          <p:spPr>
            <a:xfrm flipV="1">
              <a:off x="0" y="-1147317"/>
              <a:ext cx="13073277" cy="9169882"/>
            </a:xfrm>
            <a:custGeom>
              <a:avLst/>
              <a:gdLst>
                <a:gd name="connsiteX0" fmla="*/ 0 w 13073277"/>
                <a:gd name="connsiteY0" fmla="*/ 9169882 h 9169882"/>
                <a:gd name="connsiteX1" fmla="*/ 12404785 w 13073277"/>
                <a:gd name="connsiteY1" fmla="*/ 9169882 h 9169882"/>
                <a:gd name="connsiteX2" fmla="*/ 12404785 w 13073277"/>
                <a:gd name="connsiteY2" fmla="*/ 9169882 h 9169882"/>
                <a:gd name="connsiteX3" fmla="*/ 13073277 w 13073277"/>
                <a:gd name="connsiteY3" fmla="*/ 9169882 h 9169882"/>
                <a:gd name="connsiteX4" fmla="*/ 13073277 w 13073277"/>
                <a:gd name="connsiteY4" fmla="*/ 0 h 9169882"/>
                <a:gd name="connsiteX5" fmla="*/ 12188824 w 13073277"/>
                <a:gd name="connsiteY5" fmla="*/ 0 h 9169882"/>
                <a:gd name="connsiteX6" fmla="*/ 12188824 w 13073277"/>
                <a:gd name="connsiteY6" fmla="*/ 8625 h 9169882"/>
                <a:gd name="connsiteX7" fmla="*/ 0 w 13073277"/>
                <a:gd name="connsiteY7" fmla="*/ 8625 h 9169882"/>
                <a:gd name="connsiteX8" fmla="*/ 0 w 13073277"/>
                <a:gd name="connsiteY8" fmla="*/ 1164565 h 9169882"/>
                <a:gd name="connsiteX9" fmla="*/ 12188824 w 13073277"/>
                <a:gd name="connsiteY9" fmla="*/ 1164565 h 9169882"/>
                <a:gd name="connsiteX10" fmla="*/ 12188824 w 13073277"/>
                <a:gd name="connsiteY10" fmla="*/ 8013942 h 9169882"/>
                <a:gd name="connsiteX11" fmla="*/ 0 w 13073277"/>
                <a:gd name="connsiteY11" fmla="*/ 8013942 h 91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3277" h="9169882">
                  <a:moveTo>
                    <a:pt x="0" y="9169882"/>
                  </a:moveTo>
                  <a:lnTo>
                    <a:pt x="12404785" y="9169882"/>
                  </a:lnTo>
                  <a:lnTo>
                    <a:pt x="12404785" y="9169882"/>
                  </a:lnTo>
                  <a:lnTo>
                    <a:pt x="13073277" y="9169882"/>
                  </a:lnTo>
                  <a:lnTo>
                    <a:pt x="13073277" y="0"/>
                  </a:lnTo>
                  <a:lnTo>
                    <a:pt x="12188824" y="0"/>
                  </a:lnTo>
                  <a:lnTo>
                    <a:pt x="12188824" y="8625"/>
                  </a:lnTo>
                  <a:lnTo>
                    <a:pt x="0" y="8625"/>
                  </a:lnTo>
                  <a:lnTo>
                    <a:pt x="0" y="1164565"/>
                  </a:lnTo>
                  <a:lnTo>
                    <a:pt x="12188824" y="1164565"/>
                  </a:lnTo>
                  <a:lnTo>
                    <a:pt x="12188824" y="8013942"/>
                  </a:lnTo>
                  <a:lnTo>
                    <a:pt x="0" y="8013942"/>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599" b="0" cap="none" baseline="0">
                <a:solidFill>
                  <a:schemeClr val="accent2"/>
                </a:solidFill>
              </a:defRPr>
            </a:lvl1pPr>
          </a:lstStyle>
          <a:p>
            <a:r>
              <a:rPr lang="en-US"/>
              <a:t>Section Title Option 8</a:t>
            </a:r>
            <a:br>
              <a:rPr lang="en-US"/>
            </a:br>
            <a:r>
              <a:rPr lang="en-US"/>
              <a:t>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408402" cy="700882"/>
          </a:xfrm>
        </p:spPr>
        <p:txBody>
          <a:bodyPr/>
          <a:lstStyle>
            <a:lvl1pPr marL="0" indent="0" algn="l">
              <a:buNone/>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Underwater view of a school of fish = sustainability. Replace text with optional subhead or delete.</a:t>
            </a:r>
          </a:p>
        </p:txBody>
      </p:sp>
      <p:pic>
        <p:nvPicPr>
          <p:cNvPr id="15" name="Graphic 14">
            <a:extLst>
              <a:ext uri="{FF2B5EF4-FFF2-40B4-BE49-F238E27FC236}">
                <a16:creationId xmlns:a16="http://schemas.microsoft.com/office/drawing/2014/main" id="{B03D0671-4AAD-BE48-8940-48D65B65498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163884E4-824D-3146-B61D-4821119E7501}"/>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9" name="page number">
            <a:extLst>
              <a:ext uri="{FF2B5EF4-FFF2-40B4-BE49-F238E27FC236}">
                <a16:creationId xmlns:a16="http://schemas.microsoft.com/office/drawing/2014/main" id="{75CEFF6F-DEAE-124A-A7E8-4A2D776D079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1609573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Leaf">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7268540" cy="1229360"/>
          </a:xfrm>
        </p:spPr>
        <p:txBody>
          <a:bodyPr wrap="square" anchor="b"/>
          <a:lstStyle>
            <a:lvl1pPr algn="l">
              <a:defRPr sz="3599" b="0" cap="none" baseline="0">
                <a:solidFill>
                  <a:schemeClr val="accent2"/>
                </a:solidFill>
              </a:defRPr>
            </a:lvl1pPr>
          </a:lstStyle>
          <a:p>
            <a:r>
              <a:rPr lang="en-US" dirty="0"/>
              <a:t>Title Text Slide with Leaf Color Virtual Cloud Network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2" y="1962912"/>
            <a:ext cx="6408402" cy="700882"/>
          </a:xfrm>
        </p:spPr>
        <p:txBody>
          <a:bodyPr/>
          <a:lstStyle>
            <a:lvl1pPr marL="342797" indent="-342797" algn="l">
              <a:buClr>
                <a:schemeClr val="tx1"/>
              </a:buClr>
              <a:buFont typeface="Arial" panose="020B0604020202020204" pitchFamily="34" charset="0"/>
              <a:buChar char="•"/>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text lorem ipsum sed dolor</a:t>
            </a:r>
          </a:p>
          <a:p>
            <a:r>
              <a:rPr lang="en-US" dirty="0"/>
              <a:t>Lorem ipsum sed dolor</a:t>
            </a:r>
          </a:p>
          <a:p>
            <a:r>
              <a:rPr lang="en-US" dirty="0" err="1"/>
              <a:t>Consecteteur</a:t>
            </a:r>
            <a:r>
              <a:rPr lang="en-US" dirty="0"/>
              <a:t> dolor sed </a:t>
            </a:r>
            <a:r>
              <a:rPr lang="en-US" dirty="0" err="1"/>
              <a:t>ip</a:t>
            </a:r>
            <a:endParaRPr lang="en-US" dirty="0"/>
          </a:p>
          <a:p>
            <a:r>
              <a:rPr lang="en-US" dirty="0"/>
              <a:t>Amis et ipsum dolor sed</a:t>
            </a:r>
          </a:p>
          <a:p>
            <a:r>
              <a:rPr lang="en-US" dirty="0"/>
              <a:t>Lorem ipsum sed dolor</a:t>
            </a:r>
          </a:p>
        </p:txBody>
      </p:sp>
      <p:grpSp>
        <p:nvGrpSpPr>
          <p:cNvPr id="3" name="Illustration">
            <a:extLst>
              <a:ext uri="{FF2B5EF4-FFF2-40B4-BE49-F238E27FC236}">
                <a16:creationId xmlns:a16="http://schemas.microsoft.com/office/drawing/2014/main" id="{907DDB93-4013-3247-A120-8096E394A2A1}"/>
              </a:ext>
              <a:ext uri="{C183D7F6-B498-43B3-948B-1728B52AA6E4}">
                <adec:decorative xmlns:adec="http://schemas.microsoft.com/office/drawing/2017/decorative" val="1"/>
              </a:ext>
            </a:extLst>
          </p:cNvPr>
          <p:cNvGrpSpPr/>
          <p:nvPr userDrawn="1"/>
        </p:nvGrpSpPr>
        <p:grpSpPr>
          <a:xfrm>
            <a:off x="6087292" y="2647621"/>
            <a:ext cx="10235771" cy="2938624"/>
            <a:chOff x="6087291" y="2647621"/>
            <a:chExt cx="10235771" cy="2938624"/>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10111119" y="-1376207"/>
              <a:ext cx="2188116" cy="10235771"/>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4">
                    <a:alpha val="0"/>
                  </a:schemeClr>
                </a:gs>
                <a:gs pos="57000">
                  <a:schemeClr val="accent4">
                    <a:alpha val="70000"/>
                  </a:schemeClr>
                </a:gs>
                <a:gs pos="79000">
                  <a:schemeClr val="accent4">
                    <a:lumMod val="100000"/>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241677" y="2717800"/>
              <a:ext cx="1010391" cy="4726500"/>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pic>
          <p:nvPicPr>
            <p:cNvPr id="14" name="Picture 13" descr="Icon&#10;&#10;">
              <a:extLst>
                <a:ext uri="{FF2B5EF4-FFF2-40B4-BE49-F238E27FC236}">
                  <a16:creationId xmlns:a16="http://schemas.microsoft.com/office/drawing/2014/main" id="{1AAC8A24-A4AF-7D42-A039-906FAF1C606E}"/>
                </a:ext>
              </a:extLst>
            </p:cNvPr>
            <p:cNvPicPr>
              <a:picLocks noChangeAspect="1"/>
            </p:cNvPicPr>
            <p:nvPr userDrawn="1"/>
          </p:nvPicPr>
          <p:blipFill>
            <a:blip r:embed="rId2"/>
            <a:stretch>
              <a:fillRect/>
            </a:stretch>
          </p:blipFill>
          <p:spPr>
            <a:xfrm>
              <a:off x="8208395" y="3141842"/>
              <a:ext cx="2119104" cy="2079370"/>
            </a:xfrm>
            <a:prstGeom prst="rect">
              <a:avLst/>
            </a:prstGeom>
          </p:spPr>
        </p:pic>
      </p:grpSp>
      <p:sp>
        <p:nvSpPr>
          <p:cNvPr id="10" name="page number">
            <a:extLst>
              <a:ext uri="{FF2B5EF4-FFF2-40B4-BE49-F238E27FC236}">
                <a16:creationId xmlns:a16="http://schemas.microsoft.com/office/drawing/2014/main" id="{5ECA43E8-B315-1E42-9C9D-CACFC17C84E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1204673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Indigo">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6427626" cy="1229360"/>
          </a:xfrm>
        </p:spPr>
        <p:txBody>
          <a:bodyPr wrap="square" anchor="b"/>
          <a:lstStyle>
            <a:lvl1pPr algn="l">
              <a:defRPr sz="3599" b="0" cap="none" baseline="0">
                <a:solidFill>
                  <a:schemeClr val="accent2"/>
                </a:solidFill>
              </a:defRPr>
            </a:lvl1pPr>
          </a:lstStyle>
          <a:p>
            <a:r>
              <a:rPr lang="en-US" dirty="0"/>
              <a:t>Title Text Slide with Indigo Digital Workspace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2" y="1962912"/>
            <a:ext cx="6408402" cy="700882"/>
          </a:xfrm>
        </p:spPr>
        <p:txBody>
          <a:bodyPr/>
          <a:lstStyle>
            <a:lvl1pPr marL="342797" indent="-342797" algn="l">
              <a:buClr>
                <a:schemeClr val="tx1"/>
              </a:buClr>
              <a:buFont typeface="Arial" panose="020B0604020202020204" pitchFamily="34" charset="0"/>
              <a:buChar char="•"/>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text lorem ipsum sed dolor</a:t>
            </a:r>
          </a:p>
          <a:p>
            <a:r>
              <a:rPr lang="en-US" dirty="0"/>
              <a:t>Lorem ipsum sed dolor</a:t>
            </a:r>
          </a:p>
          <a:p>
            <a:r>
              <a:rPr lang="en-US" dirty="0" err="1"/>
              <a:t>Consecteteur</a:t>
            </a:r>
            <a:r>
              <a:rPr lang="en-US" dirty="0"/>
              <a:t> dolor sed </a:t>
            </a:r>
            <a:r>
              <a:rPr lang="en-US" dirty="0" err="1"/>
              <a:t>ip</a:t>
            </a:r>
            <a:endParaRPr lang="en-US" dirty="0"/>
          </a:p>
          <a:p>
            <a:r>
              <a:rPr lang="en-US" dirty="0"/>
              <a:t>Amis et ipsum dolor sed</a:t>
            </a:r>
          </a:p>
          <a:p>
            <a:r>
              <a:rPr lang="en-US" dirty="0"/>
              <a:t>Lorem ipsum sed dolor</a:t>
            </a:r>
          </a:p>
        </p:txBody>
      </p:sp>
      <p:grpSp>
        <p:nvGrpSpPr>
          <p:cNvPr id="2" name="Group 1">
            <a:extLst>
              <a:ext uri="{FF2B5EF4-FFF2-40B4-BE49-F238E27FC236}">
                <a16:creationId xmlns:a16="http://schemas.microsoft.com/office/drawing/2014/main" id="{2BC3991C-DFD0-D943-BE34-F7CC89611C0E}"/>
              </a:ext>
              <a:ext uri="{C183D7F6-B498-43B3-948B-1728B52AA6E4}">
                <adec:decorative xmlns:adec="http://schemas.microsoft.com/office/drawing/2017/decorative" val="1"/>
              </a:ext>
            </a:extLst>
          </p:cNvPr>
          <p:cNvGrpSpPr/>
          <p:nvPr userDrawn="1"/>
        </p:nvGrpSpPr>
        <p:grpSpPr>
          <a:xfrm>
            <a:off x="5562600" y="2760785"/>
            <a:ext cx="10787743" cy="3097091"/>
            <a:chOff x="5562599" y="2760783"/>
            <a:chExt cx="10787743" cy="3097091"/>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803415" y="-1480033"/>
              <a:ext cx="2306112" cy="10787743"/>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7000">
                  <a:schemeClr val="accent2">
                    <a:alpha val="0"/>
                  </a:schemeClr>
                </a:gs>
                <a:gs pos="52000">
                  <a:schemeClr val="accent2">
                    <a:alpha val="70000"/>
                  </a:schemeClr>
                </a:gs>
                <a:gs pos="78000">
                  <a:schemeClr val="accent2">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0994940" y="2834745"/>
              <a:ext cx="1064877" cy="4981381"/>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pic>
          <p:nvPicPr>
            <p:cNvPr id="6" name="Picture 5" descr="Icon&#10;&#10;">
              <a:extLst>
                <a:ext uri="{FF2B5EF4-FFF2-40B4-BE49-F238E27FC236}">
                  <a16:creationId xmlns:a16="http://schemas.microsoft.com/office/drawing/2014/main" id="{31C44375-7B71-414E-A0D4-349DC3084C0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860491" y="3247151"/>
              <a:ext cx="2938410" cy="2327324"/>
            </a:xfrm>
            <a:prstGeom prst="rect">
              <a:avLst/>
            </a:prstGeom>
          </p:spPr>
        </p:pic>
      </p:grpSp>
      <p:sp>
        <p:nvSpPr>
          <p:cNvPr id="10" name="page number">
            <a:extLst>
              <a:ext uri="{FF2B5EF4-FFF2-40B4-BE49-F238E27FC236}">
                <a16:creationId xmlns:a16="http://schemas.microsoft.com/office/drawing/2014/main" id="{EC69C965-E530-9D46-A1DF-AE6806FABA5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2094704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Aqua">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6427626" cy="1229360"/>
          </a:xfrm>
        </p:spPr>
        <p:txBody>
          <a:bodyPr wrap="square" anchor="b"/>
          <a:lstStyle>
            <a:lvl1pPr algn="l">
              <a:defRPr sz="3599" b="0" cap="none" baseline="0">
                <a:solidFill>
                  <a:schemeClr val="accent2"/>
                </a:solidFill>
              </a:defRPr>
            </a:lvl1pPr>
          </a:lstStyle>
          <a:p>
            <a:r>
              <a:rPr lang="en-US" dirty="0"/>
              <a:t>Title Text Slide with Aqua Multi-Cloud Illustration</a:t>
            </a:r>
          </a:p>
        </p:txBody>
      </p:sp>
      <p:grpSp>
        <p:nvGrpSpPr>
          <p:cNvPr id="3" name="Group 2">
            <a:extLst>
              <a:ext uri="{FF2B5EF4-FFF2-40B4-BE49-F238E27FC236}">
                <a16:creationId xmlns:a16="http://schemas.microsoft.com/office/drawing/2014/main" id="{63FEA7A4-FB23-E540-B702-8C1C1BB2E1C6}"/>
              </a:ext>
              <a:ext uri="{C183D7F6-B498-43B3-948B-1728B52AA6E4}">
                <adec:decorative xmlns:adec="http://schemas.microsoft.com/office/drawing/2017/decorative" val="1"/>
              </a:ext>
            </a:extLst>
          </p:cNvPr>
          <p:cNvGrpSpPr/>
          <p:nvPr userDrawn="1"/>
        </p:nvGrpSpPr>
        <p:grpSpPr>
          <a:xfrm>
            <a:off x="6044828" y="2686052"/>
            <a:ext cx="10384504" cy="2981325"/>
            <a:chOff x="6044827" y="2686050"/>
            <a:chExt cx="10384504" cy="2981325"/>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10127123" y="-1396246"/>
              <a:ext cx="2219911" cy="10384504"/>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3">
                    <a:alpha val="0"/>
                  </a:schemeClr>
                </a:gs>
                <a:gs pos="55000">
                  <a:schemeClr val="accent3">
                    <a:alpha val="70000"/>
                  </a:schemeClr>
                </a:gs>
                <a:gs pos="79000">
                  <a:schemeClr val="accent3">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274110" y="2757249"/>
              <a:ext cx="1025073" cy="4795180"/>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pic>
          <p:nvPicPr>
            <p:cNvPr id="29" name="Picture 28" descr="Icon&#10;&#10;">
              <a:extLst>
                <a:ext uri="{FF2B5EF4-FFF2-40B4-BE49-F238E27FC236}">
                  <a16:creationId xmlns:a16="http://schemas.microsoft.com/office/drawing/2014/main" id="{00FBF9A9-0DCA-4B47-9F95-7C285BFC9B9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656837" y="3103715"/>
              <a:ext cx="3270401" cy="2162469"/>
            </a:xfrm>
            <a:prstGeom prst="rect">
              <a:avLst/>
            </a:prstGeom>
          </p:spPr>
        </p:pic>
      </p:grpSp>
      <p:sp>
        <p:nvSpPr>
          <p:cNvPr id="10" name="page number">
            <a:extLst>
              <a:ext uri="{FF2B5EF4-FFF2-40B4-BE49-F238E27FC236}">
                <a16:creationId xmlns:a16="http://schemas.microsoft.com/office/drawing/2014/main" id="{E186AE1D-141B-2044-9921-1CBA3634084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
        <p:nvSpPr>
          <p:cNvPr id="9" name="Subtitle 2">
            <a:extLst>
              <a:ext uri="{FF2B5EF4-FFF2-40B4-BE49-F238E27FC236}">
                <a16:creationId xmlns:a16="http://schemas.microsoft.com/office/drawing/2014/main" id="{2D95BE09-C36A-4B4B-A4B4-51E3E278D944}"/>
              </a:ext>
            </a:extLst>
          </p:cNvPr>
          <p:cNvSpPr>
            <a:spLocks noGrp="1"/>
          </p:cNvSpPr>
          <p:nvPr>
            <p:ph type="subTitle" idx="10" hasCustomPrompt="1"/>
          </p:nvPr>
        </p:nvSpPr>
        <p:spPr>
          <a:xfrm>
            <a:off x="570882" y="1962912"/>
            <a:ext cx="6408402" cy="700882"/>
          </a:xfrm>
        </p:spPr>
        <p:txBody>
          <a:bodyPr/>
          <a:lstStyle>
            <a:lvl1pPr marL="342797" indent="-342797" algn="l">
              <a:buClr>
                <a:schemeClr val="tx1"/>
              </a:buClr>
              <a:buFont typeface="Arial" panose="020B0604020202020204" pitchFamily="34" charset="0"/>
              <a:buChar char="•"/>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text lorem ipsum sed dolor</a:t>
            </a:r>
          </a:p>
          <a:p>
            <a:r>
              <a:rPr lang="en-US" dirty="0"/>
              <a:t>Lorem ipsum sed dolor</a:t>
            </a:r>
          </a:p>
          <a:p>
            <a:r>
              <a:rPr lang="en-US" dirty="0" err="1"/>
              <a:t>Consecteteur</a:t>
            </a:r>
            <a:r>
              <a:rPr lang="en-US" dirty="0"/>
              <a:t> dolor sed </a:t>
            </a:r>
            <a:r>
              <a:rPr lang="en-US" dirty="0" err="1"/>
              <a:t>ip</a:t>
            </a:r>
            <a:endParaRPr lang="en-US" dirty="0"/>
          </a:p>
          <a:p>
            <a:r>
              <a:rPr lang="en-US" dirty="0"/>
              <a:t>Amis et ipsum dolor sed</a:t>
            </a:r>
          </a:p>
          <a:p>
            <a:r>
              <a:rPr lang="en-US" dirty="0"/>
              <a:t>Lorem ipsum sed dolor</a:t>
            </a:r>
          </a:p>
        </p:txBody>
      </p:sp>
    </p:spTree>
    <p:extLst>
      <p:ext uri="{BB962C8B-B14F-4D97-AF65-F5344CB8AC3E}">
        <p14:creationId xmlns:p14="http://schemas.microsoft.com/office/powerpoint/2010/main" val="1574278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Ocean">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2" y="633994"/>
            <a:ext cx="7321704" cy="1229360"/>
          </a:xfrm>
        </p:spPr>
        <p:txBody>
          <a:bodyPr wrap="square" anchor="b"/>
          <a:lstStyle>
            <a:lvl1pPr algn="l">
              <a:defRPr sz="3599" b="0" cap="none" baseline="0">
                <a:solidFill>
                  <a:schemeClr val="accent2"/>
                </a:solidFill>
              </a:defRPr>
            </a:lvl1pPr>
          </a:lstStyle>
          <a:p>
            <a:r>
              <a:rPr lang="en-US" dirty="0"/>
              <a:t>Title Text Slide with Ocean Color Virtual Cloud Network Illustration</a:t>
            </a:r>
          </a:p>
        </p:txBody>
      </p:sp>
      <p:grpSp>
        <p:nvGrpSpPr>
          <p:cNvPr id="3" name="Group 2">
            <a:extLst>
              <a:ext uri="{FF2B5EF4-FFF2-40B4-BE49-F238E27FC236}">
                <a16:creationId xmlns:a16="http://schemas.microsoft.com/office/drawing/2014/main" id="{65B8F874-D193-EE48-B5D2-527C9F2D59CD}"/>
              </a:ext>
              <a:ext uri="{C183D7F6-B498-43B3-948B-1728B52AA6E4}">
                <adec:decorative xmlns:adec="http://schemas.microsoft.com/office/drawing/2017/decorative" val="1"/>
              </a:ext>
            </a:extLst>
          </p:cNvPr>
          <p:cNvGrpSpPr/>
          <p:nvPr userDrawn="1"/>
        </p:nvGrpSpPr>
        <p:grpSpPr>
          <a:xfrm>
            <a:off x="5847907" y="2805837"/>
            <a:ext cx="10395056" cy="2984355"/>
            <a:chOff x="5847907" y="2763303"/>
            <a:chExt cx="10395056" cy="2984355"/>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934351" y="-1323141"/>
              <a:ext cx="2222167" cy="10395056"/>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1">
                    <a:alpha val="0"/>
                  </a:schemeClr>
                </a:gs>
                <a:gs pos="56000">
                  <a:schemeClr val="accent1">
                    <a:alpha val="70000"/>
                  </a:schemeClr>
                </a:gs>
                <a:gs pos="78000">
                  <a:schemeClr val="accent1">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082502" y="2834575"/>
              <a:ext cx="1026114" cy="4800052"/>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pic>
          <p:nvPicPr>
            <p:cNvPr id="4" name="Picture 3">
              <a:extLst>
                <a:ext uri="{FF2B5EF4-FFF2-40B4-BE49-F238E27FC236}">
                  <a16:creationId xmlns:a16="http://schemas.microsoft.com/office/drawing/2014/main" id="{0BB8F28C-903D-A34B-B23A-0C6DD9A01B0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8246785" y="2934586"/>
              <a:ext cx="2146119" cy="2096784"/>
            </a:xfrm>
            <a:prstGeom prst="rect">
              <a:avLst/>
            </a:prstGeom>
          </p:spPr>
        </p:pic>
      </p:grpSp>
      <p:sp>
        <p:nvSpPr>
          <p:cNvPr id="10" name="page number">
            <a:extLst>
              <a:ext uri="{FF2B5EF4-FFF2-40B4-BE49-F238E27FC236}">
                <a16:creationId xmlns:a16="http://schemas.microsoft.com/office/drawing/2014/main" id="{6C83A762-8032-D146-92FB-F5E59AD2A59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
        <p:nvSpPr>
          <p:cNvPr id="9" name="Subtitle 2">
            <a:extLst>
              <a:ext uri="{FF2B5EF4-FFF2-40B4-BE49-F238E27FC236}">
                <a16:creationId xmlns:a16="http://schemas.microsoft.com/office/drawing/2014/main" id="{440E066E-D547-6E42-9DC5-A20A619B8CBC}"/>
              </a:ext>
            </a:extLst>
          </p:cNvPr>
          <p:cNvSpPr>
            <a:spLocks noGrp="1"/>
          </p:cNvSpPr>
          <p:nvPr>
            <p:ph type="subTitle" idx="10" hasCustomPrompt="1"/>
          </p:nvPr>
        </p:nvSpPr>
        <p:spPr>
          <a:xfrm>
            <a:off x="570882" y="1962912"/>
            <a:ext cx="6408402" cy="700882"/>
          </a:xfrm>
        </p:spPr>
        <p:txBody>
          <a:bodyPr/>
          <a:lstStyle>
            <a:lvl1pPr marL="342797" indent="-342797" algn="l">
              <a:buClr>
                <a:schemeClr val="tx1"/>
              </a:buClr>
              <a:buFont typeface="Arial" panose="020B0604020202020204" pitchFamily="34" charset="0"/>
              <a:buChar char="•"/>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text lorem ipsum sed dolor</a:t>
            </a:r>
          </a:p>
          <a:p>
            <a:r>
              <a:rPr lang="en-US" dirty="0"/>
              <a:t>Lorem ipsum sed dolor</a:t>
            </a:r>
          </a:p>
          <a:p>
            <a:r>
              <a:rPr lang="en-US" dirty="0" err="1"/>
              <a:t>Consecteteur</a:t>
            </a:r>
            <a:r>
              <a:rPr lang="en-US" dirty="0"/>
              <a:t> dolor sed </a:t>
            </a:r>
            <a:r>
              <a:rPr lang="en-US" dirty="0" err="1"/>
              <a:t>ip</a:t>
            </a:r>
            <a:endParaRPr lang="en-US" dirty="0"/>
          </a:p>
          <a:p>
            <a:r>
              <a:rPr lang="en-US" dirty="0"/>
              <a:t>Amis et ipsum dolor sed</a:t>
            </a:r>
          </a:p>
          <a:p>
            <a:r>
              <a:rPr lang="en-US" dirty="0"/>
              <a:t>Lorem ipsum sed dolor</a:t>
            </a:r>
          </a:p>
        </p:txBody>
      </p:sp>
    </p:spTree>
    <p:extLst>
      <p:ext uri="{BB962C8B-B14F-4D97-AF65-F5344CB8AC3E}">
        <p14:creationId xmlns:p14="http://schemas.microsoft.com/office/powerpoint/2010/main" val="1513514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Plum">
    <p:bg>
      <p:bgPr>
        <a:solidFill>
          <a:schemeClr val="bg1"/>
        </a:solidFill>
        <a:effectLst/>
      </p:bgPr>
    </p:bg>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6758177" cy="1229360"/>
          </a:xfrm>
        </p:spPr>
        <p:txBody>
          <a:bodyPr wrap="square" anchor="b"/>
          <a:lstStyle>
            <a:lvl1pPr algn="l">
              <a:defRPr sz="3599" b="0" cap="none" baseline="0">
                <a:solidFill>
                  <a:schemeClr val="accent2"/>
                </a:solidFill>
              </a:defRPr>
            </a:lvl1pPr>
          </a:lstStyle>
          <a:p>
            <a:r>
              <a:rPr lang="en-US" dirty="0"/>
              <a:t>Title Text Slide with Plum Color Intrinsic Security Illustration</a:t>
            </a:r>
          </a:p>
        </p:txBody>
      </p:sp>
      <p:grpSp>
        <p:nvGrpSpPr>
          <p:cNvPr id="3" name="Group 2">
            <a:extLst>
              <a:ext uri="{FF2B5EF4-FFF2-40B4-BE49-F238E27FC236}">
                <a16:creationId xmlns:a16="http://schemas.microsoft.com/office/drawing/2014/main" id="{6939AD08-B308-7E43-AB28-1AD4B8957C6B}"/>
              </a:ext>
              <a:ext uri="{C183D7F6-B498-43B3-948B-1728B52AA6E4}">
                <adec:decorative xmlns:adec="http://schemas.microsoft.com/office/drawing/2017/decorative" val="1"/>
              </a:ext>
            </a:extLst>
          </p:cNvPr>
          <p:cNvGrpSpPr/>
          <p:nvPr userDrawn="1"/>
        </p:nvGrpSpPr>
        <p:grpSpPr>
          <a:xfrm>
            <a:off x="6156252" y="2771665"/>
            <a:ext cx="10097344" cy="2912201"/>
            <a:chOff x="4413887" y="1843895"/>
            <a:chExt cx="12945495" cy="3733644"/>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502946" y="-3228090"/>
              <a:ext cx="2767378" cy="12945495"/>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6000">
                  <a:schemeClr val="accent5">
                    <a:alpha val="0"/>
                  </a:schemeClr>
                </a:gs>
                <a:gs pos="53000">
                  <a:schemeClr val="accent5">
                    <a:alpha val="70000"/>
                  </a:schemeClr>
                </a:gs>
                <a:gs pos="78000">
                  <a:schemeClr val="accent5">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0932797" y="1949727"/>
              <a:ext cx="1277873" cy="5977751"/>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pic>
          <p:nvPicPr>
            <p:cNvPr id="4" name="Picture 3" descr="Icon&#10;&#10;">
              <a:extLst>
                <a:ext uri="{FF2B5EF4-FFF2-40B4-BE49-F238E27FC236}">
                  <a16:creationId xmlns:a16="http://schemas.microsoft.com/office/drawing/2014/main" id="{C939AE73-F1AB-C848-B29C-1763B3E10A8A}"/>
                </a:ext>
              </a:extLst>
            </p:cNvPr>
            <p:cNvPicPr>
              <a:picLocks noChangeAspect="1"/>
            </p:cNvPicPr>
            <p:nvPr userDrawn="1"/>
          </p:nvPicPr>
          <p:blipFill>
            <a:blip r:embed="rId2"/>
            <a:stretch>
              <a:fillRect/>
            </a:stretch>
          </p:blipFill>
          <p:spPr>
            <a:xfrm>
              <a:off x="6811347" y="1843895"/>
              <a:ext cx="2631885" cy="2989069"/>
            </a:xfrm>
            <a:prstGeom prst="rect">
              <a:avLst/>
            </a:prstGeom>
          </p:spPr>
        </p:pic>
      </p:grpSp>
      <p:sp>
        <p:nvSpPr>
          <p:cNvPr id="10" name="page number">
            <a:extLst>
              <a:ext uri="{FF2B5EF4-FFF2-40B4-BE49-F238E27FC236}">
                <a16:creationId xmlns:a16="http://schemas.microsoft.com/office/drawing/2014/main" id="{504A0DA9-DB77-B34C-9A1C-8C06BA8295A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
        <p:nvSpPr>
          <p:cNvPr id="9" name="Subtitle 2">
            <a:extLst>
              <a:ext uri="{FF2B5EF4-FFF2-40B4-BE49-F238E27FC236}">
                <a16:creationId xmlns:a16="http://schemas.microsoft.com/office/drawing/2014/main" id="{46C00632-F722-264C-AADE-DE27CE15D72F}"/>
              </a:ext>
            </a:extLst>
          </p:cNvPr>
          <p:cNvSpPr>
            <a:spLocks noGrp="1"/>
          </p:cNvSpPr>
          <p:nvPr>
            <p:ph type="subTitle" idx="10" hasCustomPrompt="1"/>
          </p:nvPr>
        </p:nvSpPr>
        <p:spPr>
          <a:xfrm>
            <a:off x="570882" y="1962912"/>
            <a:ext cx="6408402" cy="700882"/>
          </a:xfrm>
        </p:spPr>
        <p:txBody>
          <a:bodyPr/>
          <a:lstStyle>
            <a:lvl1pPr marL="342797" indent="-342797" algn="l">
              <a:buClr>
                <a:schemeClr val="tx1"/>
              </a:buClr>
              <a:buFont typeface="Arial" panose="020B0604020202020204" pitchFamily="34" charset="0"/>
              <a:buChar char="•"/>
              <a:defRPr sz="2399">
                <a:solidFill>
                  <a:schemeClr val="tx2"/>
                </a:solidFill>
                <a:latin typeface="+mj-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text lorem ipsum sed dolor</a:t>
            </a:r>
          </a:p>
          <a:p>
            <a:r>
              <a:rPr lang="en-US" dirty="0"/>
              <a:t>Lorem ipsum sed dolor</a:t>
            </a:r>
          </a:p>
          <a:p>
            <a:r>
              <a:rPr lang="en-US" dirty="0" err="1"/>
              <a:t>Consecteteur</a:t>
            </a:r>
            <a:r>
              <a:rPr lang="en-US" dirty="0"/>
              <a:t> dolor sed </a:t>
            </a:r>
            <a:r>
              <a:rPr lang="en-US" dirty="0" err="1"/>
              <a:t>ip</a:t>
            </a:r>
            <a:endParaRPr lang="en-US" dirty="0"/>
          </a:p>
          <a:p>
            <a:r>
              <a:rPr lang="en-US" dirty="0"/>
              <a:t>Amis et ipsum dolor sed</a:t>
            </a:r>
          </a:p>
          <a:p>
            <a:r>
              <a:rPr lang="en-US" dirty="0"/>
              <a:t>Lorem ipsum sed dolor</a:t>
            </a:r>
          </a:p>
        </p:txBody>
      </p:sp>
    </p:spTree>
    <p:extLst>
      <p:ext uri="{BB962C8B-B14F-4D97-AF65-F5344CB8AC3E}">
        <p14:creationId xmlns:p14="http://schemas.microsoft.com/office/powerpoint/2010/main" val="2248316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6.xml><?xml version="1.0" encoding="utf-8"?>
<p:sldLayout xmlns:a="http://schemas.openxmlformats.org/drawingml/2006/main" xmlns:r="http://schemas.openxmlformats.org/officeDocument/2006/relationships" xmlns:p="http://schemas.openxmlformats.org/presentationml/2006/main" showMasterSp="0" preserve="1" userDrawn="1">
  <p:cSld name="Quote – Leaf">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62158" cy="3200400"/>
          </a:xfrm>
        </p:spPr>
        <p:txBody>
          <a:bodyPr anchor="b"/>
          <a:lstStyle>
            <a:lvl1pPr marL="169812" indent="-169812">
              <a:buClrTx/>
              <a:buSzPct val="100000"/>
              <a:buFont typeface="Metropolis" panose="00000500000000000000" pitchFamily="2" charset="0"/>
              <a:buChar char="“"/>
              <a:defRPr sz="2799">
                <a:solidFill>
                  <a:schemeClr val="accent2"/>
                </a:solidFill>
              </a:defRPr>
            </a:lvl1pPr>
            <a:lvl2pPr marL="457063" indent="-184095">
              <a:buClrTx/>
              <a:buFont typeface="Metropolis" panose="00000500000000000000" pitchFamily="2" charset="0"/>
              <a:buChar char="“"/>
              <a:defRPr>
                <a:solidFill>
                  <a:schemeClr val="bg1"/>
                </a:solidFill>
              </a:defRPr>
            </a:lvl2pPr>
            <a:lvl3pPr marL="744315" indent="-169812">
              <a:buClrTx/>
              <a:buFont typeface="Metropolis" panose="00000500000000000000" pitchFamily="2" charset="0"/>
              <a:buChar char="“"/>
              <a:defRPr>
                <a:solidFill>
                  <a:schemeClr val="bg1"/>
                </a:solidFill>
              </a:defRPr>
            </a:lvl3pPr>
            <a:lvl4pPr marL="969672" indent="-166638">
              <a:buClrTx/>
              <a:buFont typeface="Metropolis" panose="00000500000000000000" pitchFamily="2" charset="0"/>
              <a:buChar char="“"/>
              <a:defRPr>
                <a:solidFill>
                  <a:schemeClr val="bg1"/>
                </a:solidFill>
              </a:defRPr>
            </a:lvl4pPr>
            <a:lvl5pPr marL="1142657" indent="-138072">
              <a:buClrTx/>
              <a:buFont typeface="Metropolis" panose="00000500000000000000" pitchFamily="2" charset="0"/>
              <a:buChar char="“"/>
              <a:defRPr>
                <a:solidFill>
                  <a:schemeClr val="bg1"/>
                </a:solidFill>
              </a:defRPr>
            </a:lvl5pPr>
          </a:lstStyle>
          <a:p>
            <a:pPr lvl="0"/>
            <a:r>
              <a:rPr lang="en-US"/>
              <a:t>Quote text on left, leaf and ocean parallelograms on right. Lorem ipsum sed.”</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9" y="5065776"/>
            <a:ext cx="4581144" cy="274320"/>
          </a:xfrm>
        </p:spPr>
        <p:txBody>
          <a:bodyPr/>
          <a:lstStyle>
            <a:lvl1pPr>
              <a:defRPr sz="1799">
                <a:solidFill>
                  <a:schemeClr val="accent2"/>
                </a:solidFill>
              </a:defRPr>
            </a:lvl1pPr>
          </a:lstStyle>
          <a:p>
            <a:pPr lvl="0"/>
            <a:r>
              <a:rPr lang="en-US"/>
              <a:t>Source Name</a:t>
            </a:r>
          </a:p>
        </p:txBody>
      </p:sp>
      <p:grpSp>
        <p:nvGrpSpPr>
          <p:cNvPr id="2" name="Group 1">
            <a:extLst>
              <a:ext uri="{FF2B5EF4-FFF2-40B4-BE49-F238E27FC236}">
                <a16:creationId xmlns:a16="http://schemas.microsoft.com/office/drawing/2014/main" id="{AA588109-A3B0-F349-A053-2B0486EACEDD}"/>
              </a:ext>
              <a:ext uri="{C183D7F6-B498-43B3-948B-1728B52AA6E4}">
                <adec:decorative xmlns:adec="http://schemas.microsoft.com/office/drawing/2017/decorative" val="1"/>
              </a:ext>
            </a:extLst>
          </p:cNvPr>
          <p:cNvGrpSpPr/>
          <p:nvPr userDrawn="1"/>
        </p:nvGrpSpPr>
        <p:grpSpPr>
          <a:xfrm>
            <a:off x="2890761" y="1541857"/>
            <a:ext cx="11113170" cy="4175661"/>
            <a:chOff x="2890760" y="1541857"/>
            <a:chExt cx="11113170" cy="4175661"/>
          </a:xfrm>
        </p:grpSpPr>
        <p:sp>
          <p:nvSpPr>
            <p:cNvPr id="23" name="Freeform: Shape 23">
              <a:extLst>
                <a:ext uri="{FF2B5EF4-FFF2-40B4-BE49-F238E27FC236}">
                  <a16:creationId xmlns:a16="http://schemas.microsoft.com/office/drawing/2014/main" id="{F5621D6A-7BA7-2D4E-9E9C-E48F3EA9A806}"/>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rgbClr val="F4F8FA">
                    <a:alpha val="0"/>
                  </a:srgbClr>
                </a:gs>
                <a:gs pos="100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4" name="Freeform: Shape 23">
              <a:extLst>
                <a:ext uri="{FF2B5EF4-FFF2-40B4-BE49-F238E27FC236}">
                  <a16:creationId xmlns:a16="http://schemas.microsoft.com/office/drawing/2014/main" id="{88B38AB6-48D7-BF47-8944-C9B92F716B9B}"/>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rgbClr val="F4F8FA">
                    <a:alpha val="0"/>
                  </a:srgbClr>
                </a:gs>
                <a:gs pos="100000">
                  <a:schemeClr val="accent4"/>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1" name="Picture Placeholder 11" descr="logo placeholder: click to insert logo or delete box if not needed">
            <a:extLst>
              <a:ext uri="{FF2B5EF4-FFF2-40B4-BE49-F238E27FC236}">
                <a16:creationId xmlns:a16="http://schemas.microsoft.com/office/drawing/2014/main" id="{953CF3A7-833E-B042-A405-AB46430C4476}"/>
              </a:ext>
            </a:extLst>
          </p:cNvPr>
          <p:cNvSpPr>
            <a:spLocks noGrp="1"/>
          </p:cNvSpPr>
          <p:nvPr>
            <p:ph type="pic" sz="quarter" idx="4294967295" hasCustomPrompt="1"/>
          </p:nvPr>
        </p:nvSpPr>
        <p:spPr>
          <a:xfrm>
            <a:off x="8925485" y="4619335"/>
            <a:ext cx="2740025" cy="1371600"/>
          </a:xfrm>
        </p:spPr>
        <p:txBody>
          <a:bodyPr/>
          <a:lstStyle/>
          <a:p>
            <a:r>
              <a:rPr lang="en-US"/>
              <a:t>Click to insert logo or delete box if not needed</a:t>
            </a:r>
          </a:p>
        </p:txBody>
      </p:sp>
      <p:pic>
        <p:nvPicPr>
          <p:cNvPr id="15" name="Graphic 14">
            <a:extLst>
              <a:ext uri="{FF2B5EF4-FFF2-40B4-BE49-F238E27FC236}">
                <a16:creationId xmlns:a16="http://schemas.microsoft.com/office/drawing/2014/main" id="{56CF49B1-1E74-3F4C-8694-8D087C1A902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1D0B5D01-0665-0146-8FD3-E69D9625BEF7}"/>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7" name="page number">
            <a:extLst>
              <a:ext uri="{FF2B5EF4-FFF2-40B4-BE49-F238E27FC236}">
                <a16:creationId xmlns:a16="http://schemas.microsoft.com/office/drawing/2014/main" id="{D03B3F1E-BEE4-0C40-B954-F58A7FCE9AE3}"/>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3913349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7.xml><?xml version="1.0" encoding="utf-8"?>
<p:sldLayout xmlns:a="http://schemas.openxmlformats.org/drawingml/2006/main" xmlns:r="http://schemas.openxmlformats.org/officeDocument/2006/relationships" xmlns:p="http://schemas.openxmlformats.org/presentationml/2006/main" showMasterSp="0" preserve="1" userDrawn="1">
  <p:cSld name="Quote – Plum">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13248" cy="3200400"/>
          </a:xfrm>
        </p:spPr>
        <p:txBody>
          <a:bodyPr anchor="b"/>
          <a:lstStyle>
            <a:lvl1pPr marL="169812" indent="-169812">
              <a:buClrTx/>
              <a:buSzPct val="100000"/>
              <a:buFont typeface="Metropolis" panose="00000500000000000000" pitchFamily="2" charset="0"/>
              <a:buChar char="“"/>
              <a:defRPr sz="2799">
                <a:solidFill>
                  <a:schemeClr val="accent2"/>
                </a:solidFill>
              </a:defRPr>
            </a:lvl1pPr>
            <a:lvl2pPr marL="457063" indent="-184095">
              <a:buClrTx/>
              <a:buFont typeface="Metropolis" panose="00000500000000000000" pitchFamily="2" charset="0"/>
              <a:buChar char="“"/>
              <a:defRPr>
                <a:solidFill>
                  <a:schemeClr val="bg1"/>
                </a:solidFill>
              </a:defRPr>
            </a:lvl2pPr>
            <a:lvl3pPr marL="744315" indent="-169812">
              <a:buClrTx/>
              <a:buFont typeface="Metropolis" panose="00000500000000000000" pitchFamily="2" charset="0"/>
              <a:buChar char="“"/>
              <a:defRPr>
                <a:solidFill>
                  <a:schemeClr val="bg1"/>
                </a:solidFill>
              </a:defRPr>
            </a:lvl3pPr>
            <a:lvl4pPr marL="969672" indent="-166638">
              <a:buClrTx/>
              <a:buFont typeface="Metropolis" panose="00000500000000000000" pitchFamily="2" charset="0"/>
              <a:buChar char="“"/>
              <a:defRPr>
                <a:solidFill>
                  <a:schemeClr val="bg1"/>
                </a:solidFill>
              </a:defRPr>
            </a:lvl4pPr>
            <a:lvl5pPr marL="1142657" indent="-138072">
              <a:buClrTx/>
              <a:buFont typeface="Metropolis" panose="00000500000000000000" pitchFamily="2" charset="0"/>
              <a:buChar char="“"/>
              <a:defRPr>
                <a:solidFill>
                  <a:schemeClr val="bg1"/>
                </a:solidFill>
              </a:defRPr>
            </a:lvl5pPr>
          </a:lstStyle>
          <a:p>
            <a:pPr lvl="0"/>
            <a:r>
              <a:rPr lang="en-US"/>
              <a:t>Quote text on left, plum and indigo parallelograms on the right. Lorem ipsum sed.”</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9" y="5065776"/>
            <a:ext cx="4581144" cy="274320"/>
          </a:xfrm>
        </p:spPr>
        <p:txBody>
          <a:bodyPr/>
          <a:lstStyle>
            <a:lvl1pPr>
              <a:defRPr sz="1799">
                <a:solidFill>
                  <a:schemeClr val="accent2"/>
                </a:solidFill>
              </a:defRPr>
            </a:lvl1pPr>
          </a:lstStyle>
          <a:p>
            <a:pPr lvl="0"/>
            <a:r>
              <a:rPr lang="en-US"/>
              <a:t>Source Name</a:t>
            </a:r>
          </a:p>
        </p:txBody>
      </p:sp>
      <p:grpSp>
        <p:nvGrpSpPr>
          <p:cNvPr id="2" name="Group 1">
            <a:extLst>
              <a:ext uri="{FF2B5EF4-FFF2-40B4-BE49-F238E27FC236}">
                <a16:creationId xmlns:a16="http://schemas.microsoft.com/office/drawing/2014/main" id="{1A578B67-8880-784A-A902-6A1294D784F0}"/>
              </a:ext>
              <a:ext uri="{C183D7F6-B498-43B3-948B-1728B52AA6E4}">
                <adec:decorative xmlns:adec="http://schemas.microsoft.com/office/drawing/2017/decorative" val="1"/>
              </a:ext>
            </a:extLst>
          </p:cNvPr>
          <p:cNvGrpSpPr/>
          <p:nvPr userDrawn="1"/>
        </p:nvGrpSpPr>
        <p:grpSpPr>
          <a:xfrm>
            <a:off x="2890761" y="1541857"/>
            <a:ext cx="11113170" cy="4175661"/>
            <a:chOff x="2890760" y="1541857"/>
            <a:chExt cx="11113170" cy="4175661"/>
          </a:xfrm>
        </p:grpSpPr>
        <p:sp>
          <p:nvSpPr>
            <p:cNvPr id="23" name="Freeform: Shape 23">
              <a:extLst>
                <a:ext uri="{FF2B5EF4-FFF2-40B4-BE49-F238E27FC236}">
                  <a16:creationId xmlns:a16="http://schemas.microsoft.com/office/drawing/2014/main" id="{C1466380-5063-9D46-90F9-93AB3505D06F}"/>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chemeClr val="bg1">
                    <a:alpha val="0"/>
                  </a:schemeClr>
                </a:gs>
                <a:gs pos="100000">
                  <a:schemeClr val="accent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4" name="Freeform: Shape 23">
              <a:extLst>
                <a:ext uri="{FF2B5EF4-FFF2-40B4-BE49-F238E27FC236}">
                  <a16:creationId xmlns:a16="http://schemas.microsoft.com/office/drawing/2014/main" id="{291D11C0-4B32-9840-9A60-66D012C1EC3D}"/>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chemeClr val="bg1">
                    <a:alpha val="0"/>
                  </a:schemeClr>
                </a:gs>
                <a:gs pos="100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1" name="Picture Placeholder 11" descr="logo placeholder: click to insert logo or delete box if not needed">
            <a:extLst>
              <a:ext uri="{FF2B5EF4-FFF2-40B4-BE49-F238E27FC236}">
                <a16:creationId xmlns:a16="http://schemas.microsoft.com/office/drawing/2014/main" id="{A92ABA6C-6064-9743-BF58-8AB21015448D}"/>
              </a:ext>
            </a:extLst>
          </p:cNvPr>
          <p:cNvSpPr>
            <a:spLocks noGrp="1"/>
          </p:cNvSpPr>
          <p:nvPr>
            <p:ph type="pic" sz="quarter" idx="4294967295" hasCustomPrompt="1"/>
          </p:nvPr>
        </p:nvSpPr>
        <p:spPr>
          <a:xfrm>
            <a:off x="8925485" y="4619335"/>
            <a:ext cx="2740025" cy="1371600"/>
          </a:xfrm>
        </p:spPr>
        <p:txBody>
          <a:bodyPr/>
          <a:lstStyle/>
          <a:p>
            <a:r>
              <a:rPr lang="en-US"/>
              <a:t>Click to insert logo or delete box if not needed</a:t>
            </a:r>
          </a:p>
        </p:txBody>
      </p:sp>
      <p:pic>
        <p:nvPicPr>
          <p:cNvPr id="15" name="Graphic 14">
            <a:extLst>
              <a:ext uri="{FF2B5EF4-FFF2-40B4-BE49-F238E27FC236}">
                <a16:creationId xmlns:a16="http://schemas.microsoft.com/office/drawing/2014/main" id="{49AC1CF0-19BE-BF46-ACDD-FDC928BF442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C051D70B-DBA0-4C40-8AB4-46A2F20CE62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7" name="page number">
            <a:extLst>
              <a:ext uri="{FF2B5EF4-FFF2-40B4-BE49-F238E27FC236}">
                <a16:creationId xmlns:a16="http://schemas.microsoft.com/office/drawing/2014/main" id="{DBC60254-9AEC-2A49-ABD6-870EE5B97F6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1415831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8.xml><?xml version="1.0" encoding="utf-8"?>
<p:sldLayout xmlns:a="http://schemas.openxmlformats.org/drawingml/2006/main" xmlns:r="http://schemas.openxmlformats.org/officeDocument/2006/relationships" xmlns:p="http://schemas.openxmlformats.org/presentationml/2006/main" showMasterSp="0" preserve="1" userDrawn="1">
  <p:cSld name="Quote – Aqua">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13248" cy="3200400"/>
          </a:xfrm>
        </p:spPr>
        <p:txBody>
          <a:bodyPr anchor="b"/>
          <a:lstStyle>
            <a:lvl1pPr marL="169812" indent="-169812">
              <a:buClrTx/>
              <a:buSzPct val="100000"/>
              <a:buFont typeface="Metropolis" panose="00000500000000000000" pitchFamily="2" charset="0"/>
              <a:buChar char="“"/>
              <a:defRPr sz="2799">
                <a:solidFill>
                  <a:schemeClr val="accent2"/>
                </a:solidFill>
              </a:defRPr>
            </a:lvl1pPr>
            <a:lvl2pPr marL="457063" indent="-184095">
              <a:buClrTx/>
              <a:buFont typeface="Metropolis" panose="00000500000000000000" pitchFamily="2" charset="0"/>
              <a:buChar char="“"/>
              <a:defRPr>
                <a:solidFill>
                  <a:schemeClr val="bg1"/>
                </a:solidFill>
              </a:defRPr>
            </a:lvl2pPr>
            <a:lvl3pPr marL="744315" indent="-169812">
              <a:buClrTx/>
              <a:buFont typeface="Metropolis" panose="00000500000000000000" pitchFamily="2" charset="0"/>
              <a:buChar char="“"/>
              <a:defRPr>
                <a:solidFill>
                  <a:schemeClr val="bg1"/>
                </a:solidFill>
              </a:defRPr>
            </a:lvl3pPr>
            <a:lvl4pPr marL="969672" indent="-166638">
              <a:buClrTx/>
              <a:buFont typeface="Metropolis" panose="00000500000000000000" pitchFamily="2" charset="0"/>
              <a:buChar char="“"/>
              <a:defRPr>
                <a:solidFill>
                  <a:schemeClr val="bg1"/>
                </a:solidFill>
              </a:defRPr>
            </a:lvl4pPr>
            <a:lvl5pPr marL="1142657" indent="-138072">
              <a:buClrTx/>
              <a:buFont typeface="Metropolis" panose="00000500000000000000" pitchFamily="2" charset="0"/>
              <a:buChar char="“"/>
              <a:defRPr>
                <a:solidFill>
                  <a:schemeClr val="bg1"/>
                </a:solidFill>
              </a:defRPr>
            </a:lvl5pPr>
          </a:lstStyle>
          <a:p>
            <a:pPr lvl="0"/>
            <a:r>
              <a:rPr lang="en-US"/>
              <a:t>Quote text on left, aqua and ocean parallelograms on right. Lorem ipsum sed.”</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9" y="5065776"/>
            <a:ext cx="4581144" cy="274320"/>
          </a:xfrm>
        </p:spPr>
        <p:txBody>
          <a:bodyPr/>
          <a:lstStyle>
            <a:lvl1pPr>
              <a:defRPr sz="1799">
                <a:solidFill>
                  <a:schemeClr val="accent2"/>
                </a:solidFill>
              </a:defRPr>
            </a:lvl1pPr>
          </a:lstStyle>
          <a:p>
            <a:pPr lvl="0"/>
            <a:r>
              <a:rPr lang="en-US"/>
              <a:t>Source Name</a:t>
            </a:r>
          </a:p>
        </p:txBody>
      </p:sp>
      <p:grpSp>
        <p:nvGrpSpPr>
          <p:cNvPr id="2" name="Group 1">
            <a:extLst>
              <a:ext uri="{FF2B5EF4-FFF2-40B4-BE49-F238E27FC236}">
                <a16:creationId xmlns:a16="http://schemas.microsoft.com/office/drawing/2014/main" id="{9D4BBE16-1FB5-984C-BF65-9595C408E58E}"/>
              </a:ext>
              <a:ext uri="{C183D7F6-B498-43B3-948B-1728B52AA6E4}">
                <adec:decorative xmlns:adec="http://schemas.microsoft.com/office/drawing/2017/decorative" val="1"/>
              </a:ext>
            </a:extLst>
          </p:cNvPr>
          <p:cNvGrpSpPr/>
          <p:nvPr userDrawn="1"/>
        </p:nvGrpSpPr>
        <p:grpSpPr>
          <a:xfrm>
            <a:off x="2890761" y="1541857"/>
            <a:ext cx="11113170" cy="4175661"/>
            <a:chOff x="2890760" y="1541857"/>
            <a:chExt cx="11113170" cy="4175661"/>
          </a:xfrm>
        </p:grpSpPr>
        <p:sp>
          <p:nvSpPr>
            <p:cNvPr id="23" name="Freeform: Shape 23">
              <a:extLst>
                <a:ext uri="{FF2B5EF4-FFF2-40B4-BE49-F238E27FC236}">
                  <a16:creationId xmlns:a16="http://schemas.microsoft.com/office/drawing/2014/main" id="{923BAA50-9128-7F48-9829-4C8049163190}"/>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chemeClr val="bg1">
                    <a:alpha val="0"/>
                  </a:schemeClr>
                </a:gs>
                <a:gs pos="100000">
                  <a:schemeClr val="accent3"/>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4" name="Freeform: Shape 23">
              <a:extLst>
                <a:ext uri="{FF2B5EF4-FFF2-40B4-BE49-F238E27FC236}">
                  <a16:creationId xmlns:a16="http://schemas.microsoft.com/office/drawing/2014/main" id="{7871174D-4419-434C-B971-0167EC393A63}"/>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chemeClr val="bg1">
                    <a:alpha val="0"/>
                  </a:schemeClr>
                </a:gs>
                <a:gs pos="100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1" name="Picture Placeholder 11" descr="logo placeholder: click to insert logo or delete box if not needed">
            <a:extLst>
              <a:ext uri="{FF2B5EF4-FFF2-40B4-BE49-F238E27FC236}">
                <a16:creationId xmlns:a16="http://schemas.microsoft.com/office/drawing/2014/main" id="{90CA8A2D-22C2-3546-ACA3-B76C2A2C9541}"/>
              </a:ext>
            </a:extLst>
          </p:cNvPr>
          <p:cNvSpPr>
            <a:spLocks noGrp="1"/>
          </p:cNvSpPr>
          <p:nvPr>
            <p:ph type="pic" sz="quarter" idx="4294967295" hasCustomPrompt="1"/>
          </p:nvPr>
        </p:nvSpPr>
        <p:spPr>
          <a:xfrm>
            <a:off x="8925485" y="4619335"/>
            <a:ext cx="2740025" cy="1371600"/>
          </a:xfrm>
        </p:spPr>
        <p:txBody>
          <a:bodyPr/>
          <a:lstStyle/>
          <a:p>
            <a:r>
              <a:rPr lang="en-US"/>
              <a:t>Click to insert logo or delete box if not needed</a:t>
            </a:r>
          </a:p>
        </p:txBody>
      </p:sp>
      <p:pic>
        <p:nvPicPr>
          <p:cNvPr id="15" name="Graphic 14">
            <a:extLst>
              <a:ext uri="{FF2B5EF4-FFF2-40B4-BE49-F238E27FC236}">
                <a16:creationId xmlns:a16="http://schemas.microsoft.com/office/drawing/2014/main" id="{C36E2E59-D8A9-4B45-AB42-A0E92FBBFF9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E1A1E841-C196-A64E-BF02-3A903FE0398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7" name="page number">
            <a:extLst>
              <a:ext uri="{FF2B5EF4-FFF2-40B4-BE49-F238E27FC236}">
                <a16:creationId xmlns:a16="http://schemas.microsoft.com/office/drawing/2014/main" id="{81F6B6E3-D446-FF48-A968-0E6ED9485DE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1930894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9.xml><?xml version="1.0" encoding="utf-8"?>
<p:sldLayout xmlns:a="http://schemas.openxmlformats.org/drawingml/2006/main" xmlns:r="http://schemas.openxmlformats.org/officeDocument/2006/relationships" xmlns:p="http://schemas.openxmlformats.org/presentationml/2006/main" showMasterSp="0" preserve="1" userDrawn="1">
  <p:cSld name="Quote – Photo 1">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6AB501C1-9DF6-44B6-A147-29CFF5E96E50}"/>
              </a:ext>
              <a:ext uri="{C183D7F6-B498-43B3-948B-1728B52AA6E4}">
                <adec:decorative xmlns:adec="http://schemas.microsoft.com/office/drawing/2017/decorative" val="1"/>
              </a:ext>
            </a:extLst>
          </p:cNvPr>
          <p:cNvSpPr/>
          <p:nvPr userDrawn="1"/>
        </p:nvSpPr>
        <p:spPr>
          <a:xfrm rot="2700000">
            <a:off x="956578" y="-4049006"/>
            <a:ext cx="6293364" cy="12454818"/>
          </a:xfrm>
          <a:custGeom>
            <a:avLst/>
            <a:gdLst>
              <a:gd name="connsiteX0" fmla="*/ 0 w 6293364"/>
              <a:gd name="connsiteY0" fmla="*/ 6293364 h 12454818"/>
              <a:gd name="connsiteX1" fmla="*/ 6293364 w 6293364"/>
              <a:gd name="connsiteY1" fmla="*/ 0 h 12454818"/>
              <a:gd name="connsiteX2" fmla="*/ 6293364 w 6293364"/>
              <a:gd name="connsiteY2" fmla="*/ 9715045 h 12454818"/>
              <a:gd name="connsiteX3" fmla="*/ 3553591 w 6293364"/>
              <a:gd name="connsiteY3" fmla="*/ 12454818 h 12454818"/>
              <a:gd name="connsiteX4" fmla="*/ 0 w 6293364"/>
              <a:gd name="connsiteY4" fmla="*/ 8901227 h 12454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364" h="12454818">
                <a:moveTo>
                  <a:pt x="0" y="6293364"/>
                </a:moveTo>
                <a:lnTo>
                  <a:pt x="6293364" y="0"/>
                </a:lnTo>
                <a:lnTo>
                  <a:pt x="6293364" y="9715045"/>
                </a:lnTo>
                <a:lnTo>
                  <a:pt x="3553591" y="12454818"/>
                </a:lnTo>
                <a:lnTo>
                  <a:pt x="0" y="8901227"/>
                </a:lnTo>
                <a:close/>
              </a:path>
            </a:pathLst>
          </a:custGeom>
          <a:gradFill>
            <a:gsLst>
              <a:gs pos="19000">
                <a:schemeClr val="bg1">
                  <a:alpha val="31000"/>
                </a:schemeClr>
              </a:gs>
              <a:gs pos="5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5413248" cy="3200400"/>
          </a:xfrm>
        </p:spPr>
        <p:txBody>
          <a:bodyPr anchor="b"/>
          <a:lstStyle>
            <a:lvl1pPr marL="169812" indent="-169812">
              <a:buClrTx/>
              <a:buSzPct val="100000"/>
              <a:buFont typeface="Metropolis" panose="00000500000000000000" pitchFamily="2" charset="0"/>
              <a:buChar char="“"/>
              <a:defRPr sz="2799">
                <a:solidFill>
                  <a:schemeClr val="accent2"/>
                </a:solidFill>
              </a:defRPr>
            </a:lvl1pPr>
            <a:lvl2pPr marL="457063" indent="-184095">
              <a:buClrTx/>
              <a:buFont typeface="Metropolis" panose="00000500000000000000" pitchFamily="2" charset="0"/>
              <a:buChar char="“"/>
              <a:defRPr>
                <a:solidFill>
                  <a:schemeClr val="bg1"/>
                </a:solidFill>
              </a:defRPr>
            </a:lvl2pPr>
            <a:lvl3pPr marL="744315" indent="-169812">
              <a:buClrTx/>
              <a:buFont typeface="Metropolis" panose="00000500000000000000" pitchFamily="2" charset="0"/>
              <a:buChar char="“"/>
              <a:defRPr>
                <a:solidFill>
                  <a:schemeClr val="bg1"/>
                </a:solidFill>
              </a:defRPr>
            </a:lvl3pPr>
            <a:lvl4pPr marL="969672" indent="-166638">
              <a:buClrTx/>
              <a:buFont typeface="Metropolis" panose="00000500000000000000" pitchFamily="2" charset="0"/>
              <a:buChar char="“"/>
              <a:defRPr>
                <a:solidFill>
                  <a:schemeClr val="bg1"/>
                </a:solidFill>
              </a:defRPr>
            </a:lvl4pPr>
            <a:lvl5pPr marL="1142657" indent="-138072">
              <a:buClrTx/>
              <a:buFont typeface="Metropolis" panose="00000500000000000000" pitchFamily="2" charset="0"/>
              <a:buChar char="“"/>
              <a:defRPr>
                <a:solidFill>
                  <a:schemeClr val="bg1"/>
                </a:solidFill>
              </a:defRPr>
            </a:lvl5pPr>
          </a:lstStyle>
          <a:p>
            <a:pPr lvl="0"/>
            <a:r>
              <a:rPr lang="en-US"/>
              <a:t>Quote page with photo showing woman working on laptop.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9" y="5065776"/>
            <a:ext cx="4581144" cy="274320"/>
          </a:xfrm>
        </p:spPr>
        <p:txBody>
          <a:bodyPr/>
          <a:lstStyle>
            <a:lvl1pPr>
              <a:defRPr sz="1799">
                <a:solidFill>
                  <a:schemeClr val="accent2"/>
                </a:solidFill>
              </a:defRPr>
            </a:lvl1pPr>
          </a:lstStyle>
          <a:p>
            <a:pPr lvl="0"/>
            <a:r>
              <a:rPr lang="en-US"/>
              <a:t>Source Name</a:t>
            </a:r>
          </a:p>
        </p:txBody>
      </p:sp>
      <p:pic>
        <p:nvPicPr>
          <p:cNvPr id="9" name="Graphic 8">
            <a:extLst>
              <a:ext uri="{FF2B5EF4-FFF2-40B4-BE49-F238E27FC236}">
                <a16:creationId xmlns:a16="http://schemas.microsoft.com/office/drawing/2014/main" id="{0EF265DB-7DD2-824C-8890-64F8B52BD17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0" name="Copyright" descr="Confidential copyright VMware, Inc. 2021">
            <a:extLst>
              <a:ext uri="{FF2B5EF4-FFF2-40B4-BE49-F238E27FC236}">
                <a16:creationId xmlns:a16="http://schemas.microsoft.com/office/drawing/2014/main" id="{4EF618B9-8BC7-7D41-B0C8-973C952F0F7B}"/>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65B8D505-D55C-B546-9B33-22157CD80DE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solidFill>
                  <a:schemeClr val="bg1"/>
                </a:solidFill>
              </a:rPr>
              <a:pPr lvl="0" algn="r"/>
              <a:t>‹#›</a:t>
            </a:fld>
            <a:endParaRPr lang="en-US" sz="800">
              <a:solidFill>
                <a:schemeClr val="bg1"/>
              </a:solidFill>
            </a:endParaRPr>
          </a:p>
        </p:txBody>
      </p:sp>
    </p:spTree>
    <p:extLst>
      <p:ext uri="{BB962C8B-B14F-4D97-AF65-F5344CB8AC3E}">
        <p14:creationId xmlns:p14="http://schemas.microsoft.com/office/powerpoint/2010/main" val="1791122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Content Balanced Color on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Two-content Layout: Text on Left, Graphic on Right - Click to Edit</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7" name="Content Placeholder 17">
            <a:extLst>
              <a:ext uri="{FF2B5EF4-FFF2-40B4-BE49-F238E27FC236}">
                <a16:creationId xmlns:a16="http://schemas.microsoft.com/office/drawing/2014/main" id="{E4143250-D1B5-E54B-9FA1-AB95D634DBC6}"/>
              </a:ext>
            </a:extLst>
          </p:cNvPr>
          <p:cNvSpPr>
            <a:spLocks noGrp="1"/>
          </p:cNvSpPr>
          <p:nvPr>
            <p:ph sz="quarter" idx="16" hasCustomPrompt="1"/>
          </p:nvPr>
        </p:nvSpPr>
        <p:spPr bwMode="ltGray">
          <a:xfrm>
            <a:off x="0" y="1600201"/>
            <a:ext cx="5865445" cy="4572000"/>
          </a:xfrm>
          <a:solidFill>
            <a:srgbClr val="F4F8FA"/>
          </a:solidFill>
        </p:spPr>
        <p:txBody>
          <a:bodyPr vert="horz" lIns="457200" tIns="457200" rIns="457200" bIns="457200" rtlCol="0">
            <a:noAutofit/>
          </a:bodyPr>
          <a:lstStyle>
            <a:lvl1pPr>
              <a:defRPr lang="en-US" sz="1800" dirty="0">
                <a:solidFill>
                  <a:schemeClr val="accent2"/>
                </a:solidFill>
              </a:defRPr>
            </a:lvl1pPr>
            <a:lvl2pPr>
              <a:defRPr lang="en-US" sz="1600" dirty="0">
                <a:solidFill>
                  <a:schemeClr val="accent2"/>
                </a:solidFill>
              </a:defRPr>
            </a:lvl2pPr>
            <a:lvl3pPr>
              <a:defRPr lang="en-US" sz="1400" dirty="0">
                <a:solidFill>
                  <a:schemeClr val="accent2"/>
                </a:solidFill>
              </a:defRPr>
            </a:lvl3pPr>
            <a:lvl4pPr>
              <a:defRPr lang="en-US" sz="1200" dirty="0">
                <a:solidFill>
                  <a:schemeClr val="accent2"/>
                </a:solidFill>
              </a:defRPr>
            </a:lvl4pPr>
            <a:lvl5pPr>
              <a:defRPr lang="en-US" sz="1200" dirty="0">
                <a:solidFill>
                  <a:schemeClr val="accent2"/>
                </a:solidFill>
              </a:defRPr>
            </a:lvl5pPr>
          </a:lstStyle>
          <a:p>
            <a:pPr lvl="0">
              <a:spcBef>
                <a:spcPts val="1200"/>
              </a:spcBef>
            </a:pPr>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p:nvPr>
        </p:nvSpPr>
        <p:spPr bwMode="ltGray">
          <a:xfrm>
            <a:off x="6295232" y="1600201"/>
            <a:ext cx="5893593" cy="4572000"/>
          </a:xfrm>
          <a:noFill/>
        </p:spPr>
        <p:txBody>
          <a:bodyPr vert="horz" lIns="594360" tIns="457200" rIns="457200" bIns="457200" rtlCol="0">
            <a:noAutofit/>
          </a:bodyPr>
          <a:lstStyle>
            <a:lvl1pPr>
              <a:spcBef>
                <a:spcPts val="1200"/>
              </a:spcBef>
              <a:defRPr lang="en-US" sz="1800"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US"/>
              <a:t>Click to edit Master text styles</a:t>
            </a:r>
          </a:p>
        </p:txBody>
      </p:sp>
      <p:sp>
        <p:nvSpPr>
          <p:cNvPr id="10" name="page number">
            <a:extLst>
              <a:ext uri="{FF2B5EF4-FFF2-40B4-BE49-F238E27FC236}">
                <a16:creationId xmlns:a16="http://schemas.microsoft.com/office/drawing/2014/main" id="{4FD1F5D3-21E9-5341-B48A-48F1E4CF33A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03683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0.xml><?xml version="1.0" encoding="utf-8"?>
<p:sldLayout xmlns:a="http://schemas.openxmlformats.org/drawingml/2006/main" xmlns:r="http://schemas.openxmlformats.org/officeDocument/2006/relationships" xmlns:p="http://schemas.openxmlformats.org/presentationml/2006/main" showMasterSp="0" preserve="1" userDrawn="1">
  <p:cSld name="Quote – Photo 2">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7" name="parallelogram">
            <a:extLst>
              <a:ext uri="{FF2B5EF4-FFF2-40B4-BE49-F238E27FC236}">
                <a16:creationId xmlns:a16="http://schemas.microsoft.com/office/drawing/2014/main" id="{6AB501C1-9DF6-44B6-A147-29CFF5E96E50}"/>
              </a:ext>
              <a:ext uri="{C183D7F6-B498-43B3-948B-1728B52AA6E4}">
                <adec:decorative xmlns:adec="http://schemas.microsoft.com/office/drawing/2017/decorative" val="1"/>
              </a:ext>
            </a:extLst>
          </p:cNvPr>
          <p:cNvSpPr/>
          <p:nvPr userDrawn="1"/>
        </p:nvSpPr>
        <p:spPr>
          <a:xfrm rot="2700000">
            <a:off x="969033" y="-4049006"/>
            <a:ext cx="6293364" cy="12454818"/>
          </a:xfrm>
          <a:custGeom>
            <a:avLst/>
            <a:gdLst>
              <a:gd name="connsiteX0" fmla="*/ 0 w 6293364"/>
              <a:gd name="connsiteY0" fmla="*/ 6293364 h 12454818"/>
              <a:gd name="connsiteX1" fmla="*/ 6293364 w 6293364"/>
              <a:gd name="connsiteY1" fmla="*/ 0 h 12454818"/>
              <a:gd name="connsiteX2" fmla="*/ 6293364 w 6293364"/>
              <a:gd name="connsiteY2" fmla="*/ 9715045 h 12454818"/>
              <a:gd name="connsiteX3" fmla="*/ 3553591 w 6293364"/>
              <a:gd name="connsiteY3" fmla="*/ 12454818 h 12454818"/>
              <a:gd name="connsiteX4" fmla="*/ 0 w 6293364"/>
              <a:gd name="connsiteY4" fmla="*/ 8901227 h 12454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364" h="12454818">
                <a:moveTo>
                  <a:pt x="0" y="6293364"/>
                </a:moveTo>
                <a:lnTo>
                  <a:pt x="6293364" y="0"/>
                </a:lnTo>
                <a:lnTo>
                  <a:pt x="6293364" y="9715045"/>
                </a:lnTo>
                <a:lnTo>
                  <a:pt x="3553591" y="12454818"/>
                </a:lnTo>
                <a:lnTo>
                  <a:pt x="0" y="8901227"/>
                </a:lnTo>
                <a:close/>
              </a:path>
            </a:pathLst>
          </a:custGeom>
          <a:gradFill>
            <a:gsLst>
              <a:gs pos="12000">
                <a:schemeClr val="bg1">
                  <a:alpha val="25000"/>
                </a:schemeClr>
              </a:gs>
              <a:gs pos="28000">
                <a:srgbClr val="FFFFFF">
                  <a:alpha val="84000"/>
                </a:srgbClr>
              </a:gs>
              <a:gs pos="65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5413248" cy="3200400"/>
          </a:xfrm>
        </p:spPr>
        <p:txBody>
          <a:bodyPr anchor="b"/>
          <a:lstStyle>
            <a:lvl1pPr marL="169812" indent="-169812">
              <a:buClrTx/>
              <a:buSzPct val="100000"/>
              <a:buFont typeface="Metropolis" panose="00000500000000000000" pitchFamily="2" charset="0"/>
              <a:buChar char="“"/>
              <a:defRPr sz="2799">
                <a:solidFill>
                  <a:schemeClr val="accent2"/>
                </a:solidFill>
              </a:defRPr>
            </a:lvl1pPr>
            <a:lvl2pPr marL="457063" indent="-184095">
              <a:buClrTx/>
              <a:buFont typeface="Metropolis" panose="00000500000000000000" pitchFamily="2" charset="0"/>
              <a:buChar char="“"/>
              <a:defRPr>
                <a:solidFill>
                  <a:schemeClr val="bg1"/>
                </a:solidFill>
              </a:defRPr>
            </a:lvl2pPr>
            <a:lvl3pPr marL="744315" indent="-169812">
              <a:buClrTx/>
              <a:buFont typeface="Metropolis" panose="00000500000000000000" pitchFamily="2" charset="0"/>
              <a:buChar char="“"/>
              <a:defRPr>
                <a:solidFill>
                  <a:schemeClr val="bg1"/>
                </a:solidFill>
              </a:defRPr>
            </a:lvl3pPr>
            <a:lvl4pPr marL="969672" indent="-166638">
              <a:buClrTx/>
              <a:buFont typeface="Metropolis" panose="00000500000000000000" pitchFamily="2" charset="0"/>
              <a:buChar char="“"/>
              <a:defRPr>
                <a:solidFill>
                  <a:schemeClr val="bg1"/>
                </a:solidFill>
              </a:defRPr>
            </a:lvl4pPr>
            <a:lvl5pPr marL="1142657" indent="-138072">
              <a:buClrTx/>
              <a:buFont typeface="Metropolis" panose="00000500000000000000" pitchFamily="2" charset="0"/>
              <a:buChar char="“"/>
              <a:defRPr>
                <a:solidFill>
                  <a:schemeClr val="bg1"/>
                </a:solidFill>
              </a:defRPr>
            </a:lvl5pPr>
          </a:lstStyle>
          <a:p>
            <a:pPr lvl="0"/>
            <a:r>
              <a:rPr lang="en-US"/>
              <a:t>Quote page with photo of a person working in a home office.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9" y="5065776"/>
            <a:ext cx="4581144" cy="274320"/>
          </a:xfrm>
        </p:spPr>
        <p:txBody>
          <a:bodyPr/>
          <a:lstStyle>
            <a:lvl1pPr>
              <a:defRPr sz="1799">
                <a:solidFill>
                  <a:schemeClr val="accent2"/>
                </a:solidFill>
              </a:defRPr>
            </a:lvl1pPr>
          </a:lstStyle>
          <a:p>
            <a:pPr lvl="0"/>
            <a:r>
              <a:rPr lang="en-US"/>
              <a:t>Source Name</a:t>
            </a:r>
          </a:p>
        </p:txBody>
      </p:sp>
      <p:pic>
        <p:nvPicPr>
          <p:cNvPr id="9" name="Graphic 8">
            <a:extLst>
              <a:ext uri="{FF2B5EF4-FFF2-40B4-BE49-F238E27FC236}">
                <a16:creationId xmlns:a16="http://schemas.microsoft.com/office/drawing/2014/main" id="{05A9134D-5DD4-8245-9037-C8B7963D2F1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0" name="Copyright" descr="Confidential copyright VMware, Inc. 2021">
            <a:extLst>
              <a:ext uri="{FF2B5EF4-FFF2-40B4-BE49-F238E27FC236}">
                <a16:creationId xmlns:a16="http://schemas.microsoft.com/office/drawing/2014/main" id="{DC9ABD8F-D231-E546-8F12-FE4A71F9AC07}"/>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6A8BF941-40E0-2843-9D5E-460E814482B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404631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1.xml><?xml version="1.0" encoding="utf-8"?>
<p:sldLayout xmlns:a="http://schemas.openxmlformats.org/drawingml/2006/main" xmlns:r="http://schemas.openxmlformats.org/officeDocument/2006/relationships" xmlns:p="http://schemas.openxmlformats.org/presentationml/2006/main" showMasterSp="0" preserve="1" userDrawn="1">
  <p:cSld name="Quote – Photo 3">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6AB501C1-9DF6-44B6-A147-29CFF5E96E50}"/>
              </a:ext>
              <a:ext uri="{C183D7F6-B498-43B3-948B-1728B52AA6E4}">
                <adec:decorative xmlns:adec="http://schemas.microsoft.com/office/drawing/2017/decorative" val="1"/>
              </a:ext>
            </a:extLst>
          </p:cNvPr>
          <p:cNvSpPr/>
          <p:nvPr userDrawn="1"/>
        </p:nvSpPr>
        <p:spPr>
          <a:xfrm rot="2700000">
            <a:off x="969033" y="-4049006"/>
            <a:ext cx="6293364" cy="12454818"/>
          </a:xfrm>
          <a:custGeom>
            <a:avLst/>
            <a:gdLst>
              <a:gd name="connsiteX0" fmla="*/ 0 w 6293364"/>
              <a:gd name="connsiteY0" fmla="*/ 6293364 h 12454818"/>
              <a:gd name="connsiteX1" fmla="*/ 6293364 w 6293364"/>
              <a:gd name="connsiteY1" fmla="*/ 0 h 12454818"/>
              <a:gd name="connsiteX2" fmla="*/ 6293364 w 6293364"/>
              <a:gd name="connsiteY2" fmla="*/ 9715045 h 12454818"/>
              <a:gd name="connsiteX3" fmla="*/ 3553591 w 6293364"/>
              <a:gd name="connsiteY3" fmla="*/ 12454818 h 12454818"/>
              <a:gd name="connsiteX4" fmla="*/ 0 w 6293364"/>
              <a:gd name="connsiteY4" fmla="*/ 8901227 h 12454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364" h="12454818">
                <a:moveTo>
                  <a:pt x="0" y="6293364"/>
                </a:moveTo>
                <a:lnTo>
                  <a:pt x="6293364" y="0"/>
                </a:lnTo>
                <a:lnTo>
                  <a:pt x="6293364" y="9715045"/>
                </a:lnTo>
                <a:lnTo>
                  <a:pt x="3553591" y="12454818"/>
                </a:lnTo>
                <a:lnTo>
                  <a:pt x="0" y="8901227"/>
                </a:lnTo>
                <a:close/>
              </a:path>
            </a:pathLst>
          </a:custGeom>
          <a:gradFill>
            <a:gsLst>
              <a:gs pos="12000">
                <a:schemeClr val="bg1">
                  <a:alpha val="25000"/>
                </a:schemeClr>
              </a:gs>
              <a:gs pos="28000">
                <a:srgbClr val="FFFFFF">
                  <a:alpha val="84000"/>
                </a:srgbClr>
              </a:gs>
              <a:gs pos="65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5413248" cy="3200400"/>
          </a:xfrm>
        </p:spPr>
        <p:txBody>
          <a:bodyPr anchor="b"/>
          <a:lstStyle>
            <a:lvl1pPr marL="169812" indent="-169812">
              <a:buClrTx/>
              <a:buSzPct val="100000"/>
              <a:buFont typeface="Metropolis" panose="00000500000000000000" pitchFamily="2" charset="0"/>
              <a:buChar char="“"/>
              <a:defRPr sz="2799">
                <a:solidFill>
                  <a:schemeClr val="accent2"/>
                </a:solidFill>
              </a:defRPr>
            </a:lvl1pPr>
            <a:lvl2pPr marL="457063" indent="-184095">
              <a:buClrTx/>
              <a:buFont typeface="Metropolis" panose="00000500000000000000" pitchFamily="2" charset="0"/>
              <a:buChar char="“"/>
              <a:defRPr>
                <a:solidFill>
                  <a:schemeClr val="bg1"/>
                </a:solidFill>
              </a:defRPr>
            </a:lvl2pPr>
            <a:lvl3pPr marL="744315" indent="-169812">
              <a:buClrTx/>
              <a:buFont typeface="Metropolis" panose="00000500000000000000" pitchFamily="2" charset="0"/>
              <a:buChar char="“"/>
              <a:defRPr>
                <a:solidFill>
                  <a:schemeClr val="bg1"/>
                </a:solidFill>
              </a:defRPr>
            </a:lvl3pPr>
            <a:lvl4pPr marL="969672" indent="-166638">
              <a:buClrTx/>
              <a:buFont typeface="Metropolis" panose="00000500000000000000" pitchFamily="2" charset="0"/>
              <a:buChar char="“"/>
              <a:defRPr>
                <a:solidFill>
                  <a:schemeClr val="bg1"/>
                </a:solidFill>
              </a:defRPr>
            </a:lvl4pPr>
            <a:lvl5pPr marL="1142657" indent="-138072">
              <a:buClrTx/>
              <a:buFont typeface="Metropolis" panose="00000500000000000000" pitchFamily="2" charset="0"/>
              <a:buChar char="“"/>
              <a:defRPr>
                <a:solidFill>
                  <a:schemeClr val="bg1"/>
                </a:solidFill>
              </a:defRPr>
            </a:lvl5pPr>
          </a:lstStyle>
          <a:p>
            <a:pPr lvl="0"/>
            <a:r>
              <a:rPr lang="en-US"/>
              <a:t>Quote page with photo of two casually dressed employees meeting outside, looking at a laptop.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9" y="5065776"/>
            <a:ext cx="4581144" cy="274320"/>
          </a:xfrm>
        </p:spPr>
        <p:txBody>
          <a:bodyPr/>
          <a:lstStyle>
            <a:lvl1pPr>
              <a:defRPr sz="1799">
                <a:solidFill>
                  <a:schemeClr val="accent2"/>
                </a:solidFill>
              </a:defRPr>
            </a:lvl1pPr>
          </a:lstStyle>
          <a:p>
            <a:pPr lvl="0"/>
            <a:r>
              <a:rPr lang="en-US"/>
              <a:t>Source Name</a:t>
            </a:r>
          </a:p>
        </p:txBody>
      </p:sp>
      <p:pic>
        <p:nvPicPr>
          <p:cNvPr id="9" name="Graphic 8">
            <a:extLst>
              <a:ext uri="{FF2B5EF4-FFF2-40B4-BE49-F238E27FC236}">
                <a16:creationId xmlns:a16="http://schemas.microsoft.com/office/drawing/2014/main" id="{29676A12-E8D8-6542-A621-1803C4BF735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0" name="Copyright" descr="Confidential copyright VMware, Inc. 2021">
            <a:extLst>
              <a:ext uri="{FF2B5EF4-FFF2-40B4-BE49-F238E27FC236}">
                <a16:creationId xmlns:a16="http://schemas.microsoft.com/office/drawing/2014/main" id="{C95476F4-AC15-8441-AB7C-5CA0A574FA0F}"/>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6A4F7F44-0678-CB43-A44A-DFDC03042EA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solidFill>
                  <a:schemeClr val="bg1"/>
                </a:solidFill>
              </a:rPr>
              <a:pPr lvl="0" algn="r"/>
              <a:t>‹#›</a:t>
            </a:fld>
            <a:endParaRPr lang="en-US" sz="800">
              <a:solidFill>
                <a:schemeClr val="bg1"/>
              </a:solidFill>
            </a:endParaRPr>
          </a:p>
        </p:txBody>
      </p:sp>
    </p:spTree>
    <p:extLst>
      <p:ext uri="{BB962C8B-B14F-4D97-AF65-F5344CB8AC3E}">
        <p14:creationId xmlns:p14="http://schemas.microsoft.com/office/powerpoint/2010/main" val="429073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2.xml><?xml version="1.0" encoding="utf-8"?>
<p:sldLayout xmlns:a="http://schemas.openxmlformats.org/drawingml/2006/main" xmlns:r="http://schemas.openxmlformats.org/officeDocument/2006/relationships" xmlns:p="http://schemas.openxmlformats.org/presentationml/2006/main" showMasterSp="0" preserve="1" userDrawn="1">
  <p:cSld name="Quote – Photo 4">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6AB501C1-9DF6-44B6-A147-29CFF5E96E50}"/>
              </a:ext>
              <a:ext uri="{C183D7F6-B498-43B3-948B-1728B52AA6E4}">
                <adec:decorative xmlns:adec="http://schemas.microsoft.com/office/drawing/2017/decorative" val="1"/>
              </a:ext>
            </a:extLst>
          </p:cNvPr>
          <p:cNvSpPr/>
          <p:nvPr userDrawn="1"/>
        </p:nvSpPr>
        <p:spPr>
          <a:xfrm rot="2700000">
            <a:off x="969033" y="-4049006"/>
            <a:ext cx="6293364" cy="12454818"/>
          </a:xfrm>
          <a:custGeom>
            <a:avLst/>
            <a:gdLst>
              <a:gd name="connsiteX0" fmla="*/ 0 w 6293364"/>
              <a:gd name="connsiteY0" fmla="*/ 6293364 h 12454818"/>
              <a:gd name="connsiteX1" fmla="*/ 6293364 w 6293364"/>
              <a:gd name="connsiteY1" fmla="*/ 0 h 12454818"/>
              <a:gd name="connsiteX2" fmla="*/ 6293364 w 6293364"/>
              <a:gd name="connsiteY2" fmla="*/ 9715045 h 12454818"/>
              <a:gd name="connsiteX3" fmla="*/ 3553591 w 6293364"/>
              <a:gd name="connsiteY3" fmla="*/ 12454818 h 12454818"/>
              <a:gd name="connsiteX4" fmla="*/ 0 w 6293364"/>
              <a:gd name="connsiteY4" fmla="*/ 8901227 h 12454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364" h="12454818">
                <a:moveTo>
                  <a:pt x="0" y="6293364"/>
                </a:moveTo>
                <a:lnTo>
                  <a:pt x="6293364" y="0"/>
                </a:lnTo>
                <a:lnTo>
                  <a:pt x="6293364" y="9715045"/>
                </a:lnTo>
                <a:lnTo>
                  <a:pt x="3553591" y="12454818"/>
                </a:lnTo>
                <a:lnTo>
                  <a:pt x="0" y="8901227"/>
                </a:lnTo>
                <a:close/>
              </a:path>
            </a:pathLst>
          </a:custGeom>
          <a:gradFill>
            <a:gsLst>
              <a:gs pos="12000">
                <a:schemeClr val="bg1">
                  <a:alpha val="25000"/>
                </a:schemeClr>
              </a:gs>
              <a:gs pos="28000">
                <a:srgbClr val="FFFFFF">
                  <a:alpha val="84000"/>
                </a:srgbClr>
              </a:gs>
              <a:gs pos="65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3" y="1600200"/>
            <a:ext cx="4994325" cy="3200400"/>
          </a:xfrm>
        </p:spPr>
        <p:txBody>
          <a:bodyPr anchor="b"/>
          <a:lstStyle>
            <a:lvl1pPr marL="169812" indent="-169812">
              <a:buClrTx/>
              <a:buSzPct val="100000"/>
              <a:buFont typeface="Metropolis" panose="00000500000000000000" pitchFamily="2" charset="0"/>
              <a:buChar char="“"/>
              <a:defRPr sz="2799">
                <a:solidFill>
                  <a:schemeClr val="accent2"/>
                </a:solidFill>
              </a:defRPr>
            </a:lvl1pPr>
            <a:lvl2pPr marL="457063" indent="-184095">
              <a:buClrTx/>
              <a:buFont typeface="Metropolis" panose="00000500000000000000" pitchFamily="2" charset="0"/>
              <a:buChar char="“"/>
              <a:defRPr>
                <a:solidFill>
                  <a:schemeClr val="bg1"/>
                </a:solidFill>
              </a:defRPr>
            </a:lvl2pPr>
            <a:lvl3pPr marL="744315" indent="-169812">
              <a:buClrTx/>
              <a:buFont typeface="Metropolis" panose="00000500000000000000" pitchFamily="2" charset="0"/>
              <a:buChar char="“"/>
              <a:defRPr>
                <a:solidFill>
                  <a:schemeClr val="bg1"/>
                </a:solidFill>
              </a:defRPr>
            </a:lvl3pPr>
            <a:lvl4pPr marL="969672" indent="-166638">
              <a:buClrTx/>
              <a:buFont typeface="Metropolis" panose="00000500000000000000" pitchFamily="2" charset="0"/>
              <a:buChar char="“"/>
              <a:defRPr>
                <a:solidFill>
                  <a:schemeClr val="bg1"/>
                </a:solidFill>
              </a:defRPr>
            </a:lvl4pPr>
            <a:lvl5pPr marL="1142657" indent="-138072">
              <a:buClrTx/>
              <a:buFont typeface="Metropolis" panose="00000500000000000000" pitchFamily="2" charset="0"/>
              <a:buChar char="“"/>
              <a:defRPr>
                <a:solidFill>
                  <a:schemeClr val="bg1"/>
                </a:solidFill>
              </a:defRPr>
            </a:lvl5pPr>
          </a:lstStyle>
          <a:p>
            <a:pPr lvl="0"/>
            <a:r>
              <a:rPr lang="en-US"/>
              <a:t>Quote page with photo of a person checking on operations at a windmill farm (sustainable energy).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9" y="5065776"/>
            <a:ext cx="4581144" cy="274320"/>
          </a:xfrm>
        </p:spPr>
        <p:txBody>
          <a:bodyPr/>
          <a:lstStyle>
            <a:lvl1pPr>
              <a:defRPr sz="1799">
                <a:solidFill>
                  <a:schemeClr val="accent2"/>
                </a:solidFill>
              </a:defRPr>
            </a:lvl1pPr>
          </a:lstStyle>
          <a:p>
            <a:pPr lvl="0"/>
            <a:r>
              <a:rPr lang="en-US"/>
              <a:t>Source Name</a:t>
            </a:r>
          </a:p>
        </p:txBody>
      </p:sp>
      <p:pic>
        <p:nvPicPr>
          <p:cNvPr id="9" name="Graphic 8">
            <a:extLst>
              <a:ext uri="{FF2B5EF4-FFF2-40B4-BE49-F238E27FC236}">
                <a16:creationId xmlns:a16="http://schemas.microsoft.com/office/drawing/2014/main" id="{02509CF8-0CDD-7D49-87CD-975F7FC1E05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0" name="Copyright" descr="Confidential copyright VMware, Inc. 2021">
            <a:extLst>
              <a:ext uri="{FF2B5EF4-FFF2-40B4-BE49-F238E27FC236}">
                <a16:creationId xmlns:a16="http://schemas.microsoft.com/office/drawing/2014/main" id="{CE979BDF-61B3-CC46-966F-91E200327D60}"/>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0E4F34FD-4F5F-C14A-B38E-48335DA278D3}"/>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2475872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3.xml><?xml version="1.0" encoding="utf-8"?>
<p:sldLayout xmlns:a="http://schemas.openxmlformats.org/drawingml/2006/main" xmlns:r="http://schemas.openxmlformats.org/officeDocument/2006/relationships" xmlns:p="http://schemas.openxmlformats.org/presentationml/2006/main" showMasterSp="0" preserve="1" userDrawn="1">
  <p:cSld name="Quote – Photo 5">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6AB501C1-9DF6-44B6-A147-29CFF5E96E50}"/>
              </a:ext>
              <a:ext uri="{C183D7F6-B498-43B3-948B-1728B52AA6E4}">
                <adec:decorative xmlns:adec="http://schemas.microsoft.com/office/drawing/2017/decorative" val="1"/>
              </a:ext>
            </a:extLst>
          </p:cNvPr>
          <p:cNvSpPr/>
          <p:nvPr userDrawn="1"/>
        </p:nvSpPr>
        <p:spPr>
          <a:xfrm rot="2700000">
            <a:off x="969033" y="-4049006"/>
            <a:ext cx="6293364" cy="12454818"/>
          </a:xfrm>
          <a:custGeom>
            <a:avLst/>
            <a:gdLst>
              <a:gd name="connsiteX0" fmla="*/ 0 w 6293364"/>
              <a:gd name="connsiteY0" fmla="*/ 6293364 h 12454818"/>
              <a:gd name="connsiteX1" fmla="*/ 6293364 w 6293364"/>
              <a:gd name="connsiteY1" fmla="*/ 0 h 12454818"/>
              <a:gd name="connsiteX2" fmla="*/ 6293364 w 6293364"/>
              <a:gd name="connsiteY2" fmla="*/ 9715045 h 12454818"/>
              <a:gd name="connsiteX3" fmla="*/ 3553591 w 6293364"/>
              <a:gd name="connsiteY3" fmla="*/ 12454818 h 12454818"/>
              <a:gd name="connsiteX4" fmla="*/ 0 w 6293364"/>
              <a:gd name="connsiteY4" fmla="*/ 8901227 h 12454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364" h="12454818">
                <a:moveTo>
                  <a:pt x="0" y="6293364"/>
                </a:moveTo>
                <a:lnTo>
                  <a:pt x="6293364" y="0"/>
                </a:lnTo>
                <a:lnTo>
                  <a:pt x="6293364" y="9715045"/>
                </a:lnTo>
                <a:lnTo>
                  <a:pt x="3553591" y="12454818"/>
                </a:lnTo>
                <a:lnTo>
                  <a:pt x="0" y="8901227"/>
                </a:lnTo>
                <a:close/>
              </a:path>
            </a:pathLst>
          </a:custGeom>
          <a:gradFill>
            <a:gsLst>
              <a:gs pos="36000">
                <a:schemeClr val="bg1">
                  <a:alpha val="25000"/>
                </a:schemeClr>
              </a:gs>
              <a:gs pos="45000">
                <a:srgbClr val="FFFFFF">
                  <a:alpha val="84000"/>
                </a:srgbClr>
              </a:gs>
              <a:gs pos="65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4983694" cy="3200400"/>
          </a:xfrm>
        </p:spPr>
        <p:txBody>
          <a:bodyPr anchor="b"/>
          <a:lstStyle>
            <a:lvl1pPr marL="169812" indent="-169812">
              <a:buClrTx/>
              <a:buSzPct val="100000"/>
              <a:buFont typeface="Metropolis" panose="00000500000000000000" pitchFamily="2" charset="0"/>
              <a:buChar char="“"/>
              <a:defRPr sz="2799">
                <a:solidFill>
                  <a:schemeClr val="accent2"/>
                </a:solidFill>
              </a:defRPr>
            </a:lvl1pPr>
            <a:lvl2pPr marL="457063" indent="-184095">
              <a:buClrTx/>
              <a:buFont typeface="Metropolis" panose="00000500000000000000" pitchFamily="2" charset="0"/>
              <a:buChar char="“"/>
              <a:defRPr>
                <a:solidFill>
                  <a:schemeClr val="bg1"/>
                </a:solidFill>
              </a:defRPr>
            </a:lvl2pPr>
            <a:lvl3pPr marL="744315" indent="-169812">
              <a:buClrTx/>
              <a:buFont typeface="Metropolis" panose="00000500000000000000" pitchFamily="2" charset="0"/>
              <a:buChar char="“"/>
              <a:defRPr>
                <a:solidFill>
                  <a:schemeClr val="bg1"/>
                </a:solidFill>
              </a:defRPr>
            </a:lvl3pPr>
            <a:lvl4pPr marL="969672" indent="-166638">
              <a:buClrTx/>
              <a:buFont typeface="Metropolis" panose="00000500000000000000" pitchFamily="2" charset="0"/>
              <a:buChar char="“"/>
              <a:defRPr>
                <a:solidFill>
                  <a:schemeClr val="bg1"/>
                </a:solidFill>
              </a:defRPr>
            </a:lvl4pPr>
            <a:lvl5pPr marL="1142657" indent="-138072">
              <a:buClrTx/>
              <a:buFont typeface="Metropolis" panose="00000500000000000000" pitchFamily="2" charset="0"/>
              <a:buChar char="“"/>
              <a:defRPr>
                <a:solidFill>
                  <a:schemeClr val="bg1"/>
                </a:solidFill>
              </a:defRPr>
            </a:lvl5pPr>
          </a:lstStyle>
          <a:p>
            <a:pPr lvl="0"/>
            <a:r>
              <a:rPr lang="en-US"/>
              <a:t>Quote page with photo of an employee looking at a digital tablet, in a casual environment.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9" y="5065776"/>
            <a:ext cx="4581144" cy="274320"/>
          </a:xfrm>
        </p:spPr>
        <p:txBody>
          <a:bodyPr/>
          <a:lstStyle>
            <a:lvl1pPr>
              <a:defRPr sz="1799">
                <a:solidFill>
                  <a:schemeClr val="accent2"/>
                </a:solidFill>
              </a:defRPr>
            </a:lvl1pPr>
          </a:lstStyle>
          <a:p>
            <a:pPr lvl="0"/>
            <a:r>
              <a:rPr lang="en-US"/>
              <a:t>Source Name</a:t>
            </a:r>
          </a:p>
        </p:txBody>
      </p:sp>
      <p:pic>
        <p:nvPicPr>
          <p:cNvPr id="9" name="Graphic 8">
            <a:extLst>
              <a:ext uri="{FF2B5EF4-FFF2-40B4-BE49-F238E27FC236}">
                <a16:creationId xmlns:a16="http://schemas.microsoft.com/office/drawing/2014/main" id="{C07C6E31-1A0B-2F49-9319-40871607E44A}"/>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6" y="6218399"/>
            <a:ext cx="1539751" cy="557784"/>
          </a:xfrm>
          <a:prstGeom prst="rect">
            <a:avLst/>
          </a:prstGeom>
        </p:spPr>
      </p:pic>
      <p:sp>
        <p:nvSpPr>
          <p:cNvPr id="10" name="Copyright" descr="Confidential copyright VMware, Inc. 2021">
            <a:extLst>
              <a:ext uri="{FF2B5EF4-FFF2-40B4-BE49-F238E27FC236}">
                <a16:creationId xmlns:a16="http://schemas.microsoft.com/office/drawing/2014/main" id="{FF40E61C-9300-8B46-B0F5-56EF72E40E61}"/>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5F1119BB-A153-E04D-AED0-0347517BFE6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solidFill>
                  <a:schemeClr val="bg1"/>
                </a:solidFill>
              </a:rPr>
              <a:pPr lvl="0" algn="r"/>
              <a:t>‹#›</a:t>
            </a:fld>
            <a:endParaRPr lang="en-US" sz="800">
              <a:solidFill>
                <a:schemeClr val="bg1"/>
              </a:solidFill>
            </a:endParaRPr>
          </a:p>
        </p:txBody>
      </p:sp>
    </p:spTree>
    <p:extLst>
      <p:ext uri="{BB962C8B-B14F-4D97-AF65-F5344CB8AC3E}">
        <p14:creationId xmlns:p14="http://schemas.microsoft.com/office/powerpoint/2010/main" val="3262786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24E83-0498-4D8B-94A0-3FF7CDD8F127}"/>
              </a:ext>
            </a:extLst>
          </p:cNvPr>
          <p:cNvSpPr>
            <a:spLocks noGrp="1"/>
          </p:cNvSpPr>
          <p:nvPr>
            <p:ph type="title" hasCustomPrompt="1"/>
          </p:nvPr>
        </p:nvSpPr>
        <p:spPr/>
        <p:txBody>
          <a:bodyPr/>
          <a:lstStyle>
            <a:lvl1pPr>
              <a:defRPr/>
            </a:lvl1pPr>
          </a:lstStyle>
          <a:p>
            <a:r>
              <a:rPr lang="en-US" dirty="0"/>
              <a:t>Single Content Layout Click to Add One Line Title</a:t>
            </a:r>
          </a:p>
        </p:txBody>
      </p:sp>
      <p:sp>
        <p:nvSpPr>
          <p:cNvPr id="8" name="Subtitle 2">
            <a:extLst>
              <a:ext uri="{FF2B5EF4-FFF2-40B4-BE49-F238E27FC236}">
                <a16:creationId xmlns:a16="http://schemas.microsoft.com/office/drawing/2014/main" id="{216D2F66-BB7F-4F0E-A224-A105F87676EF}"/>
              </a:ext>
            </a:extLst>
          </p:cNvPr>
          <p:cNvSpPr>
            <a:spLocks noGrp="1"/>
          </p:cNvSpPr>
          <p:nvPr>
            <p:ph type="subTitle" idx="10" hasCustomPrompt="1"/>
          </p:nvPr>
        </p:nvSpPr>
        <p:spPr>
          <a:xfrm>
            <a:off x="592867" y="811831"/>
            <a:ext cx="1098794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hasCustomPrompt="1"/>
          </p:nvPr>
        </p:nvSpPr>
        <p:spPr>
          <a:xfrm>
            <a:off x="616505" y="1600201"/>
            <a:ext cx="10972800" cy="4572000"/>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vl6pPr>
              <a:defRPr/>
            </a:lvl6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age number">
            <a:extLst>
              <a:ext uri="{FF2B5EF4-FFF2-40B4-BE49-F238E27FC236}">
                <a16:creationId xmlns:a16="http://schemas.microsoft.com/office/drawing/2014/main" id="{175B5FDB-839C-A941-B264-01387F31F00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822656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90EF1-7A6F-4CAE-80CD-2BC8A8107F0C}"/>
              </a:ext>
            </a:extLst>
          </p:cNvPr>
          <p:cNvSpPr>
            <a:spLocks noGrp="1"/>
          </p:cNvSpPr>
          <p:nvPr>
            <p:ph type="title" hasCustomPrompt="1"/>
          </p:nvPr>
        </p:nvSpPr>
        <p:spPr/>
        <p:txBody>
          <a:bodyPr/>
          <a:lstStyle>
            <a:lvl1pPr>
              <a:defRPr/>
            </a:lvl1pPr>
          </a:lstStyle>
          <a:p>
            <a:r>
              <a:rPr lang="en-US" dirty="0"/>
              <a:t>Click to Add One Line Title</a:t>
            </a:r>
          </a:p>
        </p:txBody>
      </p:sp>
      <p:sp>
        <p:nvSpPr>
          <p:cNvPr id="9" name="Subtitle 2">
            <a:extLst>
              <a:ext uri="{FF2B5EF4-FFF2-40B4-BE49-F238E27FC236}">
                <a16:creationId xmlns:a16="http://schemas.microsoft.com/office/drawing/2014/main" id="{C28211D2-9BBA-4EB9-8867-E2CC72E9E0D1}"/>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6" name="page number">
            <a:extLst>
              <a:ext uri="{FF2B5EF4-FFF2-40B4-BE49-F238E27FC236}">
                <a16:creationId xmlns:a16="http://schemas.microsoft.com/office/drawing/2014/main" id="{F2584149-C6DB-AE45-B715-90B7DF169DD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444957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Two-Content Balanc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dirty="0"/>
              <a:t>Two-content Layout Click to Add One Line Title</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4" name="Content Placeholder 3">
            <a:extLst>
              <a:ext uri="{FF2B5EF4-FFF2-40B4-BE49-F238E27FC236}">
                <a16:creationId xmlns:a16="http://schemas.microsoft.com/office/drawing/2014/main" id="{87AF420A-ED2C-4AD1-A28B-EB26178557DE}"/>
              </a:ext>
            </a:extLst>
          </p:cNvPr>
          <p:cNvSpPr>
            <a:spLocks noGrp="1"/>
          </p:cNvSpPr>
          <p:nvPr>
            <p:ph sz="quarter" idx="17" hasCustomPrompt="1"/>
          </p:nvPr>
        </p:nvSpPr>
        <p:spPr>
          <a:xfrm>
            <a:off x="579810" y="1600200"/>
            <a:ext cx="5313783" cy="4572000"/>
          </a:xfrm>
        </p:spPr>
        <p:txBody>
          <a:bodyPr vert="horz" lIns="0" tIns="0" rIns="0" bIns="0" rtlCol="0">
            <a:noAutofit/>
          </a:bodyPr>
          <a:lstStyle>
            <a:lvl1pPr>
              <a:defRPr lang="en-US" sz="1799" dirty="0"/>
            </a:lvl1pPr>
            <a:lvl2pPr>
              <a:defRPr lang="en-US" sz="1600" dirty="0"/>
            </a:lvl2pPr>
            <a:lvl3pPr>
              <a:defRPr lang="en-US" sz="1400" dirty="0"/>
            </a:lvl3pPr>
            <a:lvl4pPr>
              <a:defRPr lang="en-US" sz="1200" dirty="0"/>
            </a:lvl4pPr>
            <a:lvl5pPr>
              <a:defRPr lang="en-US" sz="1200" dirty="0"/>
            </a:lvl5pPr>
            <a:lvl6pPr>
              <a:defRPr lang="en-US" sz="1200" dirty="0"/>
            </a:lvl6pPr>
            <a:lvl7pPr>
              <a:defRPr lang="en-US" sz="1200" dirty="0"/>
            </a:lvl7pPr>
            <a:lvl8pPr>
              <a:defRPr lang="en-US" sz="1200" dirty="0"/>
            </a:lvl8pPr>
            <a:lvl9pPr>
              <a:defRPr lang="en-US" sz="1200" dirty="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Nineth level</a:t>
            </a:r>
          </a:p>
        </p:txBody>
      </p:sp>
      <p:sp>
        <p:nvSpPr>
          <p:cNvPr id="12" name="Content Placeholder 3">
            <a:extLst>
              <a:ext uri="{FF2B5EF4-FFF2-40B4-BE49-F238E27FC236}">
                <a16:creationId xmlns:a16="http://schemas.microsoft.com/office/drawing/2014/main" id="{CD860A49-A98C-4F0E-AB34-4E13B89D5EBC}"/>
              </a:ext>
            </a:extLst>
          </p:cNvPr>
          <p:cNvSpPr>
            <a:spLocks noGrp="1"/>
          </p:cNvSpPr>
          <p:nvPr>
            <p:ph sz="quarter" idx="18" hasCustomPrompt="1"/>
          </p:nvPr>
        </p:nvSpPr>
        <p:spPr>
          <a:xfrm>
            <a:off x="6321287" y="1600200"/>
            <a:ext cx="5867538" cy="4572000"/>
          </a:xfrm>
        </p:spPr>
        <p:txBody>
          <a:bodyPr vert="horz" lIns="0" tIns="0" rIns="457200" bIns="0" rtlCol="0">
            <a:noAutofit/>
          </a:bodyPr>
          <a:lstStyle>
            <a:lvl1pPr>
              <a:defRPr lang="en-US" sz="1799" dirty="0"/>
            </a:lvl1pPr>
            <a:lvl2pPr>
              <a:defRPr lang="en-US" sz="1600" dirty="0"/>
            </a:lvl2pPr>
            <a:lvl3pPr>
              <a:defRPr lang="en-US" sz="1400" dirty="0"/>
            </a:lvl3pPr>
            <a:lvl4pPr>
              <a:defRPr lang="en-US" sz="1200" dirty="0"/>
            </a:lvl4pPr>
            <a:lvl5pPr>
              <a:defRPr lang="en-US" sz="1200" dirty="0"/>
            </a:lvl5pPr>
            <a:lvl6pPr>
              <a:defRPr lang="en-US" sz="1200" dirty="0"/>
            </a:lvl6pPr>
            <a:lvl7pPr>
              <a:defRPr lang="en-US" sz="1200" dirty="0"/>
            </a:lvl7pPr>
            <a:lvl8pPr>
              <a:defRPr lang="en-US" sz="1200" dirty="0"/>
            </a:lvl8pPr>
            <a:lvl9pPr>
              <a:defRPr lang="en-US" sz="1200" dirty="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Nineth level</a:t>
            </a:r>
          </a:p>
        </p:txBody>
      </p:sp>
      <p:sp>
        <p:nvSpPr>
          <p:cNvPr id="7" name="page number">
            <a:extLst>
              <a:ext uri="{FF2B5EF4-FFF2-40B4-BE49-F238E27FC236}">
                <a16:creationId xmlns:a16="http://schemas.microsoft.com/office/drawing/2014/main" id="{306FFEC8-099C-484D-841A-7FCB225B189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614051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Two-Content Balanced Color on Right">
    <p:spTree>
      <p:nvGrpSpPr>
        <p:cNvPr id="1" name=""/>
        <p:cNvGrpSpPr/>
        <p:nvPr/>
      </p:nvGrpSpPr>
      <p:grpSpPr>
        <a:xfrm>
          <a:off x="0" y="0"/>
          <a:ext cx="0" cy="0"/>
          <a:chOff x="0" y="0"/>
          <a:chExt cx="0" cy="0"/>
        </a:xfrm>
      </p:grpSpPr>
      <p:sp>
        <p:nvSpPr>
          <p:cNvPr id="72" name="Content Placeholder 17">
            <a:extLst>
              <a:ext uri="{FF2B5EF4-FFF2-40B4-BE49-F238E27FC236}">
                <a16:creationId xmlns:a16="http://schemas.microsoft.com/office/drawing/2014/main" id="{A0456ED3-FDC5-4E29-B939-E35EA08477CA}"/>
              </a:ext>
            </a:extLst>
          </p:cNvPr>
          <p:cNvSpPr>
            <a:spLocks noGrp="1"/>
          </p:cNvSpPr>
          <p:nvPr>
            <p:ph sz="quarter" idx="16" hasCustomPrompt="1"/>
          </p:nvPr>
        </p:nvSpPr>
        <p:spPr bwMode="ltGray">
          <a:xfrm>
            <a:off x="6323382" y="1600201"/>
            <a:ext cx="5865445" cy="4572000"/>
          </a:xfrm>
          <a:solidFill>
            <a:srgbClr val="F4F8FA"/>
          </a:solidFill>
        </p:spPr>
        <p:txBody>
          <a:bodyPr vert="horz" lIns="457200" tIns="457200" rIns="457200" bIns="457200" rtlCol="0">
            <a:noAutofit/>
          </a:bodyPr>
          <a:lstStyle>
            <a:lvl1pPr>
              <a:defRPr lang="en-US" sz="1799" dirty="0">
                <a:solidFill>
                  <a:schemeClr val="accent2"/>
                </a:solidFill>
              </a:defRPr>
            </a:lvl1pPr>
            <a:lvl2pPr>
              <a:defRPr lang="en-US" sz="1600" dirty="0">
                <a:solidFill>
                  <a:schemeClr val="accent2"/>
                </a:solidFill>
              </a:defRPr>
            </a:lvl2pPr>
            <a:lvl3pPr>
              <a:defRPr lang="en-US" sz="1400" dirty="0">
                <a:solidFill>
                  <a:schemeClr val="accent2"/>
                </a:solidFill>
              </a:defRPr>
            </a:lvl3pPr>
            <a:lvl4pPr>
              <a:defRPr lang="en-US" sz="1200" dirty="0">
                <a:solidFill>
                  <a:schemeClr val="accent2"/>
                </a:solidFill>
              </a:defRPr>
            </a:lvl4pPr>
            <a:lvl5pPr>
              <a:defRPr lang="en-US" sz="1200" dirty="0">
                <a:solidFill>
                  <a:schemeClr val="accent2"/>
                </a:solidFill>
              </a:defRPr>
            </a:lvl5pPr>
            <a:lvl6pPr>
              <a:defRPr>
                <a:solidFill>
                  <a:schemeClr val="accent2"/>
                </a:solidFill>
              </a:defRPr>
            </a:lvl6pPr>
            <a:lvl7pPr>
              <a:defRPr>
                <a:solidFill>
                  <a:schemeClr val="accent2"/>
                </a:solidFill>
              </a:defRPr>
            </a:lvl7pPr>
            <a:lvl8pPr>
              <a:defRPr>
                <a:solidFill>
                  <a:schemeClr val="accent2"/>
                </a:solidFill>
              </a:defRPr>
            </a:lvl8pPr>
            <a:lvl9pPr>
              <a:defRPr>
                <a:solidFill>
                  <a:schemeClr val="accent2"/>
                </a:solidFill>
              </a:defRPr>
            </a:lvl9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Nineth level</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p:nvPr>
        </p:nvSpPr>
        <p:spPr bwMode="ltGray">
          <a:xfrm>
            <a:off x="1" y="1600201"/>
            <a:ext cx="5893593" cy="4572000"/>
          </a:xfrm>
          <a:noFill/>
        </p:spPr>
        <p:txBody>
          <a:bodyPr vert="horz" lIns="594360" tIns="457200" rIns="457200" bIns="457200" rtlCol="0">
            <a:noAutofit/>
          </a:bodyPr>
          <a:lstStyle>
            <a:lvl1pPr>
              <a:spcBef>
                <a:spcPts val="1200"/>
              </a:spcBef>
              <a:defRPr lang="en-US" sz="1799" dirty="0">
                <a:solidFill>
                  <a:schemeClr val="tx1"/>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799">
                <a:solidFill>
                  <a:schemeClr val="bg1"/>
                </a:solidFill>
              </a:defRPr>
            </a:lvl6pPr>
            <a:lvl7pPr>
              <a:buClrTx/>
              <a:defRPr sz="1400">
                <a:solidFill>
                  <a:schemeClr val="bg1"/>
                </a:solidFill>
              </a:defRPr>
            </a:lvl7pPr>
            <a:lvl8pPr>
              <a:buClrTx/>
              <a:defRPr sz="1200">
                <a:solidFill>
                  <a:schemeClr val="bg1"/>
                </a:solidFill>
              </a:defRPr>
            </a:lvl8pPr>
            <a:lvl9pPr>
              <a:buClrTx/>
              <a:defRPr sz="1799">
                <a:solidFill>
                  <a:schemeClr val="bg1"/>
                </a:solidFill>
              </a:defRPr>
            </a:lvl9pPr>
          </a:lstStyle>
          <a:p>
            <a:pPr lvl="0"/>
            <a:endParaRPr lang="en-US" dirty="0"/>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dirty="0"/>
              <a:t>Two-content Layout: Graphic on Left, Text on Right - Click to Edit</a:t>
            </a:r>
          </a:p>
        </p:txBody>
      </p:sp>
      <p:sp>
        <p:nvSpPr>
          <p:cNvPr id="7" name="page number">
            <a:extLst>
              <a:ext uri="{FF2B5EF4-FFF2-40B4-BE49-F238E27FC236}">
                <a16:creationId xmlns:a16="http://schemas.microsoft.com/office/drawing/2014/main" id="{1727F760-24DE-9A42-B7E9-356D8DC2BDA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845528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Two-Content Balanced Color on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dirty="0"/>
              <a:t>Two-content Layout: Text on Left, Graphic on Right - Click to Edit</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7" name="Content Placeholder 17">
            <a:extLst>
              <a:ext uri="{FF2B5EF4-FFF2-40B4-BE49-F238E27FC236}">
                <a16:creationId xmlns:a16="http://schemas.microsoft.com/office/drawing/2014/main" id="{E4143250-D1B5-E54B-9FA1-AB95D634DBC6}"/>
              </a:ext>
            </a:extLst>
          </p:cNvPr>
          <p:cNvSpPr>
            <a:spLocks noGrp="1"/>
          </p:cNvSpPr>
          <p:nvPr>
            <p:ph sz="quarter" idx="16" hasCustomPrompt="1"/>
          </p:nvPr>
        </p:nvSpPr>
        <p:spPr bwMode="ltGray">
          <a:xfrm>
            <a:off x="1" y="1600201"/>
            <a:ext cx="5865445" cy="4572000"/>
          </a:xfrm>
          <a:solidFill>
            <a:srgbClr val="F4F8FA"/>
          </a:solidFill>
        </p:spPr>
        <p:txBody>
          <a:bodyPr vert="horz" lIns="457200" tIns="457200" rIns="457200" bIns="457200" rtlCol="0">
            <a:noAutofit/>
          </a:bodyPr>
          <a:lstStyle>
            <a:lvl1pPr>
              <a:defRPr lang="en-US" sz="1799" dirty="0">
                <a:solidFill>
                  <a:schemeClr val="accent2"/>
                </a:solidFill>
              </a:defRPr>
            </a:lvl1pPr>
            <a:lvl2pPr>
              <a:defRPr lang="en-US" sz="1600" dirty="0">
                <a:solidFill>
                  <a:schemeClr val="accent2"/>
                </a:solidFill>
              </a:defRPr>
            </a:lvl2pPr>
            <a:lvl3pPr>
              <a:defRPr lang="en-US" sz="1400" dirty="0">
                <a:solidFill>
                  <a:schemeClr val="accent2"/>
                </a:solidFill>
              </a:defRPr>
            </a:lvl3pPr>
            <a:lvl4pPr>
              <a:defRPr lang="en-US" sz="1200" dirty="0">
                <a:solidFill>
                  <a:schemeClr val="accent2"/>
                </a:solidFill>
              </a:defRPr>
            </a:lvl4pPr>
            <a:lvl5pPr>
              <a:defRPr lang="en-US" sz="1200" dirty="0">
                <a:solidFill>
                  <a:schemeClr val="accent2"/>
                </a:solidFill>
              </a:defRPr>
            </a:lvl5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p:nvPr>
        </p:nvSpPr>
        <p:spPr bwMode="ltGray">
          <a:xfrm>
            <a:off x="6295232" y="1600201"/>
            <a:ext cx="5893593" cy="4572000"/>
          </a:xfrm>
          <a:noFill/>
        </p:spPr>
        <p:txBody>
          <a:bodyPr vert="horz" lIns="594360" tIns="457200" rIns="457200" bIns="457200" rtlCol="0">
            <a:noAutofit/>
          </a:bodyPr>
          <a:lstStyle>
            <a:lvl1pPr>
              <a:spcBef>
                <a:spcPts val="1200"/>
              </a:spcBef>
              <a:defRPr lang="en-US" sz="1799"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799">
                <a:solidFill>
                  <a:schemeClr val="bg1"/>
                </a:solidFill>
              </a:defRPr>
            </a:lvl6pPr>
            <a:lvl7pPr>
              <a:buClrTx/>
              <a:defRPr sz="1400">
                <a:solidFill>
                  <a:schemeClr val="bg1"/>
                </a:solidFill>
              </a:defRPr>
            </a:lvl7pPr>
            <a:lvl8pPr>
              <a:buClrTx/>
              <a:defRPr sz="1200">
                <a:solidFill>
                  <a:schemeClr val="bg1"/>
                </a:solidFill>
              </a:defRPr>
            </a:lvl8pPr>
            <a:lvl9pPr>
              <a:buClrTx/>
              <a:defRPr sz="1799">
                <a:solidFill>
                  <a:schemeClr val="bg1"/>
                </a:solidFill>
              </a:defRPr>
            </a:lvl9pPr>
          </a:lstStyle>
          <a:p>
            <a:pPr lvl="0"/>
            <a:endParaRPr lang="en-US" dirty="0"/>
          </a:p>
        </p:txBody>
      </p:sp>
      <p:sp>
        <p:nvSpPr>
          <p:cNvPr id="10" name="page number">
            <a:extLst>
              <a:ext uri="{FF2B5EF4-FFF2-40B4-BE49-F238E27FC236}">
                <a16:creationId xmlns:a16="http://schemas.microsoft.com/office/drawing/2014/main" id="{4FD1F5D3-21E9-5341-B48A-48F1E4CF33A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2741564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A1FE0B-90B1-4BED-9AA5-6DC9F6424E67}"/>
              </a:ext>
            </a:extLst>
          </p:cNvPr>
          <p:cNvSpPr>
            <a:spLocks noGrp="1"/>
          </p:cNvSpPr>
          <p:nvPr>
            <p:ph type="title" hasCustomPrompt="1"/>
          </p:nvPr>
        </p:nvSpPr>
        <p:spPr/>
        <p:txBody>
          <a:bodyPr/>
          <a:lstStyle>
            <a:lvl1pPr>
              <a:defRPr/>
            </a:lvl1pPr>
          </a:lstStyle>
          <a:p>
            <a:r>
              <a:rPr lang="en-US" dirty="0"/>
              <a:t>Two-content Text Comparison Layout</a:t>
            </a:r>
          </a:p>
        </p:txBody>
      </p:sp>
      <p:sp>
        <p:nvSpPr>
          <p:cNvPr id="13" name="Subtitle 2">
            <a:extLst>
              <a:ext uri="{FF2B5EF4-FFF2-40B4-BE49-F238E27FC236}">
                <a16:creationId xmlns:a16="http://schemas.microsoft.com/office/drawing/2014/main" id="{D541C7AA-97CA-4F96-9506-F144DA2CD8E2}"/>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11" name="Text Placeholder 4">
            <a:extLst>
              <a:ext uri="{FF2B5EF4-FFF2-40B4-BE49-F238E27FC236}">
                <a16:creationId xmlns:a16="http://schemas.microsoft.com/office/drawing/2014/main" id="{9E550D89-51A7-894E-88FB-394F3178F2EC}"/>
              </a:ext>
            </a:extLst>
          </p:cNvPr>
          <p:cNvSpPr>
            <a:spLocks noGrp="1"/>
          </p:cNvSpPr>
          <p:nvPr>
            <p:ph type="body" sz="quarter" idx="17" hasCustomPrompt="1"/>
          </p:nvPr>
        </p:nvSpPr>
        <p:spPr bwMode="gray">
          <a:xfrm>
            <a:off x="592867" y="1600202"/>
            <a:ext cx="5044347" cy="875370"/>
          </a:xfrm>
          <a:noFill/>
        </p:spPr>
        <p:txBody>
          <a:bodyPr vert="horz" lIns="0" tIns="91440" rIns="457200" bIns="91440" rtlCol="0" anchor="b">
            <a:noAutofit/>
          </a:bodyPr>
          <a:lstStyle>
            <a:lvl1pPr>
              <a:defRPr lang="en-US" dirty="0">
                <a:solidFill>
                  <a:schemeClr val="accent2"/>
                </a:solidFill>
              </a:defRPr>
            </a:lvl1pPr>
          </a:lstStyle>
          <a:p>
            <a:pPr lvl="0"/>
            <a:r>
              <a:rPr lang="en-US" dirty="0"/>
              <a:t>Click to add header </a:t>
            </a:r>
          </a:p>
        </p:txBody>
      </p:sp>
      <p:sp>
        <p:nvSpPr>
          <p:cNvPr id="14" name="Rectangle 13">
            <a:extLst>
              <a:ext uri="{FF2B5EF4-FFF2-40B4-BE49-F238E27FC236}">
                <a16:creationId xmlns:a16="http://schemas.microsoft.com/office/drawing/2014/main" id="{AA1B5F83-A93D-544C-8DB4-B164DBF2F72D}"/>
              </a:ext>
              <a:ext uri="{C183D7F6-B498-43B3-948B-1728B52AA6E4}">
                <adec:decorative xmlns:adec="http://schemas.microsoft.com/office/drawing/2017/decorative" val="1"/>
              </a:ext>
            </a:extLst>
          </p:cNvPr>
          <p:cNvSpPr/>
          <p:nvPr userDrawn="1"/>
        </p:nvSpPr>
        <p:spPr>
          <a:xfrm>
            <a:off x="592867" y="2484178"/>
            <a:ext cx="5044347"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10" name="Content Placeholder 17">
            <a:extLst>
              <a:ext uri="{FF2B5EF4-FFF2-40B4-BE49-F238E27FC236}">
                <a16:creationId xmlns:a16="http://schemas.microsoft.com/office/drawing/2014/main" id="{0170DFD5-97D2-3349-AE52-EB22861A6880}"/>
              </a:ext>
            </a:extLst>
          </p:cNvPr>
          <p:cNvSpPr>
            <a:spLocks noGrp="1"/>
          </p:cNvSpPr>
          <p:nvPr>
            <p:ph sz="quarter" idx="14" hasCustomPrompt="1"/>
          </p:nvPr>
        </p:nvSpPr>
        <p:spPr bwMode="gray">
          <a:xfrm>
            <a:off x="579809" y="2621022"/>
            <a:ext cx="5071595" cy="3544027"/>
          </a:xfrm>
        </p:spPr>
        <p:txBody>
          <a:bodyPr vert="horz" lIns="0" tIns="0" rIns="0" bIns="0" rtlCol="0">
            <a:noAutofit/>
          </a:bodyPr>
          <a:lstStyle>
            <a:lvl1pPr>
              <a:defRPr lang="en-US" sz="1799" dirty="0"/>
            </a:lvl1pPr>
            <a:lvl2pPr>
              <a:defRPr lang="en-US" sz="1600" dirty="0"/>
            </a:lvl2pPr>
            <a:lvl3pPr>
              <a:defRPr lang="en-US" sz="1400" dirty="0"/>
            </a:lvl3pPr>
            <a:lvl4pPr>
              <a:defRPr lang="en-US" sz="1200" dirty="0"/>
            </a:lvl4pPr>
            <a:lvl5pPr>
              <a:defRPr lang="en-US" sz="1200"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4">
            <a:extLst>
              <a:ext uri="{FF2B5EF4-FFF2-40B4-BE49-F238E27FC236}">
                <a16:creationId xmlns:a16="http://schemas.microsoft.com/office/drawing/2014/main" id="{961E082F-F30B-BC46-BB99-CA9B65C08128}"/>
              </a:ext>
            </a:extLst>
          </p:cNvPr>
          <p:cNvSpPr>
            <a:spLocks noGrp="1"/>
          </p:cNvSpPr>
          <p:nvPr>
            <p:ph type="body" sz="quarter" idx="18" hasCustomPrompt="1"/>
          </p:nvPr>
        </p:nvSpPr>
        <p:spPr bwMode="gray">
          <a:xfrm>
            <a:off x="6556832" y="1600202"/>
            <a:ext cx="5372100" cy="875370"/>
          </a:xfrm>
          <a:noFill/>
        </p:spPr>
        <p:txBody>
          <a:bodyPr vert="horz" lIns="0" tIns="91440" rIns="457200" bIns="91440" rtlCol="0" anchor="b">
            <a:noAutofit/>
          </a:bodyPr>
          <a:lstStyle>
            <a:lvl1pPr>
              <a:defRPr lang="en-US" sz="1999">
                <a:solidFill>
                  <a:schemeClr val="accent2"/>
                </a:solidFill>
              </a:defRPr>
            </a:lvl1pPr>
          </a:lstStyle>
          <a:p>
            <a:pPr lvl="0"/>
            <a:r>
              <a:rPr lang="en-US" dirty="0"/>
              <a:t>Click to add header </a:t>
            </a:r>
          </a:p>
        </p:txBody>
      </p:sp>
      <p:sp>
        <p:nvSpPr>
          <p:cNvPr id="16" name="Rectangle 15">
            <a:extLst>
              <a:ext uri="{FF2B5EF4-FFF2-40B4-BE49-F238E27FC236}">
                <a16:creationId xmlns:a16="http://schemas.microsoft.com/office/drawing/2014/main" id="{417D4F8B-2025-D14C-A41E-9C0B401DE6B0}"/>
              </a:ext>
              <a:ext uri="{C183D7F6-B498-43B3-948B-1728B52AA6E4}">
                <adec:decorative xmlns:adec="http://schemas.microsoft.com/office/drawing/2017/decorative" val="1"/>
              </a:ext>
            </a:extLst>
          </p:cNvPr>
          <p:cNvSpPr/>
          <p:nvPr userDrawn="1"/>
        </p:nvSpPr>
        <p:spPr>
          <a:xfrm>
            <a:off x="6551982" y="2484178"/>
            <a:ext cx="5044347"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9" name="Content Placeholder 17">
            <a:extLst>
              <a:ext uri="{FF2B5EF4-FFF2-40B4-BE49-F238E27FC236}">
                <a16:creationId xmlns:a16="http://schemas.microsoft.com/office/drawing/2014/main" id="{3EE56D9F-2DF2-4F43-A13A-4844DFE465AC}"/>
              </a:ext>
            </a:extLst>
          </p:cNvPr>
          <p:cNvSpPr>
            <a:spLocks noGrp="1"/>
          </p:cNvSpPr>
          <p:nvPr>
            <p:ph sz="quarter" idx="16" hasCustomPrompt="1"/>
          </p:nvPr>
        </p:nvSpPr>
        <p:spPr bwMode="gray">
          <a:xfrm>
            <a:off x="6556249" y="2621280"/>
            <a:ext cx="5372682" cy="3575124"/>
          </a:xfrm>
        </p:spPr>
        <p:txBody>
          <a:bodyPr vert="horz" lIns="0" tIns="0" rIns="0" bIns="0" rtlCol="0">
            <a:noAutofit/>
          </a:bodyPr>
          <a:lstStyle>
            <a:lvl1pPr>
              <a:defRPr lang="en-US" sz="1799" dirty="0"/>
            </a:lvl1pPr>
            <a:lvl2pPr>
              <a:defRPr lang="en-US" sz="1600" dirty="0"/>
            </a:lvl2pPr>
            <a:lvl3pPr>
              <a:defRPr lang="en-US" sz="1400" dirty="0"/>
            </a:lvl3pPr>
            <a:lvl4pPr>
              <a:defRPr lang="en-US" sz="1200" dirty="0"/>
            </a:lvl4pPr>
            <a:lvl5pPr>
              <a:defRPr lang="en-US" sz="1200"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age number">
            <a:extLst>
              <a:ext uri="{FF2B5EF4-FFF2-40B4-BE49-F238E27FC236}">
                <a16:creationId xmlns:a16="http://schemas.microsoft.com/office/drawing/2014/main" id="{3E816477-50B7-9248-BE5F-B9062610CEE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2679579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A1FE0B-90B1-4BED-9AA5-6DC9F6424E67}"/>
              </a:ext>
            </a:extLst>
          </p:cNvPr>
          <p:cNvSpPr>
            <a:spLocks noGrp="1"/>
          </p:cNvSpPr>
          <p:nvPr>
            <p:ph type="title" hasCustomPrompt="1"/>
          </p:nvPr>
        </p:nvSpPr>
        <p:spPr/>
        <p:txBody>
          <a:bodyPr/>
          <a:lstStyle>
            <a:lvl1pPr>
              <a:defRPr/>
            </a:lvl1pPr>
          </a:lstStyle>
          <a:p>
            <a:r>
              <a:rPr lang="en-US"/>
              <a:t>Two-content Text Comparison Layout</a:t>
            </a:r>
          </a:p>
        </p:txBody>
      </p:sp>
      <p:sp>
        <p:nvSpPr>
          <p:cNvPr id="13" name="Subtitle 2">
            <a:extLst>
              <a:ext uri="{FF2B5EF4-FFF2-40B4-BE49-F238E27FC236}">
                <a16:creationId xmlns:a16="http://schemas.microsoft.com/office/drawing/2014/main" id="{D541C7AA-97CA-4F96-9506-F144DA2CD8E2}"/>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1" name="Text Placeholder 4">
            <a:extLst>
              <a:ext uri="{FF2B5EF4-FFF2-40B4-BE49-F238E27FC236}">
                <a16:creationId xmlns:a16="http://schemas.microsoft.com/office/drawing/2014/main" id="{9E550D89-51A7-894E-88FB-394F3178F2EC}"/>
              </a:ext>
            </a:extLst>
          </p:cNvPr>
          <p:cNvSpPr>
            <a:spLocks noGrp="1"/>
          </p:cNvSpPr>
          <p:nvPr>
            <p:ph type="body" sz="quarter" idx="17" hasCustomPrompt="1"/>
          </p:nvPr>
        </p:nvSpPr>
        <p:spPr bwMode="gray">
          <a:xfrm>
            <a:off x="592866" y="1600202"/>
            <a:ext cx="5044347" cy="875370"/>
          </a:xfrm>
          <a:noFill/>
        </p:spPr>
        <p:txBody>
          <a:bodyPr vert="horz" lIns="0" tIns="91440" rIns="457200" bIns="91440" rtlCol="0" anchor="b">
            <a:noAutofit/>
          </a:bodyPr>
          <a:lstStyle>
            <a:lvl1pPr>
              <a:defRPr lang="en-US" dirty="0">
                <a:solidFill>
                  <a:schemeClr val="accent2"/>
                </a:solidFill>
              </a:defRPr>
            </a:lvl1pPr>
          </a:lstStyle>
          <a:p>
            <a:pPr lvl="0"/>
            <a:r>
              <a:rPr lang="en-US"/>
              <a:t>Click to add header </a:t>
            </a:r>
          </a:p>
        </p:txBody>
      </p:sp>
      <p:sp>
        <p:nvSpPr>
          <p:cNvPr id="14" name="Rectangle 13">
            <a:extLst>
              <a:ext uri="{FF2B5EF4-FFF2-40B4-BE49-F238E27FC236}">
                <a16:creationId xmlns:a16="http://schemas.microsoft.com/office/drawing/2014/main" id="{AA1B5F83-A93D-544C-8DB4-B164DBF2F72D}"/>
              </a:ext>
              <a:ext uri="{C183D7F6-B498-43B3-948B-1728B52AA6E4}">
                <adec:decorative xmlns:adec="http://schemas.microsoft.com/office/drawing/2017/decorative" val="1"/>
              </a:ext>
            </a:extLst>
          </p:cNvPr>
          <p:cNvSpPr/>
          <p:nvPr userDrawn="1"/>
        </p:nvSpPr>
        <p:spPr>
          <a:xfrm>
            <a:off x="592866" y="2484176"/>
            <a:ext cx="5044347"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0" name="Content Placeholder 17">
            <a:extLst>
              <a:ext uri="{FF2B5EF4-FFF2-40B4-BE49-F238E27FC236}">
                <a16:creationId xmlns:a16="http://schemas.microsoft.com/office/drawing/2014/main" id="{0170DFD5-97D2-3349-AE52-EB22861A6880}"/>
              </a:ext>
            </a:extLst>
          </p:cNvPr>
          <p:cNvSpPr>
            <a:spLocks noGrp="1"/>
          </p:cNvSpPr>
          <p:nvPr>
            <p:ph sz="quarter" idx="14" hasCustomPrompt="1"/>
          </p:nvPr>
        </p:nvSpPr>
        <p:spPr bwMode="gray">
          <a:xfrm>
            <a:off x="579808" y="2621020"/>
            <a:ext cx="5071595" cy="3544027"/>
          </a:xfrm>
        </p:spPr>
        <p:txBody>
          <a:bodyPr vert="horz" lIns="0" tIns="0" rIns="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5" name="Text Placeholder 4">
            <a:extLst>
              <a:ext uri="{FF2B5EF4-FFF2-40B4-BE49-F238E27FC236}">
                <a16:creationId xmlns:a16="http://schemas.microsoft.com/office/drawing/2014/main" id="{961E082F-F30B-BC46-BB99-CA9B65C08128}"/>
              </a:ext>
            </a:extLst>
          </p:cNvPr>
          <p:cNvSpPr>
            <a:spLocks noGrp="1"/>
          </p:cNvSpPr>
          <p:nvPr>
            <p:ph type="body" sz="quarter" idx="18" hasCustomPrompt="1"/>
          </p:nvPr>
        </p:nvSpPr>
        <p:spPr bwMode="gray">
          <a:xfrm>
            <a:off x="6556832" y="1600202"/>
            <a:ext cx="5372100" cy="875370"/>
          </a:xfrm>
          <a:noFill/>
        </p:spPr>
        <p:txBody>
          <a:bodyPr vert="horz" lIns="0" tIns="91440" rIns="457200" bIns="91440" rtlCol="0" anchor="b">
            <a:noAutofit/>
          </a:bodyPr>
          <a:lstStyle>
            <a:lvl1pPr>
              <a:defRPr lang="en-US" sz="2000">
                <a:solidFill>
                  <a:schemeClr val="accent2"/>
                </a:solidFill>
              </a:defRPr>
            </a:lvl1pPr>
          </a:lstStyle>
          <a:p>
            <a:pPr lvl="0"/>
            <a:r>
              <a:rPr lang="en-US"/>
              <a:t>Click to add header </a:t>
            </a:r>
          </a:p>
        </p:txBody>
      </p:sp>
      <p:sp>
        <p:nvSpPr>
          <p:cNvPr id="16" name="Rectangle 15">
            <a:extLst>
              <a:ext uri="{FF2B5EF4-FFF2-40B4-BE49-F238E27FC236}">
                <a16:creationId xmlns:a16="http://schemas.microsoft.com/office/drawing/2014/main" id="{417D4F8B-2025-D14C-A41E-9C0B401DE6B0}"/>
              </a:ext>
              <a:ext uri="{C183D7F6-B498-43B3-948B-1728B52AA6E4}">
                <adec:decorative xmlns:adec="http://schemas.microsoft.com/office/drawing/2017/decorative" val="1"/>
              </a:ext>
            </a:extLst>
          </p:cNvPr>
          <p:cNvSpPr/>
          <p:nvPr userDrawn="1"/>
        </p:nvSpPr>
        <p:spPr>
          <a:xfrm>
            <a:off x="6551981" y="2484176"/>
            <a:ext cx="5044347"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9" name="Content Placeholder 17">
            <a:extLst>
              <a:ext uri="{FF2B5EF4-FFF2-40B4-BE49-F238E27FC236}">
                <a16:creationId xmlns:a16="http://schemas.microsoft.com/office/drawing/2014/main" id="{3EE56D9F-2DF2-4F43-A13A-4844DFE465AC}"/>
              </a:ext>
            </a:extLst>
          </p:cNvPr>
          <p:cNvSpPr>
            <a:spLocks noGrp="1"/>
          </p:cNvSpPr>
          <p:nvPr>
            <p:ph sz="quarter" idx="16" hasCustomPrompt="1"/>
          </p:nvPr>
        </p:nvSpPr>
        <p:spPr bwMode="gray">
          <a:xfrm>
            <a:off x="6556249" y="2621280"/>
            <a:ext cx="5372682" cy="3575124"/>
          </a:xfrm>
        </p:spPr>
        <p:txBody>
          <a:bodyPr vert="horz" lIns="0" tIns="0" rIns="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2" name="page number">
            <a:extLst>
              <a:ext uri="{FF2B5EF4-FFF2-40B4-BE49-F238E27FC236}">
                <a16:creationId xmlns:a16="http://schemas.microsoft.com/office/drawing/2014/main" id="{3E816477-50B7-9248-BE5F-B9062610CEE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103813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Three-Content 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F2C94F-DA57-4BDB-8E5C-E4A0C7522314}"/>
              </a:ext>
            </a:extLst>
          </p:cNvPr>
          <p:cNvSpPr>
            <a:spLocks noGrp="1"/>
          </p:cNvSpPr>
          <p:nvPr>
            <p:ph type="title" hasCustomPrompt="1"/>
          </p:nvPr>
        </p:nvSpPr>
        <p:spPr/>
        <p:txBody>
          <a:bodyPr/>
          <a:lstStyle>
            <a:lvl1pPr>
              <a:defRPr/>
            </a:lvl1pPr>
          </a:lstStyle>
          <a:p>
            <a:r>
              <a:rPr lang="en-US" dirty="0"/>
              <a:t>Three-content Layout – Three Horizontal Text Boxes</a:t>
            </a:r>
          </a:p>
        </p:txBody>
      </p:sp>
      <p:sp>
        <p:nvSpPr>
          <p:cNvPr id="13" name="Subtitle 2">
            <a:extLst>
              <a:ext uri="{FF2B5EF4-FFF2-40B4-BE49-F238E27FC236}">
                <a16:creationId xmlns:a16="http://schemas.microsoft.com/office/drawing/2014/main" id="{FC59F98B-A991-4DEC-A409-289E778CB84A}"/>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24" name="Text Placeholder 3">
            <a:extLst>
              <a:ext uri="{FF2B5EF4-FFF2-40B4-BE49-F238E27FC236}">
                <a16:creationId xmlns:a16="http://schemas.microsoft.com/office/drawing/2014/main" id="{E0956C27-3D46-7745-A4A9-42842784C100}"/>
              </a:ext>
            </a:extLst>
          </p:cNvPr>
          <p:cNvSpPr>
            <a:spLocks noGrp="1"/>
          </p:cNvSpPr>
          <p:nvPr>
            <p:ph type="body" sz="quarter" idx="28" hasCustomPrompt="1"/>
          </p:nvPr>
        </p:nvSpPr>
        <p:spPr>
          <a:xfrm>
            <a:off x="592866" y="1582754"/>
            <a:ext cx="3593592" cy="914400"/>
          </a:xfrm>
          <a:noFill/>
        </p:spPr>
        <p:txBody>
          <a:bodyPr lIns="0" tIns="91440" rIns="182880" bIns="91440" anchor="b"/>
          <a:lstStyle>
            <a:lvl1pPr>
              <a:defRPr sz="1799">
                <a:solidFill>
                  <a:schemeClr val="accent2"/>
                </a:solidFill>
              </a:defRPr>
            </a:lvl1pPr>
            <a:lvl2pPr marL="0" indent="0">
              <a:buFont typeface="Open Sans" panose="020B0606030504020204" pitchFamily="34" charset="0"/>
              <a:buChar char="​"/>
              <a:defRPr sz="1799">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add header</a:t>
            </a:r>
          </a:p>
        </p:txBody>
      </p:sp>
      <p:sp>
        <p:nvSpPr>
          <p:cNvPr id="27" name="Rectangle 26">
            <a:extLst>
              <a:ext uri="{FF2B5EF4-FFF2-40B4-BE49-F238E27FC236}">
                <a16:creationId xmlns:a16="http://schemas.microsoft.com/office/drawing/2014/main" id="{B164666E-28C9-844E-91D8-ECA2F1E57595}"/>
              </a:ext>
              <a:ext uri="{C183D7F6-B498-43B3-948B-1728B52AA6E4}">
                <adec:decorative xmlns:adec="http://schemas.microsoft.com/office/drawing/2017/decorative" val="1"/>
              </a:ext>
            </a:extLst>
          </p:cNvPr>
          <p:cNvSpPr/>
          <p:nvPr userDrawn="1"/>
        </p:nvSpPr>
        <p:spPr>
          <a:xfrm>
            <a:off x="592866" y="2509482"/>
            <a:ext cx="3593592"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30" name="Text Placeholder 15">
            <a:extLst>
              <a:ext uri="{FF2B5EF4-FFF2-40B4-BE49-F238E27FC236}">
                <a16:creationId xmlns:a16="http://schemas.microsoft.com/office/drawing/2014/main" id="{088F3A7B-ECB7-0E49-B754-464BE3E44868}"/>
              </a:ext>
            </a:extLst>
          </p:cNvPr>
          <p:cNvSpPr>
            <a:spLocks noGrp="1"/>
          </p:cNvSpPr>
          <p:nvPr>
            <p:ph type="body" sz="quarter" idx="27" hasCustomPrompt="1"/>
          </p:nvPr>
        </p:nvSpPr>
        <p:spPr>
          <a:xfrm>
            <a:off x="592866" y="2546331"/>
            <a:ext cx="3593592" cy="3619363"/>
          </a:xfrm>
          <a:noFill/>
          <a:ln>
            <a:noFill/>
          </a:ln>
        </p:spPr>
        <p:txBody>
          <a:bodyPr lIns="0" tIns="182880" rIns="182880" bIns="182880"/>
          <a:lstStyle>
            <a:lvl1pPr>
              <a:defRPr sz="1600"/>
            </a:lvl1pPr>
          </a:lstStyle>
          <a:p>
            <a:r>
              <a:rPr lang="en-US" dirty="0"/>
              <a:t>Click to add text</a:t>
            </a:r>
          </a:p>
          <a:p>
            <a:r>
              <a:rPr lang="en-US" dirty="0"/>
              <a:t>Click to add text</a:t>
            </a:r>
          </a:p>
          <a:p>
            <a:r>
              <a:rPr lang="en-US" dirty="0"/>
              <a:t>Click to add text</a:t>
            </a:r>
          </a:p>
          <a:p>
            <a:r>
              <a:rPr lang="en-US" dirty="0"/>
              <a:t>Click to add text</a:t>
            </a:r>
          </a:p>
          <a:p>
            <a:endParaRPr lang="en-US" dirty="0"/>
          </a:p>
        </p:txBody>
      </p:sp>
      <p:sp>
        <p:nvSpPr>
          <p:cNvPr id="26" name="Text Placeholder 3">
            <a:extLst>
              <a:ext uri="{FF2B5EF4-FFF2-40B4-BE49-F238E27FC236}">
                <a16:creationId xmlns:a16="http://schemas.microsoft.com/office/drawing/2014/main" id="{88975597-2DC5-4748-87A2-37C22D522B0B}"/>
              </a:ext>
            </a:extLst>
          </p:cNvPr>
          <p:cNvSpPr>
            <a:spLocks noGrp="1"/>
          </p:cNvSpPr>
          <p:nvPr>
            <p:ph type="body" sz="quarter" idx="26" hasCustomPrompt="1"/>
          </p:nvPr>
        </p:nvSpPr>
        <p:spPr>
          <a:xfrm>
            <a:off x="4415154" y="1599646"/>
            <a:ext cx="3593592" cy="914400"/>
          </a:xfrm>
          <a:noFill/>
        </p:spPr>
        <p:txBody>
          <a:bodyPr lIns="0" tIns="91440" rIns="182880" bIns="91440" anchor="b"/>
          <a:lstStyle>
            <a:lvl1pPr>
              <a:defRPr sz="1799">
                <a:solidFill>
                  <a:schemeClr val="accent2"/>
                </a:solidFill>
              </a:defRPr>
            </a:lvl1pPr>
            <a:lvl2pPr marL="0" indent="0">
              <a:buFont typeface="Open Sans" panose="020B0606030504020204" pitchFamily="34" charset="0"/>
              <a:buChar char="​"/>
              <a:defRPr sz="1799">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add header</a:t>
            </a:r>
          </a:p>
        </p:txBody>
      </p:sp>
      <p:sp>
        <p:nvSpPr>
          <p:cNvPr id="28" name="Rectangle 27">
            <a:extLst>
              <a:ext uri="{FF2B5EF4-FFF2-40B4-BE49-F238E27FC236}">
                <a16:creationId xmlns:a16="http://schemas.microsoft.com/office/drawing/2014/main" id="{53DE0F89-6066-984A-B5C6-BC57894C3396}"/>
              </a:ext>
              <a:ext uri="{C183D7F6-B498-43B3-948B-1728B52AA6E4}">
                <adec:decorative xmlns:adec="http://schemas.microsoft.com/office/drawing/2017/decorative" val="1"/>
              </a:ext>
            </a:extLst>
          </p:cNvPr>
          <p:cNvSpPr/>
          <p:nvPr userDrawn="1"/>
        </p:nvSpPr>
        <p:spPr>
          <a:xfrm>
            <a:off x="4415154" y="2509482"/>
            <a:ext cx="3593592" cy="45719"/>
          </a:xfrm>
          <a:prstGeom prst="rect">
            <a:avLst/>
          </a:prstGeom>
          <a:gradFill>
            <a:gsLst>
              <a:gs pos="99000">
                <a:schemeClr val="accent1"/>
              </a:gs>
              <a:gs pos="23000">
                <a:schemeClr val="accent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31" name="Text Placeholder 13">
            <a:extLst>
              <a:ext uri="{FF2B5EF4-FFF2-40B4-BE49-F238E27FC236}">
                <a16:creationId xmlns:a16="http://schemas.microsoft.com/office/drawing/2014/main" id="{44EE5778-B7AD-374C-B107-63971E570839}"/>
              </a:ext>
            </a:extLst>
          </p:cNvPr>
          <p:cNvSpPr>
            <a:spLocks noGrp="1"/>
          </p:cNvSpPr>
          <p:nvPr>
            <p:ph type="body" sz="quarter" idx="25" hasCustomPrompt="1"/>
          </p:nvPr>
        </p:nvSpPr>
        <p:spPr>
          <a:xfrm>
            <a:off x="4415154" y="2546329"/>
            <a:ext cx="3593592" cy="3627562"/>
          </a:xfrm>
          <a:noFill/>
          <a:ln>
            <a:noFill/>
          </a:ln>
        </p:spPr>
        <p:txBody>
          <a:bodyPr lIns="0" tIns="182880" rIns="182880" bIns="182880"/>
          <a:lstStyle>
            <a:lvl1pPr>
              <a:defRPr sz="1600"/>
            </a:lvl1pPr>
          </a:lstStyle>
          <a:p>
            <a:r>
              <a:rPr lang="en-US" dirty="0"/>
              <a:t>Click to add text</a:t>
            </a:r>
          </a:p>
          <a:p>
            <a:r>
              <a:rPr lang="en-US" dirty="0"/>
              <a:t>Click to add text</a:t>
            </a:r>
          </a:p>
          <a:p>
            <a:r>
              <a:rPr lang="en-US" dirty="0"/>
              <a:t>Click to add text</a:t>
            </a:r>
          </a:p>
          <a:p>
            <a:r>
              <a:rPr lang="en-US" dirty="0"/>
              <a:t>Click to add text</a:t>
            </a:r>
          </a:p>
          <a:p>
            <a:endParaRPr lang="en-US" dirty="0"/>
          </a:p>
        </p:txBody>
      </p:sp>
      <p:sp>
        <p:nvSpPr>
          <p:cNvPr id="25" name="Text Placeholder 3">
            <a:extLst>
              <a:ext uri="{FF2B5EF4-FFF2-40B4-BE49-F238E27FC236}">
                <a16:creationId xmlns:a16="http://schemas.microsoft.com/office/drawing/2014/main" id="{F48BF931-C509-8F46-8576-3656F9F4BA19}"/>
              </a:ext>
            </a:extLst>
          </p:cNvPr>
          <p:cNvSpPr>
            <a:spLocks noGrp="1"/>
          </p:cNvSpPr>
          <p:nvPr>
            <p:ph type="body" sz="quarter" idx="23" hasCustomPrompt="1"/>
          </p:nvPr>
        </p:nvSpPr>
        <p:spPr>
          <a:xfrm>
            <a:off x="8237442" y="1600200"/>
            <a:ext cx="3593592" cy="914400"/>
          </a:xfrm>
          <a:noFill/>
        </p:spPr>
        <p:txBody>
          <a:bodyPr lIns="0" tIns="91440" rIns="182880" bIns="91440" anchor="b"/>
          <a:lstStyle>
            <a:lvl1pPr>
              <a:defRPr sz="1799">
                <a:solidFill>
                  <a:schemeClr val="accent2"/>
                </a:solidFill>
              </a:defRPr>
            </a:lvl1pPr>
            <a:lvl2pPr marL="0" indent="0">
              <a:buFont typeface="Open Sans" panose="020B0606030504020204" pitchFamily="34" charset="0"/>
              <a:buChar char="​"/>
              <a:defRPr sz="1799">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add header</a:t>
            </a:r>
          </a:p>
        </p:txBody>
      </p:sp>
      <p:sp>
        <p:nvSpPr>
          <p:cNvPr id="29" name="Rectangle 28">
            <a:extLst>
              <a:ext uri="{FF2B5EF4-FFF2-40B4-BE49-F238E27FC236}">
                <a16:creationId xmlns:a16="http://schemas.microsoft.com/office/drawing/2014/main" id="{97B963A1-3810-7A40-8918-6D6D68B4A836}"/>
              </a:ext>
              <a:ext uri="{C183D7F6-B498-43B3-948B-1728B52AA6E4}">
                <adec:decorative xmlns:adec="http://schemas.microsoft.com/office/drawing/2017/decorative" val="1"/>
              </a:ext>
            </a:extLst>
          </p:cNvPr>
          <p:cNvSpPr/>
          <p:nvPr userDrawn="1"/>
        </p:nvSpPr>
        <p:spPr>
          <a:xfrm>
            <a:off x="8237442" y="2509480"/>
            <a:ext cx="3593592" cy="5024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32" name="Text Placeholder 12">
            <a:extLst>
              <a:ext uri="{FF2B5EF4-FFF2-40B4-BE49-F238E27FC236}">
                <a16:creationId xmlns:a16="http://schemas.microsoft.com/office/drawing/2014/main" id="{7C6F38D2-AD30-AE4E-B0AD-4BAFB463F8B5}"/>
              </a:ext>
            </a:extLst>
          </p:cNvPr>
          <p:cNvSpPr>
            <a:spLocks noGrp="1"/>
          </p:cNvSpPr>
          <p:nvPr>
            <p:ph type="body" sz="quarter" idx="24" hasCustomPrompt="1"/>
          </p:nvPr>
        </p:nvSpPr>
        <p:spPr>
          <a:xfrm>
            <a:off x="8237442" y="2568634"/>
            <a:ext cx="3593592" cy="3627773"/>
          </a:xfrm>
          <a:noFill/>
          <a:ln>
            <a:noFill/>
          </a:ln>
        </p:spPr>
        <p:txBody>
          <a:bodyPr lIns="0" tIns="182880" rIns="182880" bIns="182880"/>
          <a:lstStyle>
            <a:lvl1pPr>
              <a:defRPr sz="1600"/>
            </a:lvl1pPr>
          </a:lstStyle>
          <a:p>
            <a:r>
              <a:rPr lang="en-US" dirty="0"/>
              <a:t>Click to add text</a:t>
            </a:r>
          </a:p>
          <a:p>
            <a:r>
              <a:rPr lang="en-US" dirty="0"/>
              <a:t>Click to add text</a:t>
            </a:r>
          </a:p>
          <a:p>
            <a:r>
              <a:rPr lang="en-US" dirty="0"/>
              <a:t>Click to add text</a:t>
            </a:r>
          </a:p>
          <a:p>
            <a:r>
              <a:rPr lang="en-US" dirty="0"/>
              <a:t>Click to add text</a:t>
            </a:r>
          </a:p>
          <a:p>
            <a:endParaRPr lang="en-US" dirty="0"/>
          </a:p>
        </p:txBody>
      </p:sp>
      <p:sp>
        <p:nvSpPr>
          <p:cNvPr id="15" name="page number">
            <a:extLst>
              <a:ext uri="{FF2B5EF4-FFF2-40B4-BE49-F238E27FC236}">
                <a16:creationId xmlns:a16="http://schemas.microsoft.com/office/drawing/2014/main" id="{7788490C-B63E-8E46-A9C1-9CF865F7FA57}"/>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348777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Two Content Dynamic – Color on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46AD2E-9306-49E7-A98B-7D26E458C2B2}"/>
              </a:ext>
            </a:extLst>
          </p:cNvPr>
          <p:cNvSpPr>
            <a:spLocks noGrp="1"/>
          </p:cNvSpPr>
          <p:nvPr>
            <p:ph type="title" hasCustomPrompt="1"/>
          </p:nvPr>
        </p:nvSpPr>
        <p:spPr/>
        <p:txBody>
          <a:bodyPr wrap="none"/>
          <a:lstStyle>
            <a:lvl1pPr>
              <a:defRPr/>
            </a:lvl1pPr>
          </a:lstStyle>
          <a:p>
            <a:r>
              <a:rPr lang="en-US" dirty="0"/>
              <a:t>Two-content Layout – Highlight Text on Left, Text/Graphic on Right</a:t>
            </a:r>
          </a:p>
        </p:txBody>
      </p:sp>
      <p:sp>
        <p:nvSpPr>
          <p:cNvPr id="14" name="Subtitle 2">
            <a:extLst>
              <a:ext uri="{FF2B5EF4-FFF2-40B4-BE49-F238E27FC236}">
                <a16:creationId xmlns:a16="http://schemas.microsoft.com/office/drawing/2014/main" id="{551435C2-3F7C-4835-8DB0-71E2C00537CF}"/>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add subtitle</a:t>
            </a:r>
          </a:p>
        </p:txBody>
      </p:sp>
      <p:sp>
        <p:nvSpPr>
          <p:cNvPr id="7" name="Rectangle 6">
            <a:extLst>
              <a:ext uri="{FF2B5EF4-FFF2-40B4-BE49-F238E27FC236}">
                <a16:creationId xmlns:a16="http://schemas.microsoft.com/office/drawing/2014/main" id="{D864AC6E-1611-244C-BA28-696924BAB259}"/>
              </a:ext>
              <a:ext uri="{C183D7F6-B498-43B3-948B-1728B52AA6E4}">
                <adec:decorative xmlns:adec="http://schemas.microsoft.com/office/drawing/2017/decorative" val="1"/>
              </a:ext>
            </a:extLst>
          </p:cNvPr>
          <p:cNvSpPr/>
          <p:nvPr userDrawn="1"/>
        </p:nvSpPr>
        <p:spPr>
          <a:xfrm flipV="1">
            <a:off x="0" y="1589925"/>
            <a:ext cx="2894012" cy="5486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4" name="Text Placeholder 3">
            <a:extLst>
              <a:ext uri="{FF2B5EF4-FFF2-40B4-BE49-F238E27FC236}">
                <a16:creationId xmlns:a16="http://schemas.microsoft.com/office/drawing/2014/main" id="{830FD232-93CB-4B54-A933-93C11B099F7A}"/>
              </a:ext>
            </a:extLst>
          </p:cNvPr>
          <p:cNvSpPr>
            <a:spLocks noGrp="1"/>
          </p:cNvSpPr>
          <p:nvPr>
            <p:ph type="body" sz="quarter" idx="20" hasCustomPrompt="1"/>
          </p:nvPr>
        </p:nvSpPr>
        <p:spPr>
          <a:xfrm>
            <a:off x="1" y="1644790"/>
            <a:ext cx="2894013" cy="4527411"/>
          </a:xfrm>
          <a:solidFill>
            <a:srgbClr val="F4F8FA"/>
          </a:solidFill>
        </p:spPr>
        <p:txBody>
          <a:bodyPr vert="horz" lIns="457200" tIns="457200" rIns="457200" bIns="457200" rtlCol="0">
            <a:noAutofit/>
          </a:bodyPr>
          <a:lstStyle>
            <a:lvl1pPr>
              <a:defRPr lang="en-US" sz="1799" dirty="0">
                <a:solidFill>
                  <a:schemeClr val="accent2"/>
                </a:solidFill>
              </a:defRPr>
            </a:lvl1pPr>
            <a:lvl2pPr>
              <a:defRPr lang="en-US" sz="1600" dirty="0" smtClean="0">
                <a:solidFill>
                  <a:schemeClr val="accent2"/>
                </a:solidFill>
              </a:defRPr>
            </a:lvl2pPr>
            <a:lvl3pPr>
              <a:defRPr lang="en-US" sz="1400" dirty="0" smtClean="0">
                <a:solidFill>
                  <a:schemeClr val="accent2"/>
                </a:solidFill>
              </a:defRPr>
            </a:lvl3pPr>
            <a:lvl4pPr>
              <a:defRPr lang="en-US" sz="1200" dirty="0" smtClean="0">
                <a:solidFill>
                  <a:schemeClr val="accent2"/>
                </a:solidFill>
              </a:defRPr>
            </a:lvl4pPr>
            <a:lvl5pPr>
              <a:defRPr lang="en-US" sz="1200" dirty="0">
                <a:solidFill>
                  <a:schemeClr val="accent2"/>
                </a:solidFill>
              </a:defRPr>
            </a:lvl5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577AE2CA-1B34-4F04-BD7F-F624F20E94FB}"/>
              </a:ext>
            </a:extLst>
          </p:cNvPr>
          <p:cNvSpPr>
            <a:spLocks noGrp="1"/>
          </p:cNvSpPr>
          <p:nvPr>
            <p:ph sz="quarter" idx="19" hasCustomPrompt="1"/>
          </p:nvPr>
        </p:nvSpPr>
        <p:spPr>
          <a:xfrm>
            <a:off x="3351213" y="1600200"/>
            <a:ext cx="8229600" cy="4572000"/>
          </a:xfrm>
        </p:spPr>
        <p:txBody>
          <a:bodyPr vert="horz" lIns="0" tIns="45720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a:lvl8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a:p>
            <a:pPr marL="1269619" lvl="5" indent="-117440"/>
            <a:r>
              <a:rPr lang="en-US" dirty="0"/>
              <a:t>Sixth level</a:t>
            </a:r>
          </a:p>
          <a:p>
            <a:pPr marL="1437844" lvl="6" indent="-117440"/>
            <a:r>
              <a:rPr lang="en-US" dirty="0"/>
              <a:t>Seventh level</a:t>
            </a:r>
          </a:p>
          <a:p>
            <a:pPr marL="1553697" lvl="7" indent="-115853">
              <a:lnSpc>
                <a:spcPct val="90000"/>
              </a:lnSpc>
            </a:pPr>
            <a:r>
              <a:rPr lang="en-US" dirty="0"/>
              <a:t>Nineth level</a:t>
            </a:r>
          </a:p>
        </p:txBody>
      </p:sp>
      <p:sp>
        <p:nvSpPr>
          <p:cNvPr id="8" name="page number">
            <a:extLst>
              <a:ext uri="{FF2B5EF4-FFF2-40B4-BE49-F238E27FC236}">
                <a16:creationId xmlns:a16="http://schemas.microsoft.com/office/drawing/2014/main" id="{1A93E906-C928-C345-B032-1F5C677FAED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620966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Two Content Dynamic –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2A934A-AC6B-460C-9C93-B13CF6B6263F}"/>
              </a:ext>
            </a:extLst>
          </p:cNvPr>
          <p:cNvSpPr>
            <a:spLocks noGrp="1"/>
          </p:cNvSpPr>
          <p:nvPr>
            <p:ph type="title" hasCustomPrompt="1"/>
          </p:nvPr>
        </p:nvSpPr>
        <p:spPr/>
        <p:txBody>
          <a:bodyPr wrap="none"/>
          <a:lstStyle>
            <a:lvl1pPr>
              <a:defRPr/>
            </a:lvl1pPr>
          </a:lstStyle>
          <a:p>
            <a:r>
              <a:rPr lang="en-US" dirty="0"/>
              <a:t>Two-content Layout – Highlight Text on Right, Text/Graphic on Left</a:t>
            </a:r>
          </a:p>
        </p:txBody>
      </p:sp>
      <p:sp>
        <p:nvSpPr>
          <p:cNvPr id="14" name="Subtitle 2">
            <a:extLst>
              <a:ext uri="{FF2B5EF4-FFF2-40B4-BE49-F238E27FC236}">
                <a16:creationId xmlns:a16="http://schemas.microsoft.com/office/drawing/2014/main" id="{F6F5131D-84AE-4294-83A1-243FE1C81A8A}"/>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8" name="Content Placeholder 7">
            <a:extLst>
              <a:ext uri="{FF2B5EF4-FFF2-40B4-BE49-F238E27FC236}">
                <a16:creationId xmlns:a16="http://schemas.microsoft.com/office/drawing/2014/main" id="{7460DEEA-0331-45ED-8943-6F9E74884092}"/>
              </a:ext>
            </a:extLst>
          </p:cNvPr>
          <p:cNvSpPr>
            <a:spLocks noGrp="1"/>
          </p:cNvSpPr>
          <p:nvPr>
            <p:ph sz="quarter" idx="19" hasCustomPrompt="1"/>
          </p:nvPr>
        </p:nvSpPr>
        <p:spPr>
          <a:xfrm>
            <a:off x="608013" y="1600200"/>
            <a:ext cx="8229600" cy="4572000"/>
          </a:xfrm>
        </p:spPr>
        <p:txBody>
          <a:bodyPr/>
          <a:lstStyle>
            <a:lvl1pPr>
              <a:defRPr/>
            </a:lvl1pPr>
            <a:lvl5pPr>
              <a:defRPr/>
            </a:lvl5pPr>
          </a:lstStyle>
          <a:p>
            <a:pPr lvl="0"/>
            <a:r>
              <a:rPr lang="en-US" dirty="0"/>
              <a:t>Click to add graph, diagram or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Nineth level</a:t>
            </a:r>
          </a:p>
        </p:txBody>
      </p:sp>
      <p:sp>
        <p:nvSpPr>
          <p:cNvPr id="7" name="Rectangle 6">
            <a:extLst>
              <a:ext uri="{FF2B5EF4-FFF2-40B4-BE49-F238E27FC236}">
                <a16:creationId xmlns:a16="http://schemas.microsoft.com/office/drawing/2014/main" id="{B12C22B1-5B53-F148-8D4A-31CCDD16E170}"/>
              </a:ext>
              <a:ext uri="{C183D7F6-B498-43B3-948B-1728B52AA6E4}">
                <adec:decorative xmlns:adec="http://schemas.microsoft.com/office/drawing/2017/decorative" val="1"/>
              </a:ext>
            </a:extLst>
          </p:cNvPr>
          <p:cNvSpPr/>
          <p:nvPr userDrawn="1"/>
        </p:nvSpPr>
        <p:spPr>
          <a:xfrm flipV="1">
            <a:off x="9285149" y="1589926"/>
            <a:ext cx="2903676" cy="6090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5" name="Text Placeholder 4">
            <a:extLst>
              <a:ext uri="{FF2B5EF4-FFF2-40B4-BE49-F238E27FC236}">
                <a16:creationId xmlns:a16="http://schemas.microsoft.com/office/drawing/2014/main" id="{8197ED16-D162-4BF7-B635-2F70E10855A0}"/>
              </a:ext>
            </a:extLst>
          </p:cNvPr>
          <p:cNvSpPr>
            <a:spLocks noGrp="1"/>
          </p:cNvSpPr>
          <p:nvPr>
            <p:ph type="body" sz="quarter" idx="20" hasCustomPrompt="1"/>
          </p:nvPr>
        </p:nvSpPr>
        <p:spPr>
          <a:xfrm>
            <a:off x="9294813" y="1644790"/>
            <a:ext cx="2894012" cy="4527411"/>
          </a:xfrm>
          <a:solidFill>
            <a:srgbClr val="F4F8FA"/>
          </a:solidFill>
        </p:spPr>
        <p:txBody>
          <a:bodyPr vert="horz" lIns="457200" tIns="457200" rIns="457200" bIns="457200" rtlCol="0">
            <a:noAutofit/>
          </a:bodyPr>
          <a:lstStyle>
            <a:lvl1pPr>
              <a:defRPr lang="en-US" sz="1799" dirty="0">
                <a:solidFill>
                  <a:schemeClr val="accent2"/>
                </a:solidFill>
              </a:defRPr>
            </a:lvl1pPr>
            <a:lvl2pPr>
              <a:defRPr lang="en-US" sz="1600" dirty="0">
                <a:solidFill>
                  <a:schemeClr val="accent2"/>
                </a:solidFill>
              </a:defRPr>
            </a:lvl2pPr>
            <a:lvl3pPr>
              <a:defRPr lang="en-US" sz="1400" dirty="0">
                <a:solidFill>
                  <a:schemeClr val="accent2"/>
                </a:solidFill>
              </a:defRPr>
            </a:lvl3pPr>
            <a:lvl4pPr>
              <a:defRPr lang="en-US" sz="1200" dirty="0">
                <a:solidFill>
                  <a:schemeClr val="accent2"/>
                </a:solidFill>
              </a:defRPr>
            </a:lvl4pPr>
            <a:lvl5pPr>
              <a:defRPr lang="en-US" sz="1200" dirty="0">
                <a:solidFill>
                  <a:schemeClr val="accent2"/>
                </a:solidFill>
              </a:defRPr>
            </a:lvl5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age number">
            <a:extLst>
              <a:ext uri="{FF2B5EF4-FFF2-40B4-BE49-F238E27FC236}">
                <a16:creationId xmlns:a16="http://schemas.microsoft.com/office/drawing/2014/main" id="{EA3FFB13-8625-D245-BD64-AAC7CCCB5B6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4052112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Diagram with Content on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57BCD9-063B-4ED4-B68C-092EC2C342E6}"/>
              </a:ext>
            </a:extLst>
          </p:cNvPr>
          <p:cNvSpPr>
            <a:spLocks noGrp="1"/>
          </p:cNvSpPr>
          <p:nvPr>
            <p:ph type="title" hasCustomPrompt="1"/>
          </p:nvPr>
        </p:nvSpPr>
        <p:spPr/>
        <p:txBody>
          <a:bodyPr wrap="none"/>
          <a:lstStyle>
            <a:lvl1pPr>
              <a:defRPr/>
            </a:lvl1pPr>
          </a:lstStyle>
          <a:p>
            <a:r>
              <a:rPr lang="en-US" dirty="0"/>
              <a:t>Diagram with Content</a:t>
            </a:r>
          </a:p>
        </p:txBody>
      </p:sp>
      <p:sp>
        <p:nvSpPr>
          <p:cNvPr id="9" name="Subtitle 2">
            <a:extLst>
              <a:ext uri="{FF2B5EF4-FFF2-40B4-BE49-F238E27FC236}">
                <a16:creationId xmlns:a16="http://schemas.microsoft.com/office/drawing/2014/main" id="{A0D276D7-17CD-46AB-99B2-97FD34FEEFFA}"/>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8" name="Content Placeholder 17">
            <a:extLst>
              <a:ext uri="{FF2B5EF4-FFF2-40B4-BE49-F238E27FC236}">
                <a16:creationId xmlns:a16="http://schemas.microsoft.com/office/drawing/2014/main" id="{73A8AFF7-683B-9045-8B6E-5867DABAE588}"/>
              </a:ext>
            </a:extLst>
          </p:cNvPr>
          <p:cNvSpPr>
            <a:spLocks noGrp="1"/>
          </p:cNvSpPr>
          <p:nvPr>
            <p:ph sz="quarter" idx="14"/>
          </p:nvPr>
        </p:nvSpPr>
        <p:spPr bwMode="ltGray">
          <a:xfrm>
            <a:off x="595424" y="1600201"/>
            <a:ext cx="7410892" cy="4572000"/>
          </a:xfrm>
          <a:noFill/>
        </p:spPr>
        <p:txBody>
          <a:bodyPr vert="horz" lIns="594360" tIns="457200" rIns="457200" bIns="457200" rtlCol="0">
            <a:noAutofit/>
          </a:bodyPr>
          <a:lstStyle>
            <a:lvl1pPr>
              <a:spcBef>
                <a:spcPts val="1200"/>
              </a:spcBef>
              <a:defRPr lang="en-US" sz="1799"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799">
                <a:solidFill>
                  <a:schemeClr val="bg1"/>
                </a:solidFill>
              </a:defRPr>
            </a:lvl6pPr>
            <a:lvl7pPr>
              <a:buClrTx/>
              <a:defRPr sz="1400">
                <a:solidFill>
                  <a:schemeClr val="bg1"/>
                </a:solidFill>
              </a:defRPr>
            </a:lvl7pPr>
            <a:lvl8pPr>
              <a:buClrTx/>
              <a:defRPr sz="1200">
                <a:solidFill>
                  <a:schemeClr val="bg1"/>
                </a:solidFill>
              </a:defRPr>
            </a:lvl8pPr>
            <a:lvl9pPr>
              <a:buClrTx/>
              <a:defRPr sz="1799">
                <a:solidFill>
                  <a:schemeClr val="bg1"/>
                </a:solidFill>
              </a:defRPr>
            </a:lvl9pPr>
          </a:lstStyle>
          <a:p>
            <a:pPr lvl="0"/>
            <a:endParaRPr lang="en-US" dirty="0"/>
          </a:p>
        </p:txBody>
      </p:sp>
      <p:sp>
        <p:nvSpPr>
          <p:cNvPr id="7" name="Rectangle 6">
            <a:extLst>
              <a:ext uri="{FF2B5EF4-FFF2-40B4-BE49-F238E27FC236}">
                <a16:creationId xmlns:a16="http://schemas.microsoft.com/office/drawing/2014/main" id="{F7E2C737-3A4D-924A-88B5-FA4D5C8A07C7}"/>
              </a:ext>
              <a:ext uri="{C183D7F6-B498-43B3-948B-1728B52AA6E4}">
                <adec:decorative xmlns:adec="http://schemas.microsoft.com/office/drawing/2017/decorative" val="1"/>
              </a:ext>
            </a:extLst>
          </p:cNvPr>
          <p:cNvSpPr/>
          <p:nvPr userDrawn="1"/>
        </p:nvSpPr>
        <p:spPr>
          <a:xfrm flipV="1">
            <a:off x="8380072" y="1589923"/>
            <a:ext cx="3808754" cy="8261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5" name="Text Placeholder 4">
            <a:extLst>
              <a:ext uri="{FF2B5EF4-FFF2-40B4-BE49-F238E27FC236}">
                <a16:creationId xmlns:a16="http://schemas.microsoft.com/office/drawing/2014/main" id="{7F7496CC-9DD2-4299-850C-005958FB65CC}"/>
              </a:ext>
            </a:extLst>
          </p:cNvPr>
          <p:cNvSpPr>
            <a:spLocks noGrp="1"/>
          </p:cNvSpPr>
          <p:nvPr>
            <p:ph type="body" sz="quarter" idx="17" hasCustomPrompt="1"/>
          </p:nvPr>
        </p:nvSpPr>
        <p:spPr>
          <a:xfrm>
            <a:off x="8380413" y="1600200"/>
            <a:ext cx="3808412" cy="4572000"/>
          </a:xfrm>
        </p:spPr>
        <p:txBody>
          <a:bodyPr tIns="457200" rIns="594360" bIns="457200"/>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11" name="page number">
            <a:extLst>
              <a:ext uri="{FF2B5EF4-FFF2-40B4-BE49-F238E27FC236}">
                <a16:creationId xmlns:a16="http://schemas.microsoft.com/office/drawing/2014/main" id="{0D34A4A0-0C07-994F-9539-A07F4B06F18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2484763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Diagram with Outcome, Benefi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15888C-CFB4-4BEC-9B94-46E698DFC481}"/>
              </a:ext>
            </a:extLst>
          </p:cNvPr>
          <p:cNvSpPr>
            <a:spLocks noGrp="1"/>
          </p:cNvSpPr>
          <p:nvPr>
            <p:ph type="title" hasCustomPrompt="1"/>
          </p:nvPr>
        </p:nvSpPr>
        <p:spPr/>
        <p:txBody>
          <a:bodyPr wrap="none"/>
          <a:lstStyle>
            <a:lvl1pPr>
              <a:defRPr/>
            </a:lvl1pPr>
          </a:lstStyle>
          <a:p>
            <a:r>
              <a:rPr lang="en-US" dirty="0"/>
              <a:t>Diagram with Outcome/Benefit Content</a:t>
            </a:r>
          </a:p>
        </p:txBody>
      </p:sp>
      <p:sp>
        <p:nvSpPr>
          <p:cNvPr id="19" name="Subtitle 2">
            <a:extLst>
              <a:ext uri="{FF2B5EF4-FFF2-40B4-BE49-F238E27FC236}">
                <a16:creationId xmlns:a16="http://schemas.microsoft.com/office/drawing/2014/main" id="{E9D6A872-88BD-4DFC-AFFD-1E9BEEB6533B}"/>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11" name="Content Placeholder 17">
            <a:extLst>
              <a:ext uri="{FF2B5EF4-FFF2-40B4-BE49-F238E27FC236}">
                <a16:creationId xmlns:a16="http://schemas.microsoft.com/office/drawing/2014/main" id="{DAEEA46F-682F-5A4F-8E4D-B4CA754E0724}"/>
              </a:ext>
            </a:extLst>
          </p:cNvPr>
          <p:cNvSpPr>
            <a:spLocks noGrp="1"/>
          </p:cNvSpPr>
          <p:nvPr>
            <p:ph sz="quarter" idx="14"/>
          </p:nvPr>
        </p:nvSpPr>
        <p:spPr bwMode="ltGray">
          <a:xfrm>
            <a:off x="595424" y="1600201"/>
            <a:ext cx="7410892" cy="4572000"/>
          </a:xfrm>
          <a:noFill/>
        </p:spPr>
        <p:txBody>
          <a:bodyPr vert="horz" lIns="594360" tIns="457200" rIns="457200" bIns="457200" rtlCol="0">
            <a:noAutofit/>
          </a:bodyPr>
          <a:lstStyle>
            <a:lvl1pPr>
              <a:spcBef>
                <a:spcPts val="1200"/>
              </a:spcBef>
              <a:defRPr lang="en-US" sz="1799"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799">
                <a:solidFill>
                  <a:schemeClr val="bg1"/>
                </a:solidFill>
              </a:defRPr>
            </a:lvl6pPr>
            <a:lvl7pPr>
              <a:buClrTx/>
              <a:defRPr sz="1400">
                <a:solidFill>
                  <a:schemeClr val="bg1"/>
                </a:solidFill>
              </a:defRPr>
            </a:lvl7pPr>
            <a:lvl8pPr>
              <a:buClrTx/>
              <a:defRPr sz="1200">
                <a:solidFill>
                  <a:schemeClr val="bg1"/>
                </a:solidFill>
              </a:defRPr>
            </a:lvl8pPr>
            <a:lvl9pPr>
              <a:buClrTx/>
              <a:defRPr sz="1799">
                <a:solidFill>
                  <a:schemeClr val="bg1"/>
                </a:solidFill>
              </a:defRPr>
            </a:lvl9pPr>
          </a:lstStyle>
          <a:p>
            <a:pPr lvl="0"/>
            <a:endParaRPr lang="en-US" dirty="0"/>
          </a:p>
        </p:txBody>
      </p:sp>
      <p:cxnSp>
        <p:nvCxnSpPr>
          <p:cNvPr id="138" name="Straight Connector 137">
            <a:extLst>
              <a:ext uri="{FF2B5EF4-FFF2-40B4-BE49-F238E27FC236}">
                <a16:creationId xmlns:a16="http://schemas.microsoft.com/office/drawing/2014/main" id="{56D4D92B-574E-4F63-A5BA-8F7282B54C27}"/>
              </a:ext>
              <a:ext uri="{C183D7F6-B498-43B3-948B-1728B52AA6E4}">
                <adec:decorative xmlns:adec="http://schemas.microsoft.com/office/drawing/2017/decorative" val="1"/>
              </a:ext>
            </a:extLst>
          </p:cNvPr>
          <p:cNvCxnSpPr>
            <a:cxnSpLocks/>
          </p:cNvCxnSpPr>
          <p:nvPr userDrawn="1"/>
        </p:nvCxnSpPr>
        <p:spPr>
          <a:xfrm>
            <a:off x="8380413" y="1608668"/>
            <a:ext cx="3808412" cy="0"/>
          </a:xfrm>
          <a:prstGeom prst="line">
            <a:avLst/>
          </a:prstGeom>
          <a:ln w="25400">
            <a:solidFill>
              <a:schemeClr val="accent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9005EB21-86C3-42EF-BFE7-549D9EA3645A}"/>
              </a:ext>
            </a:extLst>
          </p:cNvPr>
          <p:cNvSpPr>
            <a:spLocks noGrp="1"/>
          </p:cNvSpPr>
          <p:nvPr>
            <p:ph type="body" sz="quarter" idx="17" hasCustomPrompt="1"/>
          </p:nvPr>
        </p:nvSpPr>
        <p:spPr>
          <a:xfrm>
            <a:off x="8380414" y="1699688"/>
            <a:ext cx="2006600" cy="298450"/>
          </a:xfrm>
        </p:spPr>
        <p:txBody>
          <a:bodyPr anchor="b"/>
          <a:lstStyle>
            <a:lvl1pPr>
              <a:defRPr sz="1799">
                <a:solidFill>
                  <a:schemeClr val="accent1"/>
                </a:solidFill>
              </a:defRPr>
            </a:lvl1pPr>
            <a:lvl5pPr>
              <a:defRPr/>
            </a:lvl5pPr>
          </a:lstStyle>
          <a:p>
            <a:pPr lvl="0"/>
            <a:r>
              <a:rPr lang="en-US" dirty="0"/>
              <a:t>Outcome</a:t>
            </a:r>
          </a:p>
        </p:txBody>
      </p:sp>
      <p:sp>
        <p:nvSpPr>
          <p:cNvPr id="4" name="Text Placeholder 3">
            <a:extLst>
              <a:ext uri="{FF2B5EF4-FFF2-40B4-BE49-F238E27FC236}">
                <a16:creationId xmlns:a16="http://schemas.microsoft.com/office/drawing/2014/main" id="{A8781D19-2DDB-4D83-983D-3D159A7DE7C0}"/>
              </a:ext>
            </a:extLst>
          </p:cNvPr>
          <p:cNvSpPr>
            <a:spLocks noGrp="1"/>
          </p:cNvSpPr>
          <p:nvPr>
            <p:ph type="body" sz="quarter" idx="20" hasCustomPrompt="1"/>
          </p:nvPr>
        </p:nvSpPr>
        <p:spPr>
          <a:xfrm>
            <a:off x="8378825" y="2063048"/>
            <a:ext cx="3201988" cy="1600200"/>
          </a:xfrm>
        </p:spPr>
        <p:txBody>
          <a:bodyPr/>
          <a:lstStyle>
            <a:lvl1pPr>
              <a:defRPr sz="1600"/>
            </a:lvl1pPr>
            <a:lvl2pPr>
              <a:defRPr sz="1400"/>
            </a:lvl2pPr>
            <a:lvl3pPr>
              <a:defRPr sz="1400"/>
            </a:lvl3pPr>
          </a:lstStyle>
          <a:p>
            <a:pPr lvl="0"/>
            <a:r>
              <a:rPr lang="en-US" dirty="0"/>
              <a:t>Click to add text</a:t>
            </a:r>
          </a:p>
          <a:p>
            <a:pPr lvl="1"/>
            <a:r>
              <a:rPr lang="en-US" dirty="0"/>
              <a:t>Second level</a:t>
            </a:r>
          </a:p>
          <a:p>
            <a:pPr lvl="2"/>
            <a:r>
              <a:rPr lang="en-US" dirty="0"/>
              <a:t>Third level</a:t>
            </a:r>
          </a:p>
        </p:txBody>
      </p:sp>
      <p:cxnSp>
        <p:nvCxnSpPr>
          <p:cNvPr id="75" name="Straight Connector 74">
            <a:extLst>
              <a:ext uri="{FF2B5EF4-FFF2-40B4-BE49-F238E27FC236}">
                <a16:creationId xmlns:a16="http://schemas.microsoft.com/office/drawing/2014/main" id="{F789B473-DDE6-4450-A111-3761F341AAE3}"/>
              </a:ext>
              <a:ext uri="{C183D7F6-B498-43B3-948B-1728B52AA6E4}">
                <adec:decorative xmlns:adec="http://schemas.microsoft.com/office/drawing/2017/decorative" val="1"/>
              </a:ext>
            </a:extLst>
          </p:cNvPr>
          <p:cNvCxnSpPr>
            <a:cxnSpLocks/>
          </p:cNvCxnSpPr>
          <p:nvPr userDrawn="1"/>
        </p:nvCxnSpPr>
        <p:spPr>
          <a:xfrm>
            <a:off x="8380413" y="3872441"/>
            <a:ext cx="3808412" cy="0"/>
          </a:xfrm>
          <a:prstGeom prst="line">
            <a:avLst/>
          </a:prstGeom>
          <a:ln w="25400">
            <a:solidFill>
              <a:schemeClr val="accent5"/>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6" name="Text Placeholder 6">
            <a:extLst>
              <a:ext uri="{FF2B5EF4-FFF2-40B4-BE49-F238E27FC236}">
                <a16:creationId xmlns:a16="http://schemas.microsoft.com/office/drawing/2014/main" id="{0D0977FA-A4CA-4F1F-8109-D7498D165EDD}"/>
              </a:ext>
            </a:extLst>
          </p:cNvPr>
          <p:cNvSpPr>
            <a:spLocks noGrp="1"/>
          </p:cNvSpPr>
          <p:nvPr>
            <p:ph type="body" sz="quarter" idx="19" hasCustomPrompt="1"/>
          </p:nvPr>
        </p:nvSpPr>
        <p:spPr>
          <a:xfrm>
            <a:off x="8380414" y="3972469"/>
            <a:ext cx="2006600" cy="298450"/>
          </a:xfrm>
        </p:spPr>
        <p:txBody>
          <a:bodyPr anchor="b"/>
          <a:lstStyle>
            <a:lvl1pPr>
              <a:defRPr sz="1799">
                <a:solidFill>
                  <a:schemeClr val="accent5"/>
                </a:solidFill>
              </a:defRPr>
            </a:lvl1pPr>
            <a:lvl5pPr>
              <a:defRPr/>
            </a:lvl5pPr>
          </a:lstStyle>
          <a:p>
            <a:pPr lvl="0"/>
            <a:r>
              <a:rPr lang="en-US" dirty="0"/>
              <a:t>Benefit</a:t>
            </a:r>
          </a:p>
        </p:txBody>
      </p:sp>
      <p:sp>
        <p:nvSpPr>
          <p:cNvPr id="16" name="Text Placeholder 3">
            <a:extLst>
              <a:ext uri="{FF2B5EF4-FFF2-40B4-BE49-F238E27FC236}">
                <a16:creationId xmlns:a16="http://schemas.microsoft.com/office/drawing/2014/main" id="{BB1458BF-96C1-46C6-A67F-AD0FB4B4E5C0}"/>
              </a:ext>
            </a:extLst>
          </p:cNvPr>
          <p:cNvSpPr>
            <a:spLocks noGrp="1"/>
          </p:cNvSpPr>
          <p:nvPr>
            <p:ph type="body" sz="quarter" idx="21" hasCustomPrompt="1"/>
          </p:nvPr>
        </p:nvSpPr>
        <p:spPr>
          <a:xfrm>
            <a:off x="8378825" y="4347904"/>
            <a:ext cx="3201988" cy="1600200"/>
          </a:xfrm>
        </p:spPr>
        <p:txBody>
          <a:bodyPr/>
          <a:lstStyle>
            <a:lvl1pPr>
              <a:defRPr sz="1600"/>
            </a:lvl1pPr>
            <a:lvl2pPr>
              <a:defRPr sz="1400"/>
            </a:lvl2pPr>
            <a:lvl3pPr>
              <a:defRPr sz="1400"/>
            </a:lvl3pPr>
          </a:lstStyle>
          <a:p>
            <a:pPr lvl="0"/>
            <a:r>
              <a:rPr lang="en-US" dirty="0"/>
              <a:t>Click to add text</a:t>
            </a:r>
          </a:p>
          <a:p>
            <a:pPr lvl="1"/>
            <a:r>
              <a:rPr lang="en-US" dirty="0"/>
              <a:t>Second level</a:t>
            </a:r>
          </a:p>
          <a:p>
            <a:pPr lvl="2"/>
            <a:r>
              <a:rPr lang="en-US" dirty="0"/>
              <a:t>Third level</a:t>
            </a:r>
          </a:p>
        </p:txBody>
      </p:sp>
      <p:sp>
        <p:nvSpPr>
          <p:cNvPr id="13" name="page number">
            <a:extLst>
              <a:ext uri="{FF2B5EF4-FFF2-40B4-BE49-F238E27FC236}">
                <a16:creationId xmlns:a16="http://schemas.microsoft.com/office/drawing/2014/main" id="{2520CB7B-27A1-0749-95BA-681D8A0535D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83377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Customer Success">
    <p:spTree>
      <p:nvGrpSpPr>
        <p:cNvPr id="1" name=""/>
        <p:cNvGrpSpPr/>
        <p:nvPr/>
      </p:nvGrpSpPr>
      <p:grpSpPr>
        <a:xfrm>
          <a:off x="0" y="0"/>
          <a:ext cx="0" cy="0"/>
          <a:chOff x="0" y="0"/>
          <a:chExt cx="0" cy="0"/>
        </a:xfrm>
      </p:grpSpPr>
      <p:sp>
        <p:nvSpPr>
          <p:cNvPr id="53" name="Title 1">
            <a:extLst>
              <a:ext uri="{FF2B5EF4-FFF2-40B4-BE49-F238E27FC236}">
                <a16:creationId xmlns:a16="http://schemas.microsoft.com/office/drawing/2014/main" id="{05E46EAA-9D16-0D47-AF18-92C449033DAC}"/>
              </a:ext>
            </a:extLst>
          </p:cNvPr>
          <p:cNvSpPr>
            <a:spLocks noGrp="1"/>
          </p:cNvSpPr>
          <p:nvPr>
            <p:ph type="title" hasCustomPrompt="1"/>
          </p:nvPr>
        </p:nvSpPr>
        <p:spPr>
          <a:xfrm>
            <a:off x="579809" y="412751"/>
            <a:ext cx="11001004" cy="381000"/>
          </a:xfrm>
        </p:spPr>
        <p:txBody>
          <a:bodyPr/>
          <a:lstStyle>
            <a:lvl1pPr>
              <a:defRPr/>
            </a:lvl1pPr>
          </a:lstStyle>
          <a:p>
            <a:r>
              <a:rPr lang="en-US" dirty="0"/>
              <a:t>Customer Success – add Company Name here</a:t>
            </a:r>
          </a:p>
        </p:txBody>
      </p:sp>
      <p:sp>
        <p:nvSpPr>
          <p:cNvPr id="52" name="Subtitle 2">
            <a:extLst>
              <a:ext uri="{FF2B5EF4-FFF2-40B4-BE49-F238E27FC236}">
                <a16:creationId xmlns:a16="http://schemas.microsoft.com/office/drawing/2014/main" id="{CEFD99AC-6466-F04E-8E45-7EEEEA01BA6C}"/>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the highlighted business impact</a:t>
            </a:r>
          </a:p>
        </p:txBody>
      </p:sp>
      <p:cxnSp>
        <p:nvCxnSpPr>
          <p:cNvPr id="30" name="Straight Connector 29">
            <a:extLst>
              <a:ext uri="{FF2B5EF4-FFF2-40B4-BE49-F238E27FC236}">
                <a16:creationId xmlns:a16="http://schemas.microsoft.com/office/drawing/2014/main" id="{14F46384-B6E3-0D43-924E-874DEC2344B1}"/>
              </a:ext>
              <a:ext uri="{C183D7F6-B498-43B3-948B-1728B52AA6E4}">
                <adec:decorative xmlns:adec="http://schemas.microsoft.com/office/drawing/2017/decorative" val="1"/>
              </a:ext>
            </a:extLst>
          </p:cNvPr>
          <p:cNvCxnSpPr>
            <a:cxnSpLocks/>
          </p:cNvCxnSpPr>
          <p:nvPr userDrawn="1"/>
        </p:nvCxnSpPr>
        <p:spPr>
          <a:xfrm>
            <a:off x="609600" y="1552248"/>
            <a:ext cx="3471746" cy="0"/>
          </a:xfrm>
          <a:prstGeom prst="line">
            <a:avLst/>
          </a:prstGeom>
          <a:ln w="22225">
            <a:solidFill>
              <a:schemeClr val="accent5"/>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1" name="Text Placeholder 6">
            <a:extLst>
              <a:ext uri="{FF2B5EF4-FFF2-40B4-BE49-F238E27FC236}">
                <a16:creationId xmlns:a16="http://schemas.microsoft.com/office/drawing/2014/main" id="{40CB7868-5ADF-4E42-9BA5-758DD5ADEBC0}"/>
              </a:ext>
            </a:extLst>
          </p:cNvPr>
          <p:cNvSpPr>
            <a:spLocks noGrp="1"/>
          </p:cNvSpPr>
          <p:nvPr>
            <p:ph type="body" sz="quarter" idx="17" hasCustomPrompt="1"/>
          </p:nvPr>
        </p:nvSpPr>
        <p:spPr>
          <a:xfrm>
            <a:off x="613094" y="1564006"/>
            <a:ext cx="2006600" cy="227454"/>
          </a:xfrm>
        </p:spPr>
        <p:txBody>
          <a:bodyPr anchor="b"/>
          <a:lstStyle>
            <a:lvl1pPr>
              <a:lnSpc>
                <a:spcPct val="100000"/>
              </a:lnSpc>
              <a:spcBef>
                <a:spcPts val="0"/>
              </a:spcBef>
              <a:defRPr sz="1200">
                <a:solidFill>
                  <a:schemeClr val="accent5"/>
                </a:solidFill>
              </a:defRPr>
            </a:lvl1pPr>
            <a:lvl5pPr>
              <a:defRPr/>
            </a:lvl5pPr>
          </a:lstStyle>
          <a:p>
            <a:pPr lvl="0"/>
            <a:r>
              <a:rPr lang="en-US" dirty="0"/>
              <a:t>ABOUT</a:t>
            </a:r>
          </a:p>
        </p:txBody>
      </p:sp>
      <p:sp>
        <p:nvSpPr>
          <p:cNvPr id="50" name="Content Placeholder 17">
            <a:extLst>
              <a:ext uri="{FF2B5EF4-FFF2-40B4-BE49-F238E27FC236}">
                <a16:creationId xmlns:a16="http://schemas.microsoft.com/office/drawing/2014/main" id="{767C0863-B9D1-344E-A978-CD49E9400F6F}"/>
              </a:ext>
            </a:extLst>
          </p:cNvPr>
          <p:cNvSpPr>
            <a:spLocks noGrp="1"/>
          </p:cNvSpPr>
          <p:nvPr>
            <p:ph sz="quarter" idx="16" hasCustomPrompt="1"/>
          </p:nvPr>
        </p:nvSpPr>
        <p:spPr>
          <a:xfrm>
            <a:off x="611645" y="1901095"/>
            <a:ext cx="3201848" cy="1214595"/>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266" indent="-114266">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dirty="0"/>
              <a:t>Click to add text</a:t>
            </a:r>
          </a:p>
          <a:p>
            <a:pPr lvl="1"/>
            <a:r>
              <a:rPr lang="en-US" dirty="0"/>
              <a:t>Second level</a:t>
            </a:r>
          </a:p>
        </p:txBody>
      </p:sp>
      <p:cxnSp>
        <p:nvCxnSpPr>
          <p:cNvPr id="39" name="Straight Connector 38">
            <a:extLst>
              <a:ext uri="{FF2B5EF4-FFF2-40B4-BE49-F238E27FC236}">
                <a16:creationId xmlns:a16="http://schemas.microsoft.com/office/drawing/2014/main" id="{33526770-8F35-FB4A-8638-521D0DA87F6C}"/>
              </a:ext>
              <a:ext uri="{C183D7F6-B498-43B3-948B-1728B52AA6E4}">
                <adec:decorative xmlns:adec="http://schemas.microsoft.com/office/drawing/2017/decorative" val="1"/>
              </a:ext>
            </a:extLst>
          </p:cNvPr>
          <p:cNvCxnSpPr>
            <a:cxnSpLocks/>
          </p:cNvCxnSpPr>
          <p:nvPr userDrawn="1"/>
        </p:nvCxnSpPr>
        <p:spPr>
          <a:xfrm>
            <a:off x="4412165" y="1552248"/>
            <a:ext cx="3471746" cy="0"/>
          </a:xfrm>
          <a:prstGeom prst="line">
            <a:avLst/>
          </a:prstGeom>
          <a:ln w="22225">
            <a:solidFill>
              <a:schemeClr val="accent5"/>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4" name="Text Placeholder 6">
            <a:extLst>
              <a:ext uri="{FF2B5EF4-FFF2-40B4-BE49-F238E27FC236}">
                <a16:creationId xmlns:a16="http://schemas.microsoft.com/office/drawing/2014/main" id="{5A3D06D5-FD3F-BA4E-8627-B3D253D001EB}"/>
              </a:ext>
            </a:extLst>
          </p:cNvPr>
          <p:cNvSpPr>
            <a:spLocks noGrp="1"/>
          </p:cNvSpPr>
          <p:nvPr>
            <p:ph type="body" sz="quarter" idx="39" hasCustomPrompt="1"/>
          </p:nvPr>
        </p:nvSpPr>
        <p:spPr>
          <a:xfrm>
            <a:off x="4418013" y="1564006"/>
            <a:ext cx="2006600" cy="227454"/>
          </a:xfrm>
        </p:spPr>
        <p:txBody>
          <a:bodyPr anchor="b"/>
          <a:lstStyle>
            <a:lvl1pPr>
              <a:lnSpc>
                <a:spcPct val="100000"/>
              </a:lnSpc>
              <a:spcBef>
                <a:spcPts val="0"/>
              </a:spcBef>
              <a:defRPr sz="1200">
                <a:solidFill>
                  <a:schemeClr val="accent5"/>
                </a:solidFill>
              </a:defRPr>
            </a:lvl1pPr>
            <a:lvl5pPr>
              <a:defRPr/>
            </a:lvl5pPr>
          </a:lstStyle>
          <a:p>
            <a:pPr lvl="0"/>
            <a:r>
              <a:rPr lang="en-US" dirty="0"/>
              <a:t>SOLUTION</a:t>
            </a:r>
          </a:p>
        </p:txBody>
      </p:sp>
      <p:sp>
        <p:nvSpPr>
          <p:cNvPr id="47" name="Content Placeholder 17">
            <a:extLst>
              <a:ext uri="{FF2B5EF4-FFF2-40B4-BE49-F238E27FC236}">
                <a16:creationId xmlns:a16="http://schemas.microsoft.com/office/drawing/2014/main" id="{A2B343CF-FF49-7E4F-A7C9-0593553254F3}"/>
              </a:ext>
            </a:extLst>
          </p:cNvPr>
          <p:cNvSpPr>
            <a:spLocks noGrp="1"/>
          </p:cNvSpPr>
          <p:nvPr>
            <p:ph sz="quarter" idx="20" hasCustomPrompt="1"/>
          </p:nvPr>
        </p:nvSpPr>
        <p:spPr>
          <a:xfrm>
            <a:off x="4414210" y="1901094"/>
            <a:ext cx="3201848" cy="1225566"/>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266" indent="-114266">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dirty="0"/>
              <a:t>Click to add text</a:t>
            </a:r>
          </a:p>
          <a:p>
            <a:pPr lvl="1"/>
            <a:r>
              <a:rPr lang="en-US" dirty="0"/>
              <a:t>Second level</a:t>
            </a:r>
          </a:p>
        </p:txBody>
      </p:sp>
      <p:cxnSp>
        <p:nvCxnSpPr>
          <p:cNvPr id="31" name="Straight Connector 30">
            <a:extLst>
              <a:ext uri="{FF2B5EF4-FFF2-40B4-BE49-F238E27FC236}">
                <a16:creationId xmlns:a16="http://schemas.microsoft.com/office/drawing/2014/main" id="{73C08A52-2522-8C40-B8B1-C98FEBB888F7}"/>
              </a:ext>
              <a:ext uri="{C183D7F6-B498-43B3-948B-1728B52AA6E4}">
                <adec:decorative xmlns:adec="http://schemas.microsoft.com/office/drawing/2017/decorative" val="1"/>
              </a:ext>
            </a:extLst>
          </p:cNvPr>
          <p:cNvCxnSpPr>
            <a:cxnSpLocks/>
          </p:cNvCxnSpPr>
          <p:nvPr userDrawn="1"/>
        </p:nvCxnSpPr>
        <p:spPr>
          <a:xfrm>
            <a:off x="609600" y="3325372"/>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9" name="Text Placeholder 6">
            <a:extLst>
              <a:ext uri="{FF2B5EF4-FFF2-40B4-BE49-F238E27FC236}">
                <a16:creationId xmlns:a16="http://schemas.microsoft.com/office/drawing/2014/main" id="{68B03587-93C7-A44F-A27D-84877C6A912A}"/>
              </a:ext>
            </a:extLst>
          </p:cNvPr>
          <p:cNvSpPr>
            <a:spLocks noGrp="1"/>
          </p:cNvSpPr>
          <p:nvPr>
            <p:ph type="body" sz="quarter" idx="19" hasCustomPrompt="1"/>
          </p:nvPr>
        </p:nvSpPr>
        <p:spPr>
          <a:xfrm>
            <a:off x="613094" y="3345364"/>
            <a:ext cx="2006600" cy="227454"/>
          </a:xfrm>
        </p:spPr>
        <p:txBody>
          <a:bodyPr anchor="b"/>
          <a:lstStyle>
            <a:lvl1pPr>
              <a:lnSpc>
                <a:spcPct val="100000"/>
              </a:lnSpc>
              <a:spcBef>
                <a:spcPts val="0"/>
              </a:spcBef>
              <a:defRPr sz="1200">
                <a:solidFill>
                  <a:schemeClr val="accent2"/>
                </a:solidFill>
              </a:defRPr>
            </a:lvl1pPr>
            <a:lvl5pPr>
              <a:defRPr/>
            </a:lvl5pPr>
          </a:lstStyle>
          <a:p>
            <a:pPr lvl="0"/>
            <a:r>
              <a:rPr lang="en-US" dirty="0"/>
              <a:t>CHALLENGES</a:t>
            </a:r>
          </a:p>
        </p:txBody>
      </p:sp>
      <p:sp>
        <p:nvSpPr>
          <p:cNvPr id="48" name="Content Placeholder 17">
            <a:extLst>
              <a:ext uri="{FF2B5EF4-FFF2-40B4-BE49-F238E27FC236}">
                <a16:creationId xmlns:a16="http://schemas.microsoft.com/office/drawing/2014/main" id="{65BA7F3E-AD8D-A54C-B026-DAA8FC9C0540}"/>
              </a:ext>
            </a:extLst>
          </p:cNvPr>
          <p:cNvSpPr>
            <a:spLocks noGrp="1"/>
          </p:cNvSpPr>
          <p:nvPr>
            <p:ph sz="quarter" idx="18" hasCustomPrompt="1"/>
          </p:nvPr>
        </p:nvSpPr>
        <p:spPr>
          <a:xfrm>
            <a:off x="611645" y="3693432"/>
            <a:ext cx="3201848" cy="1110049"/>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266" indent="-114266">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dirty="0"/>
              <a:t>Click to add text</a:t>
            </a:r>
          </a:p>
          <a:p>
            <a:pPr lvl="1"/>
            <a:r>
              <a:rPr lang="en-US" dirty="0"/>
              <a:t>Second level</a:t>
            </a:r>
          </a:p>
        </p:txBody>
      </p:sp>
      <p:cxnSp>
        <p:nvCxnSpPr>
          <p:cNvPr id="40" name="Straight Connector 39">
            <a:extLst>
              <a:ext uri="{FF2B5EF4-FFF2-40B4-BE49-F238E27FC236}">
                <a16:creationId xmlns:a16="http://schemas.microsoft.com/office/drawing/2014/main" id="{9B57CCC6-06B1-7342-99B0-BC7C8FBE5E73}"/>
              </a:ext>
              <a:ext uri="{C183D7F6-B498-43B3-948B-1728B52AA6E4}">
                <adec:decorative xmlns:adec="http://schemas.microsoft.com/office/drawing/2017/decorative" val="1"/>
              </a:ext>
            </a:extLst>
          </p:cNvPr>
          <p:cNvCxnSpPr>
            <a:cxnSpLocks/>
          </p:cNvCxnSpPr>
          <p:nvPr userDrawn="1"/>
        </p:nvCxnSpPr>
        <p:spPr>
          <a:xfrm>
            <a:off x="4412165" y="3325372"/>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9" name="Text Placeholder 33">
            <a:extLst>
              <a:ext uri="{FF2B5EF4-FFF2-40B4-BE49-F238E27FC236}">
                <a16:creationId xmlns:a16="http://schemas.microsoft.com/office/drawing/2014/main" id="{12DEAF9A-D0A2-3A4B-B37B-FD530909C5D1}"/>
              </a:ext>
            </a:extLst>
          </p:cNvPr>
          <p:cNvSpPr>
            <a:spLocks noGrp="1"/>
          </p:cNvSpPr>
          <p:nvPr>
            <p:ph type="body" sz="quarter" idx="23" hasCustomPrompt="1"/>
          </p:nvPr>
        </p:nvSpPr>
        <p:spPr>
          <a:xfrm>
            <a:off x="4426812" y="3345364"/>
            <a:ext cx="2006600" cy="227454"/>
          </a:xfrm>
        </p:spPr>
        <p:txBody>
          <a:bodyPr anchor="b" anchorCtr="0"/>
          <a:lstStyle>
            <a:lvl1pPr>
              <a:defRPr sz="1200">
                <a:solidFill>
                  <a:schemeClr val="accent2"/>
                </a:solidFill>
              </a:defRPr>
            </a:lvl1pPr>
          </a:lstStyle>
          <a:p>
            <a:r>
              <a:rPr lang="en-US" dirty="0"/>
              <a:t>IMPACT</a:t>
            </a:r>
          </a:p>
        </p:txBody>
      </p:sp>
      <p:sp>
        <p:nvSpPr>
          <p:cNvPr id="46" name="Content Placeholder 17">
            <a:extLst>
              <a:ext uri="{FF2B5EF4-FFF2-40B4-BE49-F238E27FC236}">
                <a16:creationId xmlns:a16="http://schemas.microsoft.com/office/drawing/2014/main" id="{3265790D-1104-8D4D-A8C6-F7A7E77F664C}"/>
              </a:ext>
            </a:extLst>
          </p:cNvPr>
          <p:cNvSpPr>
            <a:spLocks noGrp="1"/>
          </p:cNvSpPr>
          <p:nvPr>
            <p:ph sz="quarter" idx="22" hasCustomPrompt="1"/>
          </p:nvPr>
        </p:nvSpPr>
        <p:spPr>
          <a:xfrm>
            <a:off x="4414210" y="3693432"/>
            <a:ext cx="3201848" cy="1132351"/>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266" indent="-114266">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dirty="0"/>
              <a:t>Click to add text</a:t>
            </a:r>
          </a:p>
          <a:p>
            <a:pPr lvl="1"/>
            <a:r>
              <a:rPr lang="en-US" dirty="0"/>
              <a:t>Second level</a:t>
            </a:r>
          </a:p>
        </p:txBody>
      </p:sp>
      <p:cxnSp>
        <p:nvCxnSpPr>
          <p:cNvPr id="55" name="Straight Connector 54">
            <a:extLst>
              <a:ext uri="{FF2B5EF4-FFF2-40B4-BE49-F238E27FC236}">
                <a16:creationId xmlns:a16="http://schemas.microsoft.com/office/drawing/2014/main" id="{23C87E7C-5ED2-214E-8A38-ED05177A65DC}"/>
              </a:ext>
              <a:ext uri="{C183D7F6-B498-43B3-948B-1728B52AA6E4}">
                <adec:decorative xmlns:adec="http://schemas.microsoft.com/office/drawing/2017/decorative" val="1"/>
              </a:ext>
            </a:extLst>
          </p:cNvPr>
          <p:cNvCxnSpPr>
            <a:cxnSpLocks/>
          </p:cNvCxnSpPr>
          <p:nvPr userDrawn="1"/>
        </p:nvCxnSpPr>
        <p:spPr>
          <a:xfrm>
            <a:off x="608739" y="5023689"/>
            <a:ext cx="7319778" cy="0"/>
          </a:xfrm>
          <a:prstGeom prst="line">
            <a:avLst/>
          </a:prstGeom>
          <a:ln w="2222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4" name="Text Placeholder 6">
            <a:extLst>
              <a:ext uri="{FF2B5EF4-FFF2-40B4-BE49-F238E27FC236}">
                <a16:creationId xmlns:a16="http://schemas.microsoft.com/office/drawing/2014/main" id="{EF15C3B0-3307-FF46-8C6D-169079865548}"/>
              </a:ext>
            </a:extLst>
          </p:cNvPr>
          <p:cNvSpPr>
            <a:spLocks noGrp="1"/>
          </p:cNvSpPr>
          <p:nvPr>
            <p:ph type="body" sz="quarter" idx="29" hasCustomPrompt="1"/>
          </p:nvPr>
        </p:nvSpPr>
        <p:spPr>
          <a:xfrm>
            <a:off x="613093" y="5026984"/>
            <a:ext cx="3200400" cy="227454"/>
          </a:xfrm>
        </p:spPr>
        <p:txBody>
          <a:bodyPr anchor="b"/>
          <a:lstStyle>
            <a:lvl1pPr algn="l">
              <a:lnSpc>
                <a:spcPct val="100000"/>
              </a:lnSpc>
              <a:spcBef>
                <a:spcPts val="0"/>
              </a:spcBef>
              <a:defRPr sz="1050">
                <a:solidFill>
                  <a:schemeClr val="tx1"/>
                </a:solidFill>
              </a:defRPr>
            </a:lvl1pPr>
            <a:lvl5pPr>
              <a:defRPr/>
            </a:lvl5pPr>
          </a:lstStyle>
          <a:p>
            <a:pPr lvl="0"/>
            <a:r>
              <a:rPr lang="en-US" dirty="0"/>
              <a:t>PRODUCTS</a:t>
            </a:r>
          </a:p>
        </p:txBody>
      </p:sp>
      <p:sp>
        <p:nvSpPr>
          <p:cNvPr id="56" name="Text Placeholder 6">
            <a:extLst>
              <a:ext uri="{FF2B5EF4-FFF2-40B4-BE49-F238E27FC236}">
                <a16:creationId xmlns:a16="http://schemas.microsoft.com/office/drawing/2014/main" id="{F0EFE66F-363C-804E-BABD-F54C3E33FDEA}"/>
              </a:ext>
            </a:extLst>
          </p:cNvPr>
          <p:cNvSpPr>
            <a:spLocks noGrp="1"/>
          </p:cNvSpPr>
          <p:nvPr>
            <p:ph type="body" sz="quarter" idx="31" hasCustomPrompt="1"/>
          </p:nvPr>
        </p:nvSpPr>
        <p:spPr>
          <a:xfrm>
            <a:off x="613093" y="5326736"/>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dirty="0"/>
              <a:t>Product One</a:t>
            </a:r>
          </a:p>
        </p:txBody>
      </p:sp>
      <p:sp>
        <p:nvSpPr>
          <p:cNvPr id="57" name="Text Placeholder 6">
            <a:extLst>
              <a:ext uri="{FF2B5EF4-FFF2-40B4-BE49-F238E27FC236}">
                <a16:creationId xmlns:a16="http://schemas.microsoft.com/office/drawing/2014/main" id="{0166C751-50F5-8B4F-9A97-B83901E78B00}"/>
              </a:ext>
            </a:extLst>
          </p:cNvPr>
          <p:cNvSpPr>
            <a:spLocks noGrp="1"/>
          </p:cNvSpPr>
          <p:nvPr>
            <p:ph type="body" sz="quarter" idx="33" hasCustomPrompt="1"/>
          </p:nvPr>
        </p:nvSpPr>
        <p:spPr>
          <a:xfrm>
            <a:off x="613093" y="5576118"/>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dirty="0"/>
              <a:t>Product Two</a:t>
            </a:r>
          </a:p>
        </p:txBody>
      </p:sp>
      <p:sp>
        <p:nvSpPr>
          <p:cNvPr id="58" name="Text Placeholder 6">
            <a:extLst>
              <a:ext uri="{FF2B5EF4-FFF2-40B4-BE49-F238E27FC236}">
                <a16:creationId xmlns:a16="http://schemas.microsoft.com/office/drawing/2014/main" id="{0D57825D-E522-644D-8F4A-0B77A7036EBF}"/>
              </a:ext>
            </a:extLst>
          </p:cNvPr>
          <p:cNvSpPr>
            <a:spLocks noGrp="1"/>
          </p:cNvSpPr>
          <p:nvPr>
            <p:ph type="body" sz="quarter" idx="35" hasCustomPrompt="1"/>
          </p:nvPr>
        </p:nvSpPr>
        <p:spPr>
          <a:xfrm>
            <a:off x="613093" y="5807027"/>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dirty="0"/>
              <a:t>Product Three</a:t>
            </a:r>
          </a:p>
        </p:txBody>
      </p:sp>
      <p:sp>
        <p:nvSpPr>
          <p:cNvPr id="65" name="Text Placeholder 6">
            <a:extLst>
              <a:ext uri="{FF2B5EF4-FFF2-40B4-BE49-F238E27FC236}">
                <a16:creationId xmlns:a16="http://schemas.microsoft.com/office/drawing/2014/main" id="{715C6E1C-FC70-6A4E-8F12-8EFEDFF99F5A}"/>
              </a:ext>
            </a:extLst>
          </p:cNvPr>
          <p:cNvSpPr>
            <a:spLocks noGrp="1"/>
          </p:cNvSpPr>
          <p:nvPr>
            <p:ph type="body" sz="quarter" idx="40" hasCustomPrompt="1"/>
          </p:nvPr>
        </p:nvSpPr>
        <p:spPr>
          <a:xfrm>
            <a:off x="4393597" y="5039274"/>
            <a:ext cx="3200400" cy="227454"/>
          </a:xfrm>
        </p:spPr>
        <p:txBody>
          <a:bodyPr anchor="b"/>
          <a:lstStyle>
            <a:lvl1pPr algn="l">
              <a:lnSpc>
                <a:spcPct val="100000"/>
              </a:lnSpc>
              <a:spcBef>
                <a:spcPts val="0"/>
              </a:spcBef>
              <a:defRPr sz="1050">
                <a:solidFill>
                  <a:schemeClr val="tx1"/>
                </a:solidFill>
              </a:defRPr>
            </a:lvl1pPr>
            <a:lvl5pPr>
              <a:defRPr/>
            </a:lvl5pPr>
          </a:lstStyle>
          <a:p>
            <a:pPr lvl="0"/>
            <a:r>
              <a:rPr lang="en-US" dirty="0"/>
              <a:t>STRATEGIC PRIORITIES</a:t>
            </a:r>
          </a:p>
        </p:txBody>
      </p:sp>
      <p:sp>
        <p:nvSpPr>
          <p:cNvPr id="61" name="Text Placeholder 6">
            <a:extLst>
              <a:ext uri="{FF2B5EF4-FFF2-40B4-BE49-F238E27FC236}">
                <a16:creationId xmlns:a16="http://schemas.microsoft.com/office/drawing/2014/main" id="{EBAAD5C6-0007-A84B-A2C2-FCC2F00B4295}"/>
              </a:ext>
            </a:extLst>
          </p:cNvPr>
          <p:cNvSpPr>
            <a:spLocks noGrp="1"/>
          </p:cNvSpPr>
          <p:nvPr>
            <p:ph type="body" sz="quarter" idx="36" hasCustomPrompt="1"/>
          </p:nvPr>
        </p:nvSpPr>
        <p:spPr>
          <a:xfrm>
            <a:off x="4400790" y="5327336"/>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dirty="0"/>
              <a:t>Product One</a:t>
            </a:r>
          </a:p>
        </p:txBody>
      </p:sp>
      <p:sp>
        <p:nvSpPr>
          <p:cNvPr id="62" name="Text Placeholder 6">
            <a:extLst>
              <a:ext uri="{FF2B5EF4-FFF2-40B4-BE49-F238E27FC236}">
                <a16:creationId xmlns:a16="http://schemas.microsoft.com/office/drawing/2014/main" id="{A8B7A6ED-D85B-2E4C-BCD6-D130232A3F76}"/>
              </a:ext>
            </a:extLst>
          </p:cNvPr>
          <p:cNvSpPr>
            <a:spLocks noGrp="1"/>
          </p:cNvSpPr>
          <p:nvPr>
            <p:ph type="body" sz="quarter" idx="37" hasCustomPrompt="1"/>
          </p:nvPr>
        </p:nvSpPr>
        <p:spPr>
          <a:xfrm>
            <a:off x="4400790" y="5576718"/>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dirty="0"/>
              <a:t>Product Two</a:t>
            </a:r>
          </a:p>
        </p:txBody>
      </p:sp>
      <p:sp>
        <p:nvSpPr>
          <p:cNvPr id="63" name="Text Placeholder 6">
            <a:extLst>
              <a:ext uri="{FF2B5EF4-FFF2-40B4-BE49-F238E27FC236}">
                <a16:creationId xmlns:a16="http://schemas.microsoft.com/office/drawing/2014/main" id="{C507BC1F-4225-8C48-9110-5D75D900FFC0}"/>
              </a:ext>
            </a:extLst>
          </p:cNvPr>
          <p:cNvSpPr>
            <a:spLocks noGrp="1"/>
          </p:cNvSpPr>
          <p:nvPr>
            <p:ph type="body" sz="quarter" idx="38" hasCustomPrompt="1"/>
          </p:nvPr>
        </p:nvSpPr>
        <p:spPr>
          <a:xfrm>
            <a:off x="4400790" y="5807627"/>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dirty="0"/>
              <a:t>Product Three</a:t>
            </a:r>
          </a:p>
        </p:txBody>
      </p:sp>
      <p:sp>
        <p:nvSpPr>
          <p:cNvPr id="45" name="Picture Placeholder 8">
            <a:extLst>
              <a:ext uri="{FF2B5EF4-FFF2-40B4-BE49-F238E27FC236}">
                <a16:creationId xmlns:a16="http://schemas.microsoft.com/office/drawing/2014/main" id="{231A51E8-5046-A444-8DFA-A0B8E647C4F2}"/>
              </a:ext>
            </a:extLst>
          </p:cNvPr>
          <p:cNvSpPr>
            <a:spLocks noGrp="1"/>
          </p:cNvSpPr>
          <p:nvPr>
            <p:ph type="pic" sz="quarter" idx="25" hasCustomPrompt="1"/>
          </p:nvPr>
        </p:nvSpPr>
        <p:spPr>
          <a:xfrm>
            <a:off x="9207965" y="1600202"/>
            <a:ext cx="1841500" cy="660399"/>
          </a:xfrm>
        </p:spPr>
        <p:txBody>
          <a:bodyPr anchor="ctr"/>
          <a:lstStyle>
            <a:lvl1pPr algn="ctr">
              <a:lnSpc>
                <a:spcPct val="100000"/>
              </a:lnSpc>
              <a:spcBef>
                <a:spcPts val="0"/>
              </a:spcBef>
              <a:defRPr/>
            </a:lvl1pPr>
          </a:lstStyle>
          <a:p>
            <a:r>
              <a:rPr lang="en-US" dirty="0"/>
              <a:t>Insert Logo here</a:t>
            </a:r>
          </a:p>
        </p:txBody>
      </p:sp>
      <p:sp>
        <p:nvSpPr>
          <p:cNvPr id="44" name="Text Placeholder 10">
            <a:extLst>
              <a:ext uri="{FF2B5EF4-FFF2-40B4-BE49-F238E27FC236}">
                <a16:creationId xmlns:a16="http://schemas.microsoft.com/office/drawing/2014/main" id="{81E8E56D-8554-4E46-BBBC-E98827D1EE1F}"/>
              </a:ext>
            </a:extLst>
          </p:cNvPr>
          <p:cNvSpPr>
            <a:spLocks noGrp="1"/>
          </p:cNvSpPr>
          <p:nvPr>
            <p:ph type="body" sz="quarter" idx="27" hasCustomPrompt="1"/>
          </p:nvPr>
        </p:nvSpPr>
        <p:spPr>
          <a:xfrm>
            <a:off x="8509466" y="2347933"/>
            <a:ext cx="3206750" cy="241300"/>
          </a:xfrm>
        </p:spPr>
        <p:txBody>
          <a:bodyPr anchor="ctr"/>
          <a:lstStyle>
            <a:lvl1pPr algn="ctr">
              <a:lnSpc>
                <a:spcPct val="100000"/>
              </a:lnSpc>
              <a:spcBef>
                <a:spcPts val="0"/>
              </a:spcBef>
              <a:defRPr sz="1200"/>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dirty="0"/>
              <a:t>Location</a:t>
            </a:r>
          </a:p>
        </p:txBody>
      </p:sp>
      <p:sp>
        <p:nvSpPr>
          <p:cNvPr id="43" name="Text Placeholder 10">
            <a:extLst>
              <a:ext uri="{FF2B5EF4-FFF2-40B4-BE49-F238E27FC236}">
                <a16:creationId xmlns:a16="http://schemas.microsoft.com/office/drawing/2014/main" id="{59903D24-0D11-174E-9765-B2914D00A88C}"/>
              </a:ext>
            </a:extLst>
          </p:cNvPr>
          <p:cNvSpPr>
            <a:spLocks noGrp="1"/>
          </p:cNvSpPr>
          <p:nvPr>
            <p:ph type="body" sz="quarter" idx="28" hasCustomPrompt="1"/>
          </p:nvPr>
        </p:nvSpPr>
        <p:spPr>
          <a:xfrm>
            <a:off x="8509466" y="2647290"/>
            <a:ext cx="3206750" cy="241300"/>
          </a:xfrm>
        </p:spPr>
        <p:txBody>
          <a:bodyPr anchor="ctr"/>
          <a:lstStyle>
            <a:lvl1pPr algn="ctr">
              <a:lnSpc>
                <a:spcPct val="100000"/>
              </a:lnSpc>
              <a:spcBef>
                <a:spcPts val="0"/>
              </a:spcBef>
              <a:defRPr sz="1200"/>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dirty="0"/>
              <a:t>Industry</a:t>
            </a:r>
          </a:p>
        </p:txBody>
      </p:sp>
      <p:sp>
        <p:nvSpPr>
          <p:cNvPr id="42" name="Picture Placeholder 5">
            <a:extLst>
              <a:ext uri="{FF2B5EF4-FFF2-40B4-BE49-F238E27FC236}">
                <a16:creationId xmlns:a16="http://schemas.microsoft.com/office/drawing/2014/main" id="{2EDE5296-3D34-0C47-A404-38FF5A22C6D8}"/>
              </a:ext>
            </a:extLst>
          </p:cNvPr>
          <p:cNvSpPr>
            <a:spLocks noGrp="1"/>
          </p:cNvSpPr>
          <p:nvPr>
            <p:ph type="pic" sz="quarter" idx="24"/>
          </p:nvPr>
        </p:nvSpPr>
        <p:spPr>
          <a:xfrm>
            <a:off x="8515815" y="2971800"/>
            <a:ext cx="3194050" cy="1828800"/>
          </a:xfrm>
        </p:spPr>
        <p:txBody>
          <a:bodyPr/>
          <a:lstStyle>
            <a:lvl1pPr>
              <a:lnSpc>
                <a:spcPct val="100000"/>
              </a:lnSpc>
              <a:spcBef>
                <a:spcPts val="0"/>
              </a:spcBef>
              <a:defRPr/>
            </a:lvl1pPr>
          </a:lstStyle>
          <a:p>
            <a:r>
              <a:rPr lang="en-US" dirty="0"/>
              <a:t>Click icon to add picture</a:t>
            </a:r>
          </a:p>
        </p:txBody>
      </p:sp>
      <p:sp>
        <p:nvSpPr>
          <p:cNvPr id="41" name="Text Placeholder 10">
            <a:extLst>
              <a:ext uri="{FF2B5EF4-FFF2-40B4-BE49-F238E27FC236}">
                <a16:creationId xmlns:a16="http://schemas.microsoft.com/office/drawing/2014/main" id="{C7B1EDB8-ADF5-9C41-B4C4-26AA9C0B9D24}"/>
              </a:ext>
            </a:extLst>
          </p:cNvPr>
          <p:cNvSpPr>
            <a:spLocks noGrp="1"/>
          </p:cNvSpPr>
          <p:nvPr>
            <p:ph type="body" sz="quarter" idx="26" hasCustomPrompt="1"/>
          </p:nvPr>
        </p:nvSpPr>
        <p:spPr>
          <a:xfrm>
            <a:off x="8515815" y="5022216"/>
            <a:ext cx="3200400" cy="1153795"/>
          </a:xfrm>
        </p:spPr>
        <p:txBody>
          <a:bodyPr/>
          <a:lstStyle>
            <a:lvl1pPr algn="ctr">
              <a:lnSpc>
                <a:spcPct val="100000"/>
              </a:lnSpc>
              <a:spcBef>
                <a:spcPts val="0"/>
              </a:spcBef>
              <a:defRPr sz="1400"/>
            </a:lvl1pPr>
            <a:lvl2pPr marL="0" indent="0" algn="ctr">
              <a:lnSpc>
                <a:spcPct val="100000"/>
              </a:lnSpc>
              <a:spcBef>
                <a:spcPts val="0"/>
              </a:spcBef>
              <a:buFont typeface="Open Sans" panose="020B0606030504020204" pitchFamily="34" charset="0"/>
              <a:buChar char="​"/>
              <a:defRPr sz="1200">
                <a:solidFill>
                  <a:schemeClr val="accent5"/>
                </a:solidFill>
              </a:defRPr>
            </a:lvl2pPr>
            <a:lvl3pPr marL="0" indent="0" algn="ctr">
              <a:buFont typeface="Open Sans" panose="020B0606030504020204" pitchFamily="34" charset="0"/>
              <a:buNone/>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dirty="0"/>
              <a:t>Click to add text</a:t>
            </a:r>
          </a:p>
          <a:p>
            <a:pPr lvl="1"/>
            <a:r>
              <a:rPr lang="en-US" dirty="0"/>
              <a:t>Second level</a:t>
            </a:r>
          </a:p>
        </p:txBody>
      </p:sp>
      <p:sp>
        <p:nvSpPr>
          <p:cNvPr id="33" name="page number">
            <a:extLst>
              <a:ext uri="{FF2B5EF4-FFF2-40B4-BE49-F238E27FC236}">
                <a16:creationId xmlns:a16="http://schemas.microsoft.com/office/drawing/2014/main" id="{CB20449E-0760-3743-8E7C-7D6BA7165F7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864387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Three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C5A99F-0678-4DC4-A266-1AD031E9C8E4}"/>
              </a:ext>
            </a:extLst>
          </p:cNvPr>
          <p:cNvSpPr>
            <a:spLocks noGrp="1"/>
          </p:cNvSpPr>
          <p:nvPr>
            <p:ph type="title" hasCustomPrompt="1"/>
          </p:nvPr>
        </p:nvSpPr>
        <p:spPr/>
        <p:txBody>
          <a:bodyPr/>
          <a:lstStyle>
            <a:lvl1pPr>
              <a:defRPr/>
            </a:lvl1pPr>
          </a:lstStyle>
          <a:p>
            <a:r>
              <a:rPr lang="en-US" dirty="0"/>
              <a:t>Three Icon Placeholders with Text Descriptions</a:t>
            </a:r>
          </a:p>
        </p:txBody>
      </p:sp>
      <p:sp>
        <p:nvSpPr>
          <p:cNvPr id="12" name="Subtitle 2">
            <a:extLst>
              <a:ext uri="{FF2B5EF4-FFF2-40B4-BE49-F238E27FC236}">
                <a16:creationId xmlns:a16="http://schemas.microsoft.com/office/drawing/2014/main" id="{4EBF1472-E940-4CC7-B5D3-349346A425A8}"/>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21" name="Oval 20">
            <a:extLst>
              <a:ext uri="{FF2B5EF4-FFF2-40B4-BE49-F238E27FC236}">
                <a16:creationId xmlns:a16="http://schemas.microsoft.com/office/drawing/2014/main" id="{B1C210DC-5DBB-4F0D-875F-CD8AAAB938CE}"/>
              </a:ext>
              <a:ext uri="{C183D7F6-B498-43B3-948B-1728B52AA6E4}">
                <adec:decorative xmlns:adec="http://schemas.microsoft.com/office/drawing/2017/decorative" val="1"/>
              </a:ext>
            </a:extLst>
          </p:cNvPr>
          <p:cNvSpPr/>
          <p:nvPr userDrawn="1"/>
        </p:nvSpPr>
        <p:spPr bwMode="gray">
          <a:xfrm>
            <a:off x="1981878" y="2055431"/>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endParaRPr lang="en-US" sz="1764" dirty="0">
              <a:solidFill>
                <a:schemeClr val="accent4"/>
              </a:solidFill>
            </a:endParaRPr>
          </a:p>
        </p:txBody>
      </p:sp>
      <p:sp>
        <p:nvSpPr>
          <p:cNvPr id="13" name="Text Placeholder 3">
            <a:extLst>
              <a:ext uri="{FF2B5EF4-FFF2-40B4-BE49-F238E27FC236}">
                <a16:creationId xmlns:a16="http://schemas.microsoft.com/office/drawing/2014/main" id="{83C9F48F-8CFB-DD45-AE7E-6A5DE26F9510}"/>
              </a:ext>
            </a:extLst>
          </p:cNvPr>
          <p:cNvSpPr>
            <a:spLocks noGrp="1"/>
          </p:cNvSpPr>
          <p:nvPr>
            <p:ph type="body" sz="quarter" idx="21" hasCustomPrompt="1"/>
          </p:nvPr>
        </p:nvSpPr>
        <p:spPr>
          <a:xfrm>
            <a:off x="2188104" y="2419650"/>
            <a:ext cx="1396669" cy="1100516"/>
          </a:xfrm>
        </p:spPr>
        <p:txBody>
          <a:bodyPr anchor="ctr" anchorCtr="0"/>
          <a:lstStyle>
            <a:lvl1pPr algn="ctr">
              <a:lnSpc>
                <a:spcPct val="100000"/>
              </a:lnSpc>
              <a:spcBef>
                <a:spcPts val="600"/>
              </a:spcBef>
              <a:defRPr sz="1799">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4" name="Text Placeholder 3">
            <a:extLst>
              <a:ext uri="{FF2B5EF4-FFF2-40B4-BE49-F238E27FC236}">
                <a16:creationId xmlns:a16="http://schemas.microsoft.com/office/drawing/2014/main" id="{B9CC9B40-9AF4-4EF7-8384-2ACE79EA95C9}"/>
              </a:ext>
            </a:extLst>
          </p:cNvPr>
          <p:cNvSpPr>
            <a:spLocks noGrp="1"/>
          </p:cNvSpPr>
          <p:nvPr>
            <p:ph type="body" sz="quarter" idx="18" hasCustomPrompt="1"/>
          </p:nvPr>
        </p:nvSpPr>
        <p:spPr>
          <a:xfrm>
            <a:off x="1525905" y="4267940"/>
            <a:ext cx="2744788" cy="1458912"/>
          </a:xfrm>
        </p:spPr>
        <p:txBody>
          <a:bodyPr/>
          <a:lstStyle>
            <a:lvl1pPr algn="ctr">
              <a:lnSpc>
                <a:spcPct val="100000"/>
              </a:lnSpc>
              <a:spcBef>
                <a:spcPts val="600"/>
              </a:spcBef>
              <a:defRPr sz="2399">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dirty="0"/>
              <a:t>Click to add plum text here</a:t>
            </a:r>
          </a:p>
          <a:p>
            <a:pPr lvl="1"/>
            <a:r>
              <a:rPr lang="en-US" dirty="0"/>
              <a:t>Second level</a:t>
            </a:r>
          </a:p>
        </p:txBody>
      </p:sp>
      <p:sp>
        <p:nvSpPr>
          <p:cNvPr id="23" name="Oval 22">
            <a:extLst>
              <a:ext uri="{FF2B5EF4-FFF2-40B4-BE49-F238E27FC236}">
                <a16:creationId xmlns:a16="http://schemas.microsoft.com/office/drawing/2014/main" id="{6FECF9D0-D7A8-43DD-B38D-E1090C0B322F}"/>
              </a:ext>
              <a:ext uri="{C183D7F6-B498-43B3-948B-1728B52AA6E4}">
                <adec:decorative xmlns:adec="http://schemas.microsoft.com/office/drawing/2017/decorative" val="1"/>
              </a:ext>
            </a:extLst>
          </p:cNvPr>
          <p:cNvSpPr/>
          <p:nvPr userDrawn="1"/>
        </p:nvSpPr>
        <p:spPr bwMode="gray">
          <a:xfrm>
            <a:off x="5184925" y="2055431"/>
            <a:ext cx="1828959" cy="1828959"/>
          </a:xfrm>
          <a:prstGeom prst="ellipse">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endParaRPr lang="en-US" sz="1764" dirty="0"/>
          </a:p>
        </p:txBody>
      </p:sp>
      <p:sp>
        <p:nvSpPr>
          <p:cNvPr id="16" name="Text Placeholder 3">
            <a:extLst>
              <a:ext uri="{FF2B5EF4-FFF2-40B4-BE49-F238E27FC236}">
                <a16:creationId xmlns:a16="http://schemas.microsoft.com/office/drawing/2014/main" id="{04DBEFEC-821B-4F4E-8D5E-E6843BF1AEAD}"/>
              </a:ext>
            </a:extLst>
          </p:cNvPr>
          <p:cNvSpPr>
            <a:spLocks noGrp="1"/>
          </p:cNvSpPr>
          <p:nvPr>
            <p:ph type="body" sz="quarter" idx="22" hasCustomPrompt="1"/>
          </p:nvPr>
        </p:nvSpPr>
        <p:spPr>
          <a:xfrm>
            <a:off x="5408613" y="2419650"/>
            <a:ext cx="1396669" cy="1100516"/>
          </a:xfrm>
        </p:spPr>
        <p:txBody>
          <a:bodyPr anchor="ctr" anchorCtr="0"/>
          <a:lstStyle>
            <a:lvl1pPr algn="ctr">
              <a:lnSpc>
                <a:spcPct val="100000"/>
              </a:lnSpc>
              <a:spcBef>
                <a:spcPts val="600"/>
              </a:spcBef>
              <a:defRPr sz="1799">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14" name="Text Placeholder 3">
            <a:extLst>
              <a:ext uri="{FF2B5EF4-FFF2-40B4-BE49-F238E27FC236}">
                <a16:creationId xmlns:a16="http://schemas.microsoft.com/office/drawing/2014/main" id="{D69CA39A-E967-4A68-A944-35C345A456D5}"/>
              </a:ext>
            </a:extLst>
          </p:cNvPr>
          <p:cNvSpPr>
            <a:spLocks noGrp="1"/>
          </p:cNvSpPr>
          <p:nvPr>
            <p:ph type="body" sz="quarter" idx="19" hasCustomPrompt="1"/>
          </p:nvPr>
        </p:nvSpPr>
        <p:spPr>
          <a:xfrm>
            <a:off x="4721226" y="4267940"/>
            <a:ext cx="2744788" cy="1458912"/>
          </a:xfrm>
        </p:spPr>
        <p:txBody>
          <a:bodyPr/>
          <a:lstStyle>
            <a:lvl1pPr algn="ctr">
              <a:lnSpc>
                <a:spcPct val="100000"/>
              </a:lnSpc>
              <a:spcBef>
                <a:spcPts val="600"/>
              </a:spcBef>
              <a:defRPr sz="2399">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dirty="0"/>
              <a:t>Click to add ocean text here</a:t>
            </a:r>
          </a:p>
          <a:p>
            <a:pPr lvl="1"/>
            <a:r>
              <a:rPr lang="en-US" dirty="0"/>
              <a:t>Second level</a:t>
            </a:r>
          </a:p>
        </p:txBody>
      </p:sp>
      <p:sp>
        <p:nvSpPr>
          <p:cNvPr id="22" name="Oval 21">
            <a:extLst>
              <a:ext uri="{FF2B5EF4-FFF2-40B4-BE49-F238E27FC236}">
                <a16:creationId xmlns:a16="http://schemas.microsoft.com/office/drawing/2014/main" id="{446F04B0-7860-407F-85B7-42E38FAFE34B}"/>
              </a:ext>
              <a:ext uri="{C183D7F6-B498-43B3-948B-1728B52AA6E4}">
                <adec:decorative xmlns:adec="http://schemas.microsoft.com/office/drawing/2017/decorative" val="1"/>
              </a:ext>
            </a:extLst>
          </p:cNvPr>
          <p:cNvSpPr/>
          <p:nvPr userDrawn="1"/>
        </p:nvSpPr>
        <p:spPr bwMode="gray">
          <a:xfrm>
            <a:off x="8389302" y="2055431"/>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endParaRPr lang="en-US" sz="1764" dirty="0"/>
          </a:p>
        </p:txBody>
      </p:sp>
      <p:sp>
        <p:nvSpPr>
          <p:cNvPr id="15" name="Text Placeholder 3">
            <a:extLst>
              <a:ext uri="{FF2B5EF4-FFF2-40B4-BE49-F238E27FC236}">
                <a16:creationId xmlns:a16="http://schemas.microsoft.com/office/drawing/2014/main" id="{41A16A22-350B-4B24-A3CD-4D5DE470DEEB}"/>
              </a:ext>
            </a:extLst>
          </p:cNvPr>
          <p:cNvSpPr>
            <a:spLocks noGrp="1"/>
          </p:cNvSpPr>
          <p:nvPr>
            <p:ph type="body" sz="quarter" idx="20" hasCustomPrompt="1"/>
          </p:nvPr>
        </p:nvSpPr>
        <p:spPr>
          <a:xfrm>
            <a:off x="7923214" y="4267940"/>
            <a:ext cx="2744788" cy="1458912"/>
          </a:xfrm>
        </p:spPr>
        <p:txBody>
          <a:bodyPr/>
          <a:lstStyle>
            <a:lvl1pPr algn="ctr">
              <a:lnSpc>
                <a:spcPct val="100000"/>
              </a:lnSpc>
              <a:spcBef>
                <a:spcPts val="600"/>
              </a:spcBef>
              <a:defRPr sz="2399">
                <a:solidFill>
                  <a:schemeClr val="accent2"/>
                </a:solidFill>
              </a:defRPr>
            </a:lvl1pPr>
            <a:lvl2pPr marL="0" indent="0" algn="ctr">
              <a:lnSpc>
                <a:spcPct val="100000"/>
              </a:lnSpc>
              <a:spcBef>
                <a:spcPts val="600"/>
              </a:spcBef>
              <a:buFont typeface="Open Sans" panose="020B0606030504020204" pitchFamily="34" charset="0"/>
              <a:buChar char="​"/>
              <a:defRPr>
                <a:solidFill>
                  <a:schemeClr val="tx2"/>
                </a:solidFill>
              </a:defRPr>
            </a:lvl2pPr>
          </a:lstStyle>
          <a:p>
            <a:pPr lvl="0"/>
            <a:r>
              <a:rPr lang="en-US" dirty="0"/>
              <a:t>Click to add indigo text here</a:t>
            </a:r>
          </a:p>
          <a:p>
            <a:pPr lvl="1"/>
            <a:r>
              <a:rPr lang="en-US" dirty="0"/>
              <a:t>Second level</a:t>
            </a:r>
          </a:p>
        </p:txBody>
      </p:sp>
      <p:sp>
        <p:nvSpPr>
          <p:cNvPr id="17" name="Text Placeholder 3">
            <a:extLst>
              <a:ext uri="{FF2B5EF4-FFF2-40B4-BE49-F238E27FC236}">
                <a16:creationId xmlns:a16="http://schemas.microsoft.com/office/drawing/2014/main" id="{0545A424-E307-E14F-A89B-1A531D114FD0}"/>
              </a:ext>
            </a:extLst>
          </p:cNvPr>
          <p:cNvSpPr>
            <a:spLocks noGrp="1"/>
          </p:cNvSpPr>
          <p:nvPr>
            <p:ph type="body" sz="quarter" idx="23" hasCustomPrompt="1"/>
          </p:nvPr>
        </p:nvSpPr>
        <p:spPr>
          <a:xfrm>
            <a:off x="8609013" y="2419650"/>
            <a:ext cx="1396669" cy="1100516"/>
          </a:xfrm>
        </p:spPr>
        <p:txBody>
          <a:bodyPr anchor="ctr" anchorCtr="0"/>
          <a:lstStyle>
            <a:lvl1pPr algn="ctr">
              <a:lnSpc>
                <a:spcPct val="100000"/>
              </a:lnSpc>
              <a:spcBef>
                <a:spcPts val="600"/>
              </a:spcBef>
              <a:defRPr sz="1799">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19" name="page number">
            <a:extLst>
              <a:ext uri="{FF2B5EF4-FFF2-40B4-BE49-F238E27FC236}">
                <a16:creationId xmlns:a16="http://schemas.microsoft.com/office/drawing/2014/main" id="{6122FC91-666D-7A42-9D21-9800CF4E370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728243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Four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6ED71B-2619-4816-B753-5E850ED08FBC}"/>
              </a:ext>
            </a:extLst>
          </p:cNvPr>
          <p:cNvSpPr>
            <a:spLocks noGrp="1"/>
          </p:cNvSpPr>
          <p:nvPr>
            <p:ph type="title" hasCustomPrompt="1"/>
          </p:nvPr>
        </p:nvSpPr>
        <p:spPr/>
        <p:txBody>
          <a:bodyPr/>
          <a:lstStyle>
            <a:lvl1pPr>
              <a:defRPr/>
            </a:lvl1pPr>
          </a:lstStyle>
          <a:p>
            <a:r>
              <a:rPr lang="en-US" dirty="0"/>
              <a:t>Four Icon Placeholders with Text Descriptions</a:t>
            </a:r>
          </a:p>
        </p:txBody>
      </p:sp>
      <p:sp>
        <p:nvSpPr>
          <p:cNvPr id="14" name="Subtitle 2">
            <a:extLst>
              <a:ext uri="{FF2B5EF4-FFF2-40B4-BE49-F238E27FC236}">
                <a16:creationId xmlns:a16="http://schemas.microsoft.com/office/drawing/2014/main" id="{BB679D5C-AEFA-4052-96E3-7DF67D7C105A}"/>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84" name="Oval 83">
            <a:extLst>
              <a:ext uri="{FF2B5EF4-FFF2-40B4-BE49-F238E27FC236}">
                <a16:creationId xmlns:a16="http://schemas.microsoft.com/office/drawing/2014/main" id="{085441A7-EBA5-4ABB-8D29-CE4338F0F9B5}"/>
              </a:ext>
              <a:ext uri="{C183D7F6-B498-43B3-948B-1728B52AA6E4}">
                <adec:decorative xmlns:adec="http://schemas.microsoft.com/office/drawing/2017/decorative" val="1"/>
              </a:ext>
            </a:extLst>
          </p:cNvPr>
          <p:cNvSpPr/>
          <p:nvPr userDrawn="1"/>
        </p:nvSpPr>
        <p:spPr bwMode="gray">
          <a:xfrm>
            <a:off x="1065750" y="2060874"/>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endParaRPr lang="en-US" sz="1764" dirty="0">
              <a:solidFill>
                <a:schemeClr val="accent4"/>
              </a:solidFill>
            </a:endParaRPr>
          </a:p>
        </p:txBody>
      </p:sp>
      <p:sp>
        <p:nvSpPr>
          <p:cNvPr id="13" name="Text Placeholder 3">
            <a:extLst>
              <a:ext uri="{FF2B5EF4-FFF2-40B4-BE49-F238E27FC236}">
                <a16:creationId xmlns:a16="http://schemas.microsoft.com/office/drawing/2014/main" id="{372EA9D9-DD59-0A4A-94D5-AC136E79CD72}"/>
              </a:ext>
            </a:extLst>
          </p:cNvPr>
          <p:cNvSpPr>
            <a:spLocks noGrp="1"/>
          </p:cNvSpPr>
          <p:nvPr>
            <p:ph type="body" sz="quarter" idx="23" hasCustomPrompt="1"/>
          </p:nvPr>
        </p:nvSpPr>
        <p:spPr>
          <a:xfrm>
            <a:off x="1273704" y="2425093"/>
            <a:ext cx="1396669" cy="1100516"/>
          </a:xfrm>
        </p:spPr>
        <p:txBody>
          <a:bodyPr anchor="ctr" anchorCtr="0"/>
          <a:lstStyle>
            <a:lvl1pPr algn="ctr">
              <a:lnSpc>
                <a:spcPct val="100000"/>
              </a:lnSpc>
              <a:spcBef>
                <a:spcPts val="600"/>
              </a:spcBef>
              <a:defRPr sz="1799">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15" name="Text Placeholder 3">
            <a:extLst>
              <a:ext uri="{FF2B5EF4-FFF2-40B4-BE49-F238E27FC236}">
                <a16:creationId xmlns:a16="http://schemas.microsoft.com/office/drawing/2014/main" id="{83A73281-E5F0-4C3B-BE4E-A12D56CC1003}"/>
              </a:ext>
            </a:extLst>
          </p:cNvPr>
          <p:cNvSpPr>
            <a:spLocks noGrp="1"/>
          </p:cNvSpPr>
          <p:nvPr>
            <p:ph type="body" sz="quarter" idx="19" hasCustomPrompt="1"/>
          </p:nvPr>
        </p:nvSpPr>
        <p:spPr>
          <a:xfrm>
            <a:off x="842674" y="4269508"/>
            <a:ext cx="2286000" cy="1458912"/>
          </a:xfrm>
        </p:spPr>
        <p:txBody>
          <a:bodyPr/>
          <a:lstStyle>
            <a:lvl1pPr algn="ctr">
              <a:lnSpc>
                <a:spcPct val="100000"/>
              </a:lnSpc>
              <a:spcBef>
                <a:spcPts val="600"/>
              </a:spcBef>
              <a:defRPr sz="2399">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dirty="0"/>
              <a:t>Click to add plum text</a:t>
            </a:r>
          </a:p>
          <a:p>
            <a:pPr lvl="1"/>
            <a:r>
              <a:rPr lang="en-US" dirty="0"/>
              <a:t>Second level</a:t>
            </a:r>
          </a:p>
        </p:txBody>
      </p:sp>
      <p:sp>
        <p:nvSpPr>
          <p:cNvPr id="87" name="Oval 86">
            <a:extLst>
              <a:ext uri="{FF2B5EF4-FFF2-40B4-BE49-F238E27FC236}">
                <a16:creationId xmlns:a16="http://schemas.microsoft.com/office/drawing/2014/main" id="{45D908EF-1F96-4808-A8DB-F55AB9E8E436}"/>
              </a:ext>
              <a:ext uri="{C183D7F6-B498-43B3-948B-1728B52AA6E4}">
                <adec:decorative xmlns:adec="http://schemas.microsoft.com/office/drawing/2017/decorative" val="1"/>
              </a:ext>
            </a:extLst>
          </p:cNvPr>
          <p:cNvSpPr/>
          <p:nvPr userDrawn="1"/>
        </p:nvSpPr>
        <p:spPr bwMode="gray">
          <a:xfrm>
            <a:off x="3806933" y="2060874"/>
            <a:ext cx="1828959" cy="1828959"/>
          </a:xfrm>
          <a:prstGeom prst="ellipse">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endParaRPr lang="en-US" sz="1764" dirty="0"/>
          </a:p>
        </p:txBody>
      </p:sp>
      <p:sp>
        <p:nvSpPr>
          <p:cNvPr id="16" name="Text Placeholder 3">
            <a:extLst>
              <a:ext uri="{FF2B5EF4-FFF2-40B4-BE49-F238E27FC236}">
                <a16:creationId xmlns:a16="http://schemas.microsoft.com/office/drawing/2014/main" id="{F7F1E977-D1E8-7040-8576-578BD8CB8424}"/>
              </a:ext>
            </a:extLst>
          </p:cNvPr>
          <p:cNvSpPr>
            <a:spLocks noGrp="1"/>
          </p:cNvSpPr>
          <p:nvPr>
            <p:ph type="body" sz="quarter" idx="24" hasCustomPrompt="1"/>
          </p:nvPr>
        </p:nvSpPr>
        <p:spPr>
          <a:xfrm>
            <a:off x="4000598" y="2425093"/>
            <a:ext cx="1396669" cy="1100516"/>
          </a:xfrm>
        </p:spPr>
        <p:txBody>
          <a:bodyPr anchor="ctr" anchorCtr="0"/>
          <a:lstStyle>
            <a:lvl1pPr algn="ctr">
              <a:lnSpc>
                <a:spcPct val="100000"/>
              </a:lnSpc>
              <a:spcBef>
                <a:spcPts val="600"/>
              </a:spcBef>
              <a:defRPr sz="1799">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21" name="Text Placeholder 3">
            <a:extLst>
              <a:ext uri="{FF2B5EF4-FFF2-40B4-BE49-F238E27FC236}">
                <a16:creationId xmlns:a16="http://schemas.microsoft.com/office/drawing/2014/main" id="{70078EAE-661A-4C72-917B-F0225239F68A}"/>
              </a:ext>
            </a:extLst>
          </p:cNvPr>
          <p:cNvSpPr>
            <a:spLocks noGrp="1"/>
          </p:cNvSpPr>
          <p:nvPr>
            <p:ph type="body" sz="quarter" idx="20" hasCustomPrompt="1"/>
          </p:nvPr>
        </p:nvSpPr>
        <p:spPr>
          <a:xfrm>
            <a:off x="3579814" y="4269508"/>
            <a:ext cx="2286000" cy="1458912"/>
          </a:xfrm>
        </p:spPr>
        <p:txBody>
          <a:bodyPr/>
          <a:lstStyle>
            <a:lvl1pPr algn="ctr">
              <a:lnSpc>
                <a:spcPct val="100000"/>
              </a:lnSpc>
              <a:spcBef>
                <a:spcPts val="600"/>
              </a:spcBef>
              <a:defRPr sz="2399">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dirty="0"/>
              <a:t>Click to add ocean text</a:t>
            </a:r>
          </a:p>
          <a:p>
            <a:pPr lvl="1"/>
            <a:r>
              <a:rPr lang="en-US" dirty="0"/>
              <a:t>Second level</a:t>
            </a:r>
          </a:p>
        </p:txBody>
      </p:sp>
      <p:sp>
        <p:nvSpPr>
          <p:cNvPr id="86" name="Oval 85">
            <a:extLst>
              <a:ext uri="{FF2B5EF4-FFF2-40B4-BE49-F238E27FC236}">
                <a16:creationId xmlns:a16="http://schemas.microsoft.com/office/drawing/2014/main" id="{5670C03F-6336-45E3-A9F4-0CD130D80D1B}"/>
              </a:ext>
              <a:ext uri="{C183D7F6-B498-43B3-948B-1728B52AA6E4}">
                <adec:decorative xmlns:adec="http://schemas.microsoft.com/office/drawing/2017/decorative" val="1"/>
              </a:ext>
            </a:extLst>
          </p:cNvPr>
          <p:cNvSpPr/>
          <p:nvPr userDrawn="1"/>
        </p:nvSpPr>
        <p:spPr bwMode="gray">
          <a:xfrm>
            <a:off x="6562101" y="2060874"/>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endParaRPr lang="en-US" sz="1764" dirty="0"/>
          </a:p>
        </p:txBody>
      </p:sp>
      <p:sp>
        <p:nvSpPr>
          <p:cNvPr id="17" name="Text Placeholder 3">
            <a:extLst>
              <a:ext uri="{FF2B5EF4-FFF2-40B4-BE49-F238E27FC236}">
                <a16:creationId xmlns:a16="http://schemas.microsoft.com/office/drawing/2014/main" id="{6B608689-50E6-784F-8AFD-D13D124BAA5B}"/>
              </a:ext>
            </a:extLst>
          </p:cNvPr>
          <p:cNvSpPr>
            <a:spLocks noGrp="1"/>
          </p:cNvSpPr>
          <p:nvPr>
            <p:ph type="body" sz="quarter" idx="25" hasCustomPrompt="1"/>
          </p:nvPr>
        </p:nvSpPr>
        <p:spPr>
          <a:xfrm>
            <a:off x="6772121" y="2425093"/>
            <a:ext cx="1396669" cy="1100516"/>
          </a:xfrm>
        </p:spPr>
        <p:txBody>
          <a:bodyPr anchor="ctr" anchorCtr="0"/>
          <a:lstStyle>
            <a:lvl1pPr algn="ctr">
              <a:lnSpc>
                <a:spcPct val="100000"/>
              </a:lnSpc>
              <a:spcBef>
                <a:spcPts val="600"/>
              </a:spcBef>
              <a:defRPr sz="1799">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22" name="Text Placeholder 3">
            <a:extLst>
              <a:ext uri="{FF2B5EF4-FFF2-40B4-BE49-F238E27FC236}">
                <a16:creationId xmlns:a16="http://schemas.microsoft.com/office/drawing/2014/main" id="{566D6B40-9CB0-4B56-A3E1-9A7F945F094A}"/>
              </a:ext>
            </a:extLst>
          </p:cNvPr>
          <p:cNvSpPr>
            <a:spLocks noGrp="1"/>
          </p:cNvSpPr>
          <p:nvPr>
            <p:ph type="body" sz="quarter" idx="21" hasCustomPrompt="1"/>
          </p:nvPr>
        </p:nvSpPr>
        <p:spPr>
          <a:xfrm>
            <a:off x="6323013" y="4269508"/>
            <a:ext cx="2286000" cy="1458912"/>
          </a:xfrm>
        </p:spPr>
        <p:txBody>
          <a:bodyPr/>
          <a:lstStyle>
            <a:lvl1pPr algn="ctr">
              <a:lnSpc>
                <a:spcPct val="100000"/>
              </a:lnSpc>
              <a:spcBef>
                <a:spcPts val="600"/>
              </a:spcBef>
              <a:defRPr sz="2399">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dirty="0"/>
              <a:t>Click to add indigo text</a:t>
            </a:r>
          </a:p>
          <a:p>
            <a:pPr lvl="1"/>
            <a:r>
              <a:rPr lang="en-US" dirty="0"/>
              <a:t>Second level</a:t>
            </a:r>
          </a:p>
        </p:txBody>
      </p:sp>
      <p:sp>
        <p:nvSpPr>
          <p:cNvPr id="85" name="Oval 84">
            <a:extLst>
              <a:ext uri="{FF2B5EF4-FFF2-40B4-BE49-F238E27FC236}">
                <a16:creationId xmlns:a16="http://schemas.microsoft.com/office/drawing/2014/main" id="{3019BB56-AE7C-42CA-A8FF-432F4F176B8B}"/>
              </a:ext>
              <a:ext uri="{C183D7F6-B498-43B3-948B-1728B52AA6E4}">
                <adec:decorative xmlns:adec="http://schemas.microsoft.com/office/drawing/2017/decorative" val="1"/>
              </a:ext>
            </a:extLst>
          </p:cNvPr>
          <p:cNvSpPr/>
          <p:nvPr userDrawn="1"/>
        </p:nvSpPr>
        <p:spPr bwMode="gray">
          <a:xfrm>
            <a:off x="9302133" y="2060874"/>
            <a:ext cx="1828959" cy="1828959"/>
          </a:xfrm>
          <a:prstGeom prst="ellipse">
            <a:avLst/>
          </a:prstGeom>
          <a:noFill/>
          <a:ln w="38100">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endParaRPr lang="en-US" sz="1764" dirty="0"/>
          </a:p>
        </p:txBody>
      </p:sp>
      <p:sp>
        <p:nvSpPr>
          <p:cNvPr id="18" name="Text Placeholder 3">
            <a:extLst>
              <a:ext uri="{FF2B5EF4-FFF2-40B4-BE49-F238E27FC236}">
                <a16:creationId xmlns:a16="http://schemas.microsoft.com/office/drawing/2014/main" id="{290217BC-3881-DF41-A8F3-900AF04F1B7D}"/>
              </a:ext>
            </a:extLst>
          </p:cNvPr>
          <p:cNvSpPr>
            <a:spLocks noGrp="1"/>
          </p:cNvSpPr>
          <p:nvPr>
            <p:ph type="body" sz="quarter" idx="26" hasCustomPrompt="1"/>
          </p:nvPr>
        </p:nvSpPr>
        <p:spPr>
          <a:xfrm>
            <a:off x="9538249" y="2425093"/>
            <a:ext cx="1396669" cy="1100516"/>
          </a:xfrm>
        </p:spPr>
        <p:txBody>
          <a:bodyPr anchor="ctr" anchorCtr="0"/>
          <a:lstStyle>
            <a:lvl1pPr algn="ctr">
              <a:lnSpc>
                <a:spcPct val="100000"/>
              </a:lnSpc>
              <a:spcBef>
                <a:spcPts val="600"/>
              </a:spcBef>
              <a:defRPr sz="1799">
                <a:solidFill>
                  <a:schemeClr val="accent6"/>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23" name="Text Placeholder 3">
            <a:extLst>
              <a:ext uri="{FF2B5EF4-FFF2-40B4-BE49-F238E27FC236}">
                <a16:creationId xmlns:a16="http://schemas.microsoft.com/office/drawing/2014/main" id="{16F5CA9C-E491-4F70-B6EE-A50641060112}"/>
              </a:ext>
            </a:extLst>
          </p:cNvPr>
          <p:cNvSpPr>
            <a:spLocks noGrp="1"/>
          </p:cNvSpPr>
          <p:nvPr>
            <p:ph type="body" sz="quarter" idx="22" hasCustomPrompt="1"/>
          </p:nvPr>
        </p:nvSpPr>
        <p:spPr>
          <a:xfrm>
            <a:off x="9066214" y="4269508"/>
            <a:ext cx="2286000" cy="1458912"/>
          </a:xfrm>
        </p:spPr>
        <p:txBody>
          <a:bodyPr/>
          <a:lstStyle>
            <a:lvl1pPr algn="ctr">
              <a:lnSpc>
                <a:spcPct val="100000"/>
              </a:lnSpc>
              <a:spcBef>
                <a:spcPts val="600"/>
              </a:spcBef>
              <a:defRPr sz="2399">
                <a:solidFill>
                  <a:schemeClr val="accent6"/>
                </a:solidFill>
              </a:defRPr>
            </a:lvl1pPr>
            <a:lvl2pPr marL="0" indent="0" algn="ctr">
              <a:lnSpc>
                <a:spcPct val="100000"/>
              </a:lnSpc>
              <a:spcBef>
                <a:spcPts val="600"/>
              </a:spcBef>
              <a:buFont typeface="Open Sans" panose="020B0606030504020204" pitchFamily="34" charset="0"/>
              <a:buChar char="​"/>
              <a:defRPr/>
            </a:lvl2pPr>
          </a:lstStyle>
          <a:p>
            <a:pPr lvl="0"/>
            <a:r>
              <a:rPr lang="en-US" dirty="0"/>
              <a:t>Click to add dark green text</a:t>
            </a:r>
          </a:p>
          <a:p>
            <a:pPr lvl="1"/>
            <a:r>
              <a:rPr lang="en-US" dirty="0"/>
              <a:t>Second level</a:t>
            </a:r>
          </a:p>
        </p:txBody>
      </p:sp>
      <p:sp>
        <p:nvSpPr>
          <p:cNvPr id="20" name="page number">
            <a:extLst>
              <a:ext uri="{FF2B5EF4-FFF2-40B4-BE49-F238E27FC236}">
                <a16:creationId xmlns:a16="http://schemas.microsoft.com/office/drawing/2014/main" id="{1D45AB97-9B77-2244-B7BA-E18EA4CD43E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2129711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Five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dirty="0"/>
              <a:t>Five Icon Placeholders with Text Descriptions</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22" name="Oval 21">
            <a:extLst>
              <a:ext uri="{FF2B5EF4-FFF2-40B4-BE49-F238E27FC236}">
                <a16:creationId xmlns:a16="http://schemas.microsoft.com/office/drawing/2014/main" id="{A1FDF9D3-5B68-4A75-97BF-2C5113CFAA66}"/>
              </a:ext>
              <a:ext uri="{C183D7F6-B498-43B3-948B-1728B52AA6E4}">
                <adec:decorative xmlns:adec="http://schemas.microsoft.com/office/drawing/2017/decorative" val="1"/>
              </a:ext>
            </a:extLst>
          </p:cNvPr>
          <p:cNvSpPr/>
          <p:nvPr userDrawn="1"/>
        </p:nvSpPr>
        <p:spPr bwMode="gray">
          <a:xfrm>
            <a:off x="609801" y="2064665"/>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endParaRPr lang="en-US" sz="1764" dirty="0">
              <a:solidFill>
                <a:schemeClr val="accent4"/>
              </a:solidFill>
            </a:endParaRPr>
          </a:p>
        </p:txBody>
      </p:sp>
      <p:sp>
        <p:nvSpPr>
          <p:cNvPr id="15" name="Text Placeholder 3">
            <a:extLst>
              <a:ext uri="{FF2B5EF4-FFF2-40B4-BE49-F238E27FC236}">
                <a16:creationId xmlns:a16="http://schemas.microsoft.com/office/drawing/2014/main" id="{AE3C6552-FD35-F64A-AB25-15819DA5EE24}"/>
              </a:ext>
            </a:extLst>
          </p:cNvPr>
          <p:cNvSpPr>
            <a:spLocks noGrp="1"/>
          </p:cNvSpPr>
          <p:nvPr>
            <p:ph type="body" sz="quarter" idx="24" hasCustomPrompt="1"/>
          </p:nvPr>
        </p:nvSpPr>
        <p:spPr>
          <a:xfrm>
            <a:off x="820550" y="2428884"/>
            <a:ext cx="1396669" cy="1100516"/>
          </a:xfrm>
        </p:spPr>
        <p:txBody>
          <a:bodyPr anchor="ctr" anchorCtr="0"/>
          <a:lstStyle>
            <a:lvl1pPr algn="ctr">
              <a:lnSpc>
                <a:spcPct val="100000"/>
              </a:lnSpc>
              <a:spcBef>
                <a:spcPts val="600"/>
              </a:spcBef>
              <a:defRPr sz="1799">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610850" y="4282873"/>
            <a:ext cx="1828800" cy="1458912"/>
          </a:xfrm>
        </p:spPr>
        <p:txBody>
          <a:bodyPr/>
          <a:lstStyle>
            <a:lvl1pPr algn="ctr">
              <a:lnSpc>
                <a:spcPct val="100000"/>
              </a:lnSpc>
              <a:spcBef>
                <a:spcPts val="600"/>
              </a:spcBef>
              <a:defRPr sz="1999">
                <a:solidFill>
                  <a:schemeClr val="accent5"/>
                </a:solidFill>
              </a:defRPr>
            </a:lvl1pPr>
            <a:lvl2pPr marL="0" indent="0" algn="ctr">
              <a:lnSpc>
                <a:spcPct val="100000"/>
              </a:lnSpc>
              <a:spcBef>
                <a:spcPts val="600"/>
              </a:spcBef>
              <a:buFont typeface="Open Sans" panose="020B0606030504020204" pitchFamily="34" charset="0"/>
              <a:buChar char="​"/>
              <a:defRPr sz="1600"/>
            </a:lvl2pPr>
          </a:lstStyle>
          <a:p>
            <a:pPr lvl="0"/>
            <a:r>
              <a:rPr lang="en-US" dirty="0"/>
              <a:t>Click to add plum text</a:t>
            </a:r>
          </a:p>
          <a:p>
            <a:pPr lvl="1"/>
            <a:r>
              <a:rPr lang="en-US" dirty="0"/>
              <a:t>Second level</a:t>
            </a:r>
          </a:p>
        </p:txBody>
      </p:sp>
      <p:sp>
        <p:nvSpPr>
          <p:cNvPr id="25" name="Oval 24">
            <a:extLst>
              <a:ext uri="{FF2B5EF4-FFF2-40B4-BE49-F238E27FC236}">
                <a16:creationId xmlns:a16="http://schemas.microsoft.com/office/drawing/2014/main" id="{AF79E162-3D8F-4829-A4AD-02A03597B11A}"/>
              </a:ext>
              <a:ext uri="{C183D7F6-B498-43B3-948B-1728B52AA6E4}">
                <adec:decorative xmlns:adec="http://schemas.microsoft.com/office/drawing/2017/decorative" val="1"/>
              </a:ext>
            </a:extLst>
          </p:cNvPr>
          <p:cNvSpPr/>
          <p:nvPr userDrawn="1"/>
        </p:nvSpPr>
        <p:spPr bwMode="gray">
          <a:xfrm>
            <a:off x="2892453" y="2064665"/>
            <a:ext cx="1828959" cy="1828959"/>
          </a:xfrm>
          <a:prstGeom prst="ellipse">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endParaRPr lang="en-US" sz="1764" dirty="0"/>
          </a:p>
        </p:txBody>
      </p:sp>
      <p:sp>
        <p:nvSpPr>
          <p:cNvPr id="18" name="Text Placeholder 3">
            <a:extLst>
              <a:ext uri="{FF2B5EF4-FFF2-40B4-BE49-F238E27FC236}">
                <a16:creationId xmlns:a16="http://schemas.microsoft.com/office/drawing/2014/main" id="{F6390E06-1436-004E-875E-AAE40E05D76F}"/>
              </a:ext>
            </a:extLst>
          </p:cNvPr>
          <p:cNvSpPr>
            <a:spLocks noGrp="1"/>
          </p:cNvSpPr>
          <p:nvPr>
            <p:ph type="body" sz="quarter" idx="25" hasCustomPrompt="1"/>
          </p:nvPr>
        </p:nvSpPr>
        <p:spPr>
          <a:xfrm>
            <a:off x="3110474" y="2428884"/>
            <a:ext cx="1396669" cy="1100516"/>
          </a:xfrm>
        </p:spPr>
        <p:txBody>
          <a:bodyPr anchor="ctr" anchorCtr="0"/>
          <a:lstStyle>
            <a:lvl1pPr algn="ctr">
              <a:lnSpc>
                <a:spcPct val="100000"/>
              </a:lnSpc>
              <a:spcBef>
                <a:spcPts val="600"/>
              </a:spcBef>
              <a:defRPr sz="1799">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2894013" y="4282873"/>
            <a:ext cx="1828800" cy="1458912"/>
          </a:xfrm>
        </p:spPr>
        <p:txBody>
          <a:bodyPr/>
          <a:lstStyle>
            <a:lvl1pPr algn="ctr">
              <a:lnSpc>
                <a:spcPct val="100000"/>
              </a:lnSpc>
              <a:spcBef>
                <a:spcPts val="600"/>
              </a:spcBef>
              <a:defRPr sz="1999">
                <a:solidFill>
                  <a:schemeClr val="accent1"/>
                </a:solidFill>
              </a:defRPr>
            </a:lvl1pPr>
            <a:lvl2pPr marL="0" indent="0" algn="ctr">
              <a:lnSpc>
                <a:spcPct val="100000"/>
              </a:lnSpc>
              <a:spcBef>
                <a:spcPts val="600"/>
              </a:spcBef>
              <a:buFont typeface="Open Sans" panose="020B0606030504020204" pitchFamily="34" charset="0"/>
              <a:buChar char="​"/>
              <a:defRPr sz="1600"/>
            </a:lvl2pPr>
          </a:lstStyle>
          <a:p>
            <a:pPr lvl="0"/>
            <a:r>
              <a:rPr lang="en-US" dirty="0"/>
              <a:t>Click to add ocean text</a:t>
            </a:r>
          </a:p>
          <a:p>
            <a:pPr lvl="1"/>
            <a:r>
              <a:rPr lang="en-US" dirty="0"/>
              <a:t>Second level</a:t>
            </a:r>
          </a:p>
        </p:txBody>
      </p:sp>
      <p:sp>
        <p:nvSpPr>
          <p:cNvPr id="24" name="Oval 23">
            <a:extLst>
              <a:ext uri="{FF2B5EF4-FFF2-40B4-BE49-F238E27FC236}">
                <a16:creationId xmlns:a16="http://schemas.microsoft.com/office/drawing/2014/main" id="{C551C90A-573F-4E4A-9359-5C7B0F546BF9}"/>
              </a:ext>
              <a:ext uri="{C183D7F6-B498-43B3-948B-1728B52AA6E4}">
                <adec:decorative xmlns:adec="http://schemas.microsoft.com/office/drawing/2017/decorative" val="1"/>
              </a:ext>
            </a:extLst>
          </p:cNvPr>
          <p:cNvSpPr/>
          <p:nvPr userDrawn="1"/>
        </p:nvSpPr>
        <p:spPr bwMode="gray">
          <a:xfrm>
            <a:off x="5201381" y="2064665"/>
            <a:ext cx="1828959" cy="1828959"/>
          </a:xfrm>
          <a:prstGeom prst="ellipse">
            <a:avLst/>
          </a:prstGeom>
          <a:noFill/>
          <a:ln w="38100">
            <a:solidFill>
              <a:schemeClr val="accent2"/>
            </a:solidFill>
          </a:ln>
          <a:effectLst/>
        </p:spPr>
        <p:txBody>
          <a:bodyPr vert="horz" wrap="square" lIns="0" tIns="0" rIns="0" bIns="0" numCol="1" anchor="ctr" anchorCtr="0" compatLnSpc="1">
            <a:prstTxWarp prst="textNoShape">
              <a:avLst/>
            </a:prstTxWarp>
          </a:bodyPr>
          <a:lstStyle/>
          <a:p>
            <a:pPr lvl="0" algn="ctr"/>
            <a:endParaRPr lang="en-US" sz="1764" dirty="0">
              <a:solidFill>
                <a:schemeClr val="bg1"/>
              </a:solidFill>
            </a:endParaRPr>
          </a:p>
        </p:txBody>
      </p:sp>
      <p:sp>
        <p:nvSpPr>
          <p:cNvPr id="19" name="Text Placeholder 3">
            <a:extLst>
              <a:ext uri="{FF2B5EF4-FFF2-40B4-BE49-F238E27FC236}">
                <a16:creationId xmlns:a16="http://schemas.microsoft.com/office/drawing/2014/main" id="{C54AA791-D396-204E-9DF4-50E16614DD73}"/>
              </a:ext>
            </a:extLst>
          </p:cNvPr>
          <p:cNvSpPr>
            <a:spLocks noGrp="1"/>
          </p:cNvSpPr>
          <p:nvPr>
            <p:ph type="body" sz="quarter" idx="26" hasCustomPrompt="1"/>
          </p:nvPr>
        </p:nvSpPr>
        <p:spPr>
          <a:xfrm>
            <a:off x="5412659" y="2428884"/>
            <a:ext cx="1396669" cy="1100516"/>
          </a:xfrm>
        </p:spPr>
        <p:txBody>
          <a:bodyPr anchor="ctr" anchorCtr="0"/>
          <a:lstStyle>
            <a:lvl1pPr algn="ctr">
              <a:lnSpc>
                <a:spcPct val="100000"/>
              </a:lnSpc>
              <a:spcBef>
                <a:spcPts val="600"/>
              </a:spcBef>
              <a:defRPr sz="1799">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5185093" y="4282873"/>
            <a:ext cx="1828800" cy="1458912"/>
          </a:xfrm>
        </p:spPr>
        <p:txBody>
          <a:bodyPr/>
          <a:lstStyle>
            <a:lvl1pPr algn="ctr">
              <a:lnSpc>
                <a:spcPct val="100000"/>
              </a:lnSpc>
              <a:spcBef>
                <a:spcPts val="600"/>
              </a:spcBef>
              <a:defRPr sz="1999">
                <a:solidFill>
                  <a:schemeClr val="accent2"/>
                </a:solidFill>
              </a:defRPr>
            </a:lvl1pPr>
            <a:lvl2pPr marL="0" indent="0" algn="ctr">
              <a:lnSpc>
                <a:spcPct val="100000"/>
              </a:lnSpc>
              <a:spcBef>
                <a:spcPts val="600"/>
              </a:spcBef>
              <a:buFont typeface="Open Sans" panose="020B0606030504020204" pitchFamily="34" charset="0"/>
              <a:buChar char="​"/>
              <a:defRPr sz="1600"/>
            </a:lvl2pPr>
          </a:lstStyle>
          <a:p>
            <a:pPr lvl="0"/>
            <a:r>
              <a:rPr lang="en-US" dirty="0"/>
              <a:t>Click to add indigo text</a:t>
            </a:r>
          </a:p>
          <a:p>
            <a:pPr lvl="1"/>
            <a:r>
              <a:rPr lang="en-US" dirty="0"/>
              <a:t>Second level</a:t>
            </a:r>
          </a:p>
        </p:txBody>
      </p:sp>
      <p:sp>
        <p:nvSpPr>
          <p:cNvPr id="93" name="Oval 92">
            <a:extLst>
              <a:ext uri="{FF2B5EF4-FFF2-40B4-BE49-F238E27FC236}">
                <a16:creationId xmlns:a16="http://schemas.microsoft.com/office/drawing/2014/main" id="{026B9B36-08E7-4664-970C-13123F24C793}"/>
              </a:ext>
              <a:ext uri="{C183D7F6-B498-43B3-948B-1728B52AA6E4}">
                <adec:decorative xmlns:adec="http://schemas.microsoft.com/office/drawing/2017/decorative" val="1"/>
              </a:ext>
            </a:extLst>
          </p:cNvPr>
          <p:cNvSpPr/>
          <p:nvPr userDrawn="1"/>
        </p:nvSpPr>
        <p:spPr bwMode="gray">
          <a:xfrm>
            <a:off x="7464922" y="2064665"/>
            <a:ext cx="1828959" cy="1828959"/>
          </a:xfrm>
          <a:prstGeom prst="ellipse">
            <a:avLst/>
          </a:prstGeom>
          <a:noFill/>
          <a:ln w="38100">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endParaRPr lang="en-US" sz="1764" dirty="0">
              <a:solidFill>
                <a:schemeClr val="lt1"/>
              </a:solidFill>
            </a:endParaRPr>
          </a:p>
        </p:txBody>
      </p:sp>
      <p:sp>
        <p:nvSpPr>
          <p:cNvPr id="20" name="Text Placeholder 3">
            <a:extLst>
              <a:ext uri="{FF2B5EF4-FFF2-40B4-BE49-F238E27FC236}">
                <a16:creationId xmlns:a16="http://schemas.microsoft.com/office/drawing/2014/main" id="{D673B6CF-B10C-8742-A91F-672EAD5163E0}"/>
              </a:ext>
            </a:extLst>
          </p:cNvPr>
          <p:cNvSpPr>
            <a:spLocks noGrp="1"/>
          </p:cNvSpPr>
          <p:nvPr>
            <p:ph type="body" sz="quarter" idx="27" hasCustomPrompt="1"/>
          </p:nvPr>
        </p:nvSpPr>
        <p:spPr>
          <a:xfrm>
            <a:off x="7677081" y="2428884"/>
            <a:ext cx="1396669" cy="1100516"/>
          </a:xfrm>
        </p:spPr>
        <p:txBody>
          <a:bodyPr anchor="ctr" anchorCtr="0"/>
          <a:lstStyle>
            <a:lvl1pPr algn="ctr">
              <a:lnSpc>
                <a:spcPct val="100000"/>
              </a:lnSpc>
              <a:spcBef>
                <a:spcPts val="600"/>
              </a:spcBef>
              <a:defRPr sz="1799">
                <a:solidFill>
                  <a:schemeClr val="accent6"/>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7470001" y="4282873"/>
            <a:ext cx="1894336" cy="1458912"/>
          </a:xfrm>
        </p:spPr>
        <p:txBody>
          <a:bodyPr/>
          <a:lstStyle>
            <a:lvl1pPr algn="ctr">
              <a:lnSpc>
                <a:spcPct val="100000"/>
              </a:lnSpc>
              <a:spcBef>
                <a:spcPts val="600"/>
              </a:spcBef>
              <a:defRPr sz="1999">
                <a:solidFill>
                  <a:schemeClr val="accent6"/>
                </a:solidFill>
              </a:defRPr>
            </a:lvl1pPr>
            <a:lvl2pPr marL="0" indent="0" algn="ctr">
              <a:lnSpc>
                <a:spcPct val="100000"/>
              </a:lnSpc>
              <a:spcBef>
                <a:spcPts val="600"/>
              </a:spcBef>
              <a:buFont typeface="Open Sans" panose="020B0606030504020204" pitchFamily="34" charset="0"/>
              <a:buChar char="​"/>
              <a:defRPr sz="1600"/>
            </a:lvl2pPr>
          </a:lstStyle>
          <a:p>
            <a:pPr lvl="0"/>
            <a:r>
              <a:rPr lang="en-US" dirty="0"/>
              <a:t>Click to add dark green text</a:t>
            </a:r>
          </a:p>
          <a:p>
            <a:pPr lvl="1"/>
            <a:r>
              <a:rPr lang="en-US" dirty="0"/>
              <a:t>Second level</a:t>
            </a:r>
          </a:p>
        </p:txBody>
      </p:sp>
      <p:sp>
        <p:nvSpPr>
          <p:cNvPr id="23" name="Oval 22">
            <a:extLst>
              <a:ext uri="{FF2B5EF4-FFF2-40B4-BE49-F238E27FC236}">
                <a16:creationId xmlns:a16="http://schemas.microsoft.com/office/drawing/2014/main" id="{7EAB1992-E472-4489-8A4E-A8FE45DE10CF}"/>
              </a:ext>
              <a:ext uri="{C183D7F6-B498-43B3-948B-1728B52AA6E4}">
                <adec:decorative xmlns:adec="http://schemas.microsoft.com/office/drawing/2017/decorative" val="1"/>
              </a:ext>
            </a:extLst>
          </p:cNvPr>
          <p:cNvSpPr/>
          <p:nvPr userDrawn="1"/>
        </p:nvSpPr>
        <p:spPr bwMode="gray">
          <a:xfrm>
            <a:off x="9744474" y="2064665"/>
            <a:ext cx="1828959" cy="1828959"/>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endParaRPr lang="en-US" sz="1764" dirty="0">
              <a:solidFill>
                <a:schemeClr val="accent6"/>
              </a:solidFill>
            </a:endParaRPr>
          </a:p>
        </p:txBody>
      </p:sp>
      <p:sp>
        <p:nvSpPr>
          <p:cNvPr id="21" name="Text Placeholder 3">
            <a:extLst>
              <a:ext uri="{FF2B5EF4-FFF2-40B4-BE49-F238E27FC236}">
                <a16:creationId xmlns:a16="http://schemas.microsoft.com/office/drawing/2014/main" id="{FF3DA55F-C9CF-8945-A9DE-F606579BFE23}"/>
              </a:ext>
            </a:extLst>
          </p:cNvPr>
          <p:cNvSpPr>
            <a:spLocks noGrp="1"/>
          </p:cNvSpPr>
          <p:nvPr>
            <p:ph type="body" sz="quarter" idx="28" hasCustomPrompt="1"/>
          </p:nvPr>
        </p:nvSpPr>
        <p:spPr>
          <a:xfrm>
            <a:off x="9980613" y="2428884"/>
            <a:ext cx="1396669" cy="1100516"/>
          </a:xfrm>
        </p:spPr>
        <p:txBody>
          <a:bodyPr anchor="ctr" anchorCtr="0"/>
          <a:lstStyle>
            <a:lvl1pPr algn="ctr">
              <a:lnSpc>
                <a:spcPct val="100000"/>
              </a:lnSpc>
              <a:spcBef>
                <a:spcPts val="600"/>
              </a:spcBef>
              <a:defRPr sz="1799">
                <a:solidFill>
                  <a:schemeClr val="tx1"/>
                </a:solidFill>
              </a:defRPr>
            </a:lvl1pPr>
            <a:lvl2pPr marL="0" indent="0" algn="ctr">
              <a:lnSpc>
                <a:spcPct val="100000"/>
              </a:lnSpc>
              <a:spcBef>
                <a:spcPts val="600"/>
              </a:spcBef>
              <a:buFont typeface="Open Sans" panose="020B0606030504020204" pitchFamily="34" charset="0"/>
              <a:buChar char="​"/>
              <a:defRPr/>
            </a:lvl2pPr>
          </a:lstStyle>
          <a:p>
            <a:pPr lvl="0"/>
            <a:r>
              <a:rPr lang="en-US" dirty="0"/>
              <a:t>add icon</a:t>
            </a:r>
            <a:br>
              <a:rPr lang="en-US" dirty="0"/>
            </a:br>
            <a:r>
              <a:rPr lang="en-US" dirty="0"/>
              <a:t>or text</a:t>
            </a:r>
          </a:p>
        </p:txBody>
      </p: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hasCustomPrompt="1"/>
          </p:nvPr>
        </p:nvSpPr>
        <p:spPr>
          <a:xfrm>
            <a:off x="9752013" y="4282873"/>
            <a:ext cx="1828800" cy="1458912"/>
          </a:xfrm>
        </p:spPr>
        <p:txBody>
          <a:bodyPr/>
          <a:lstStyle>
            <a:lvl1pPr algn="ctr">
              <a:lnSpc>
                <a:spcPct val="100000"/>
              </a:lnSpc>
              <a:spcBef>
                <a:spcPts val="600"/>
              </a:spcBef>
              <a:defRPr sz="1999">
                <a:solidFill>
                  <a:schemeClr val="tx1"/>
                </a:solidFill>
              </a:defRPr>
            </a:lvl1pPr>
            <a:lvl2pPr marL="0" indent="0" algn="ctr">
              <a:lnSpc>
                <a:spcPct val="100000"/>
              </a:lnSpc>
              <a:spcBef>
                <a:spcPts val="600"/>
              </a:spcBef>
              <a:buFont typeface="Open Sans" panose="020B0606030504020204" pitchFamily="34" charset="0"/>
              <a:buChar char="​"/>
              <a:defRPr sz="1600"/>
            </a:lvl2pPr>
          </a:lstStyle>
          <a:p>
            <a:pPr lvl="0"/>
            <a:r>
              <a:rPr lang="en-US" dirty="0"/>
              <a:t>Click to add gray text</a:t>
            </a:r>
          </a:p>
          <a:p>
            <a:pPr lvl="1"/>
            <a:r>
              <a:rPr lang="en-US" dirty="0"/>
              <a:t>Second level</a:t>
            </a:r>
          </a:p>
        </p:txBody>
      </p:sp>
      <p:sp>
        <p:nvSpPr>
          <p:cNvPr id="27" name="page number">
            <a:extLst>
              <a:ext uri="{FF2B5EF4-FFF2-40B4-BE49-F238E27FC236}">
                <a16:creationId xmlns:a16="http://schemas.microsoft.com/office/drawing/2014/main" id="{6D94DD40-25D8-6A48-98B5-B2B0FB64FDA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169086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Five Numbered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dirty="0"/>
              <a:t>Five Column Text with Number Icons Click to Add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cxnSp>
        <p:nvCxnSpPr>
          <p:cNvPr id="15" name="Straight Connector 14">
            <a:extLst>
              <a:ext uri="{FF2B5EF4-FFF2-40B4-BE49-F238E27FC236}">
                <a16:creationId xmlns:a16="http://schemas.microsoft.com/office/drawing/2014/main" id="{182EA033-41AE-6148-A260-889FF59E41C9}"/>
              </a:ext>
            </a:extLst>
          </p:cNvPr>
          <p:cNvCxnSpPr/>
          <p:nvPr userDrawn="1"/>
        </p:nvCxnSpPr>
        <p:spPr bwMode="gray">
          <a:xfrm>
            <a:off x="598206" y="2512464"/>
            <a:ext cx="1828800"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p:nvPr>
        </p:nvSpPr>
        <p:spPr>
          <a:xfrm>
            <a:off x="610850" y="2529077"/>
            <a:ext cx="1828800" cy="2871263"/>
          </a:xfrm>
          <a:solidFill>
            <a:srgbClr val="F4F8FA"/>
          </a:solidFill>
          <a:ln>
            <a:noFill/>
          </a:ln>
        </p:spPr>
        <p:txBody>
          <a:bodyPr/>
          <a:lstStyle>
            <a:lvl1pPr algn="ctr">
              <a:lnSpc>
                <a:spcPct val="100000"/>
              </a:lnSpc>
              <a:spcBef>
                <a:spcPts val="600"/>
              </a:spcBef>
              <a:defRPr sz="1999">
                <a:solidFill>
                  <a:schemeClr val="accent5"/>
                </a:solidFill>
              </a:defRPr>
            </a:lvl1pPr>
            <a:lvl2pPr marL="0" indent="0" algn="ctr">
              <a:lnSpc>
                <a:spcPct val="100000"/>
              </a:lnSpc>
              <a:spcBef>
                <a:spcPts val="600"/>
              </a:spcBef>
              <a:buFont typeface="Open Sans" panose="020B0606030504020204" pitchFamily="34" charset="0"/>
              <a:buChar char="​"/>
              <a:defRPr sz="1600"/>
            </a:lvl2pPr>
          </a:lstStyle>
          <a:p>
            <a:pPr lvl="0"/>
            <a:endParaRPr lang="en-US" dirty="0"/>
          </a:p>
          <a:p>
            <a:pPr lvl="0"/>
            <a:r>
              <a:rPr lang="en-US" dirty="0"/>
              <a:t>Click to add plum text</a:t>
            </a:r>
          </a:p>
          <a:p>
            <a:pPr lvl="1"/>
            <a:r>
              <a:rPr lang="en-US" dirty="0"/>
              <a:t>Second level</a:t>
            </a:r>
          </a:p>
        </p:txBody>
      </p:sp>
      <p:cxnSp>
        <p:nvCxnSpPr>
          <p:cNvPr id="18" name="Straight Connector 17">
            <a:extLst>
              <a:ext uri="{FF2B5EF4-FFF2-40B4-BE49-F238E27FC236}">
                <a16:creationId xmlns:a16="http://schemas.microsoft.com/office/drawing/2014/main" id="{903341DC-DE80-5E4C-A4C9-C984D7074760}"/>
              </a:ext>
            </a:extLst>
          </p:cNvPr>
          <p:cNvCxnSpPr/>
          <p:nvPr userDrawn="1"/>
        </p:nvCxnSpPr>
        <p:spPr bwMode="gray">
          <a:xfrm>
            <a:off x="2894012" y="2512464"/>
            <a:ext cx="1828800" cy="0"/>
          </a:xfrm>
          <a:prstGeom prst="line">
            <a:avLst/>
          </a:prstGeom>
          <a:ln w="25400">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p:nvPr>
        </p:nvSpPr>
        <p:spPr>
          <a:xfrm>
            <a:off x="2894013" y="2529077"/>
            <a:ext cx="1828800" cy="2871263"/>
          </a:xfrm>
          <a:solidFill>
            <a:srgbClr val="F4F8FA"/>
          </a:solidFill>
          <a:ln>
            <a:noFill/>
          </a:ln>
        </p:spPr>
        <p:txBody>
          <a:bodyPr/>
          <a:lstStyle>
            <a:lvl1pPr algn="ctr">
              <a:lnSpc>
                <a:spcPct val="100000"/>
              </a:lnSpc>
              <a:spcBef>
                <a:spcPts val="600"/>
              </a:spcBef>
              <a:defRPr sz="1999">
                <a:solidFill>
                  <a:schemeClr val="accent1"/>
                </a:solidFill>
              </a:defRPr>
            </a:lvl1pPr>
            <a:lvl2pPr marL="0" indent="0" algn="ctr">
              <a:lnSpc>
                <a:spcPct val="100000"/>
              </a:lnSpc>
              <a:spcBef>
                <a:spcPts val="600"/>
              </a:spcBef>
              <a:buFont typeface="Open Sans" panose="020B0606030504020204" pitchFamily="34" charset="0"/>
              <a:buChar char="​"/>
              <a:defRPr sz="1600"/>
            </a:lvl2pPr>
          </a:lstStyle>
          <a:p>
            <a:pPr lvl="0"/>
            <a:endParaRPr lang="en-US" dirty="0"/>
          </a:p>
          <a:p>
            <a:pPr lvl="0"/>
            <a:r>
              <a:rPr lang="en-US" dirty="0"/>
              <a:t>Click to add ocean text</a:t>
            </a:r>
          </a:p>
          <a:p>
            <a:pPr lvl="1"/>
            <a:r>
              <a:rPr lang="en-US" dirty="0"/>
              <a:t>Second level</a:t>
            </a:r>
          </a:p>
        </p:txBody>
      </p:sp>
      <p:cxnSp>
        <p:nvCxnSpPr>
          <p:cNvPr id="19" name="Straight Connector 18">
            <a:extLst>
              <a:ext uri="{FF2B5EF4-FFF2-40B4-BE49-F238E27FC236}">
                <a16:creationId xmlns:a16="http://schemas.microsoft.com/office/drawing/2014/main" id="{662FF207-1B75-1940-91E1-2692254C727F}"/>
              </a:ext>
            </a:extLst>
          </p:cNvPr>
          <p:cNvCxnSpPr/>
          <p:nvPr userDrawn="1"/>
        </p:nvCxnSpPr>
        <p:spPr bwMode="gray">
          <a:xfrm>
            <a:off x="5180012" y="2512464"/>
            <a:ext cx="1828800"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p:nvPr>
        </p:nvSpPr>
        <p:spPr>
          <a:xfrm>
            <a:off x="5185093" y="2529077"/>
            <a:ext cx="1828800" cy="2871263"/>
          </a:xfrm>
          <a:solidFill>
            <a:srgbClr val="F4F8FA"/>
          </a:solidFill>
          <a:ln>
            <a:noFill/>
          </a:ln>
        </p:spPr>
        <p:txBody>
          <a:bodyPr/>
          <a:lstStyle>
            <a:lvl1pPr algn="ctr">
              <a:lnSpc>
                <a:spcPct val="100000"/>
              </a:lnSpc>
              <a:spcBef>
                <a:spcPts val="600"/>
              </a:spcBef>
              <a:defRPr sz="1999">
                <a:solidFill>
                  <a:schemeClr val="accent2"/>
                </a:solidFill>
              </a:defRPr>
            </a:lvl1pPr>
            <a:lvl2pPr marL="0" indent="0" algn="ctr">
              <a:lnSpc>
                <a:spcPct val="100000"/>
              </a:lnSpc>
              <a:spcBef>
                <a:spcPts val="600"/>
              </a:spcBef>
              <a:buFont typeface="Open Sans" panose="020B0606030504020204" pitchFamily="34" charset="0"/>
              <a:buChar char="​"/>
              <a:defRPr sz="1600"/>
            </a:lvl2pPr>
          </a:lstStyle>
          <a:p>
            <a:pPr lvl="0"/>
            <a:endParaRPr lang="en-US" dirty="0"/>
          </a:p>
          <a:p>
            <a:pPr lvl="0"/>
            <a:r>
              <a:rPr lang="en-US" dirty="0"/>
              <a:t>Click to add indigo text</a:t>
            </a:r>
          </a:p>
          <a:p>
            <a:pPr lvl="1"/>
            <a:r>
              <a:rPr lang="en-US" dirty="0"/>
              <a:t>Second level</a:t>
            </a:r>
          </a:p>
        </p:txBody>
      </p:sp>
      <p:cxnSp>
        <p:nvCxnSpPr>
          <p:cNvPr id="20" name="Straight Connector 19">
            <a:extLst>
              <a:ext uri="{FF2B5EF4-FFF2-40B4-BE49-F238E27FC236}">
                <a16:creationId xmlns:a16="http://schemas.microsoft.com/office/drawing/2014/main" id="{128E238A-DE09-DD4F-A6F3-2F244E7301C3}"/>
              </a:ext>
            </a:extLst>
          </p:cNvPr>
          <p:cNvCxnSpPr/>
          <p:nvPr userDrawn="1"/>
        </p:nvCxnSpPr>
        <p:spPr bwMode="gray">
          <a:xfrm>
            <a:off x="7466012" y="2512464"/>
            <a:ext cx="1828800" cy="0"/>
          </a:xfrm>
          <a:prstGeom prst="line">
            <a:avLst/>
          </a:prstGeom>
          <a:ln w="25400">
            <a:solidFill>
              <a:schemeClr val="accent6"/>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p:nvPr>
        </p:nvSpPr>
        <p:spPr>
          <a:xfrm>
            <a:off x="7470001" y="2529077"/>
            <a:ext cx="1828800" cy="2871263"/>
          </a:xfrm>
          <a:solidFill>
            <a:srgbClr val="F4F8FA"/>
          </a:solidFill>
          <a:ln>
            <a:noFill/>
          </a:ln>
        </p:spPr>
        <p:txBody>
          <a:bodyPr/>
          <a:lstStyle>
            <a:lvl1pPr algn="ctr">
              <a:lnSpc>
                <a:spcPct val="100000"/>
              </a:lnSpc>
              <a:spcBef>
                <a:spcPts val="600"/>
              </a:spcBef>
              <a:defRPr sz="1999">
                <a:solidFill>
                  <a:schemeClr val="accent6"/>
                </a:solidFill>
              </a:defRPr>
            </a:lvl1pPr>
            <a:lvl2pPr marL="0" indent="0" algn="ctr">
              <a:lnSpc>
                <a:spcPct val="100000"/>
              </a:lnSpc>
              <a:spcBef>
                <a:spcPts val="600"/>
              </a:spcBef>
              <a:buFont typeface="Open Sans" panose="020B0606030504020204" pitchFamily="34" charset="0"/>
              <a:buChar char="​"/>
              <a:defRPr sz="1600"/>
            </a:lvl2pPr>
          </a:lstStyle>
          <a:p>
            <a:pPr lvl="0"/>
            <a:endParaRPr lang="en-US" dirty="0"/>
          </a:p>
          <a:p>
            <a:pPr lvl="0"/>
            <a:r>
              <a:rPr lang="en-US" dirty="0"/>
              <a:t>Click to add </a:t>
            </a:r>
            <a:r>
              <a:rPr lang="en-US" dirty="0" err="1"/>
              <a:t>drk</a:t>
            </a:r>
            <a:r>
              <a:rPr lang="en-US" dirty="0"/>
              <a:t> green text</a:t>
            </a:r>
          </a:p>
          <a:p>
            <a:pPr lvl="1"/>
            <a:r>
              <a:rPr lang="en-US" dirty="0"/>
              <a:t>Second level</a:t>
            </a:r>
          </a:p>
        </p:txBody>
      </p:sp>
      <p:cxnSp>
        <p:nvCxnSpPr>
          <p:cNvPr id="21" name="Straight Connector 20">
            <a:extLst>
              <a:ext uri="{FF2B5EF4-FFF2-40B4-BE49-F238E27FC236}">
                <a16:creationId xmlns:a16="http://schemas.microsoft.com/office/drawing/2014/main" id="{E8B64954-CA3A-494E-B70D-3405C9F592D8}"/>
              </a:ext>
            </a:extLst>
          </p:cNvPr>
          <p:cNvCxnSpPr/>
          <p:nvPr userDrawn="1"/>
        </p:nvCxnSpPr>
        <p:spPr bwMode="gray">
          <a:xfrm>
            <a:off x="9752012" y="2512464"/>
            <a:ext cx="1828800" cy="0"/>
          </a:xfrm>
          <a:prstGeom prst="line">
            <a:avLst/>
          </a:prstGeom>
          <a:ln w="2540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p:nvPr>
        </p:nvSpPr>
        <p:spPr>
          <a:xfrm>
            <a:off x="9752013" y="2529077"/>
            <a:ext cx="1828800" cy="2871263"/>
          </a:xfrm>
          <a:solidFill>
            <a:srgbClr val="F4F8FA"/>
          </a:solidFill>
          <a:ln>
            <a:noFill/>
          </a:ln>
        </p:spPr>
        <p:txBody>
          <a:bodyPr/>
          <a:lstStyle>
            <a:lvl1pPr algn="ctr">
              <a:lnSpc>
                <a:spcPct val="100000"/>
              </a:lnSpc>
              <a:spcBef>
                <a:spcPts val="600"/>
              </a:spcBef>
              <a:defRPr sz="1999">
                <a:solidFill>
                  <a:schemeClr val="tx1"/>
                </a:solidFill>
              </a:defRPr>
            </a:lvl1pPr>
            <a:lvl2pPr marL="0" indent="0" algn="ctr">
              <a:lnSpc>
                <a:spcPct val="100000"/>
              </a:lnSpc>
              <a:spcBef>
                <a:spcPts val="600"/>
              </a:spcBef>
              <a:buFont typeface="Open Sans" panose="020B0606030504020204" pitchFamily="34" charset="0"/>
              <a:buChar char="​"/>
              <a:defRPr sz="1600"/>
            </a:lvl2pPr>
          </a:lstStyle>
          <a:p>
            <a:pPr lvl="0"/>
            <a:endParaRPr lang="en-US" dirty="0"/>
          </a:p>
          <a:p>
            <a:pPr lvl="0"/>
            <a:r>
              <a:rPr lang="en-US" dirty="0"/>
              <a:t>Click to add gray text</a:t>
            </a:r>
          </a:p>
          <a:p>
            <a:pPr lvl="1"/>
            <a:r>
              <a:rPr lang="en-US" dirty="0"/>
              <a:t>Second level</a:t>
            </a:r>
          </a:p>
        </p:txBody>
      </p:sp>
      <p:sp>
        <p:nvSpPr>
          <p:cNvPr id="23" name="page number">
            <a:extLst>
              <a:ext uri="{FF2B5EF4-FFF2-40B4-BE49-F238E27FC236}">
                <a16:creationId xmlns:a16="http://schemas.microsoft.com/office/drawing/2014/main" id="{778B9E91-325F-BB46-BB33-20219DF70C9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
        <p:nvSpPr>
          <p:cNvPr id="37" name="Oval 36">
            <a:extLst>
              <a:ext uri="{FF2B5EF4-FFF2-40B4-BE49-F238E27FC236}">
                <a16:creationId xmlns:a16="http://schemas.microsoft.com/office/drawing/2014/main" id="{FF6B89BA-DE17-014A-9ED8-790359ADE9FE}"/>
              </a:ext>
              <a:ext uri="{C183D7F6-B498-43B3-948B-1728B52AA6E4}">
                <adec:decorative xmlns:adec="http://schemas.microsoft.com/office/drawing/2017/decorative" val="1"/>
              </a:ext>
            </a:extLst>
          </p:cNvPr>
          <p:cNvSpPr/>
          <p:nvPr userDrawn="1"/>
        </p:nvSpPr>
        <p:spPr bwMode="gray">
          <a:xfrm>
            <a:off x="1131007" y="2006793"/>
            <a:ext cx="788487" cy="788487"/>
          </a:xfrm>
          <a:prstGeom prst="ellipse">
            <a:avLst/>
          </a:prstGeom>
          <a:solidFill>
            <a:schemeClr val="bg1"/>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r>
              <a:rPr lang="en-US" sz="1764" dirty="0">
                <a:solidFill>
                  <a:schemeClr val="accent5"/>
                </a:solidFill>
              </a:rPr>
              <a:t>1</a:t>
            </a:r>
          </a:p>
        </p:txBody>
      </p:sp>
      <p:sp>
        <p:nvSpPr>
          <p:cNvPr id="38" name="Oval 37">
            <a:extLst>
              <a:ext uri="{FF2B5EF4-FFF2-40B4-BE49-F238E27FC236}">
                <a16:creationId xmlns:a16="http://schemas.microsoft.com/office/drawing/2014/main" id="{5B0E1473-AF0F-7C48-8FAF-3848C1B61D3D}"/>
              </a:ext>
              <a:ext uri="{C183D7F6-B498-43B3-948B-1728B52AA6E4}">
                <adec:decorative xmlns:adec="http://schemas.microsoft.com/office/drawing/2017/decorative" val="1"/>
              </a:ext>
            </a:extLst>
          </p:cNvPr>
          <p:cNvSpPr/>
          <p:nvPr userDrawn="1"/>
        </p:nvSpPr>
        <p:spPr bwMode="gray">
          <a:xfrm>
            <a:off x="3414170" y="2006793"/>
            <a:ext cx="788487" cy="788487"/>
          </a:xfrm>
          <a:prstGeom prst="ellipse">
            <a:avLst/>
          </a:prstGeom>
          <a:solidFill>
            <a:schemeClr val="bg1"/>
          </a:solidFill>
          <a:ln w="254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r>
              <a:rPr lang="en-US" sz="1764" dirty="0">
                <a:solidFill>
                  <a:schemeClr val="accent1"/>
                </a:solidFill>
              </a:rPr>
              <a:t>2</a:t>
            </a:r>
          </a:p>
        </p:txBody>
      </p:sp>
      <p:sp>
        <p:nvSpPr>
          <p:cNvPr id="39" name="Oval 38">
            <a:extLst>
              <a:ext uri="{FF2B5EF4-FFF2-40B4-BE49-F238E27FC236}">
                <a16:creationId xmlns:a16="http://schemas.microsoft.com/office/drawing/2014/main" id="{C609A2D8-18F0-8A47-BD8C-DD1AF0B615E1}"/>
              </a:ext>
              <a:ext uri="{C183D7F6-B498-43B3-948B-1728B52AA6E4}">
                <adec:decorative xmlns:adec="http://schemas.microsoft.com/office/drawing/2017/decorative" val="1"/>
              </a:ext>
            </a:extLst>
          </p:cNvPr>
          <p:cNvSpPr/>
          <p:nvPr userDrawn="1"/>
        </p:nvSpPr>
        <p:spPr bwMode="gray">
          <a:xfrm>
            <a:off x="5705251" y="2006793"/>
            <a:ext cx="788487" cy="788487"/>
          </a:xfrm>
          <a:prstGeom prst="ellipse">
            <a:avLst/>
          </a:prstGeom>
          <a:solidFill>
            <a:schemeClr val="bg1"/>
          </a:solidFill>
          <a:ln w="25400">
            <a:solidFill>
              <a:schemeClr val="accent2"/>
            </a:solidFill>
          </a:ln>
          <a:effectLst/>
        </p:spPr>
        <p:txBody>
          <a:bodyPr vert="horz" wrap="square" lIns="0" tIns="0" rIns="0" bIns="0" numCol="1" anchor="ctr" anchorCtr="0" compatLnSpc="1">
            <a:prstTxWarp prst="textNoShape">
              <a:avLst/>
            </a:prstTxWarp>
          </a:bodyPr>
          <a:lstStyle/>
          <a:p>
            <a:pPr lvl="0" algn="ctr"/>
            <a:r>
              <a:rPr lang="en-US" sz="1764" dirty="0">
                <a:solidFill>
                  <a:schemeClr val="accent2"/>
                </a:solidFill>
              </a:rPr>
              <a:t>3</a:t>
            </a:r>
          </a:p>
        </p:txBody>
      </p:sp>
      <p:sp>
        <p:nvSpPr>
          <p:cNvPr id="40" name="Oval 39">
            <a:extLst>
              <a:ext uri="{FF2B5EF4-FFF2-40B4-BE49-F238E27FC236}">
                <a16:creationId xmlns:a16="http://schemas.microsoft.com/office/drawing/2014/main" id="{E4E1A06A-E5D9-064B-85F4-74B463C7BDD3}"/>
              </a:ext>
              <a:ext uri="{C183D7F6-B498-43B3-948B-1728B52AA6E4}">
                <adec:decorative xmlns:adec="http://schemas.microsoft.com/office/drawing/2017/decorative" val="1"/>
              </a:ext>
            </a:extLst>
          </p:cNvPr>
          <p:cNvSpPr/>
          <p:nvPr userDrawn="1"/>
        </p:nvSpPr>
        <p:spPr bwMode="gray">
          <a:xfrm>
            <a:off x="7990158" y="2006793"/>
            <a:ext cx="788487" cy="788487"/>
          </a:xfrm>
          <a:prstGeom prst="ellipse">
            <a:avLst/>
          </a:prstGeom>
          <a:solidFill>
            <a:schemeClr val="bg1"/>
          </a:solidFill>
          <a:ln w="25400">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r>
              <a:rPr lang="en-US" sz="1764" dirty="0">
                <a:solidFill>
                  <a:schemeClr val="accent6"/>
                </a:solidFill>
              </a:rPr>
              <a:t>4</a:t>
            </a:r>
          </a:p>
        </p:txBody>
      </p:sp>
      <p:sp>
        <p:nvSpPr>
          <p:cNvPr id="41" name="Oval 40">
            <a:extLst>
              <a:ext uri="{FF2B5EF4-FFF2-40B4-BE49-F238E27FC236}">
                <a16:creationId xmlns:a16="http://schemas.microsoft.com/office/drawing/2014/main" id="{B7824627-50AB-F94E-9519-EADC5841F8D3}"/>
              </a:ext>
              <a:ext uri="{C183D7F6-B498-43B3-948B-1728B52AA6E4}">
                <adec:decorative xmlns:adec="http://schemas.microsoft.com/office/drawing/2017/decorative" val="1"/>
              </a:ext>
            </a:extLst>
          </p:cNvPr>
          <p:cNvSpPr/>
          <p:nvPr userDrawn="1"/>
        </p:nvSpPr>
        <p:spPr bwMode="gray">
          <a:xfrm>
            <a:off x="10272170" y="2006793"/>
            <a:ext cx="788487" cy="788487"/>
          </a:xfrm>
          <a:prstGeom prst="ellipse">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r>
              <a:rPr lang="en-US" sz="1764" dirty="0">
                <a:solidFill>
                  <a:schemeClr val="tx1"/>
                </a:solidFill>
              </a:rPr>
              <a:t>5</a:t>
            </a:r>
          </a:p>
        </p:txBody>
      </p:sp>
    </p:spTree>
    <p:extLst>
      <p:ext uri="{BB962C8B-B14F-4D97-AF65-F5344CB8AC3E}">
        <p14:creationId xmlns:p14="http://schemas.microsoft.com/office/powerpoint/2010/main" val="588599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ree-Content 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F2C94F-DA57-4BDB-8E5C-E4A0C7522314}"/>
              </a:ext>
            </a:extLst>
          </p:cNvPr>
          <p:cNvSpPr>
            <a:spLocks noGrp="1"/>
          </p:cNvSpPr>
          <p:nvPr>
            <p:ph type="title" hasCustomPrompt="1"/>
          </p:nvPr>
        </p:nvSpPr>
        <p:spPr/>
        <p:txBody>
          <a:bodyPr/>
          <a:lstStyle>
            <a:lvl1pPr>
              <a:defRPr/>
            </a:lvl1pPr>
          </a:lstStyle>
          <a:p>
            <a:r>
              <a:rPr lang="en-US"/>
              <a:t>Three-content Layout – Three Horizontal Text Boxes</a:t>
            </a:r>
          </a:p>
        </p:txBody>
      </p:sp>
      <p:sp>
        <p:nvSpPr>
          <p:cNvPr id="13" name="Subtitle 2">
            <a:extLst>
              <a:ext uri="{FF2B5EF4-FFF2-40B4-BE49-F238E27FC236}">
                <a16:creationId xmlns:a16="http://schemas.microsoft.com/office/drawing/2014/main" id="{FC59F98B-A991-4DEC-A409-289E778CB84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24" name="Text Placeholder 3">
            <a:extLst>
              <a:ext uri="{FF2B5EF4-FFF2-40B4-BE49-F238E27FC236}">
                <a16:creationId xmlns:a16="http://schemas.microsoft.com/office/drawing/2014/main" id="{E0956C27-3D46-7745-A4A9-42842784C100}"/>
              </a:ext>
            </a:extLst>
          </p:cNvPr>
          <p:cNvSpPr>
            <a:spLocks noGrp="1"/>
          </p:cNvSpPr>
          <p:nvPr>
            <p:ph type="body" sz="quarter" idx="28" hasCustomPrompt="1"/>
          </p:nvPr>
        </p:nvSpPr>
        <p:spPr>
          <a:xfrm>
            <a:off x="592866" y="1582754"/>
            <a:ext cx="3593592" cy="914400"/>
          </a:xfrm>
          <a:noFill/>
        </p:spPr>
        <p:txBody>
          <a:bodyPr lIns="0" tIns="91440" rIns="182880" bIns="91440" anchor="b"/>
          <a:lstStyle>
            <a:lvl1pPr>
              <a:defRPr sz="1800">
                <a:solidFill>
                  <a:schemeClr val="accent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7" name="Rectangle 26">
            <a:extLst>
              <a:ext uri="{FF2B5EF4-FFF2-40B4-BE49-F238E27FC236}">
                <a16:creationId xmlns:a16="http://schemas.microsoft.com/office/drawing/2014/main" id="{B164666E-28C9-844E-91D8-ECA2F1E57595}"/>
              </a:ext>
              <a:ext uri="{C183D7F6-B498-43B3-948B-1728B52AA6E4}">
                <adec:decorative xmlns:adec="http://schemas.microsoft.com/office/drawing/2017/decorative" val="1"/>
              </a:ext>
            </a:extLst>
          </p:cNvPr>
          <p:cNvSpPr/>
          <p:nvPr userDrawn="1"/>
        </p:nvSpPr>
        <p:spPr>
          <a:xfrm>
            <a:off x="592866" y="2509480"/>
            <a:ext cx="3593592"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0" name="Text Placeholder 15">
            <a:extLst>
              <a:ext uri="{FF2B5EF4-FFF2-40B4-BE49-F238E27FC236}">
                <a16:creationId xmlns:a16="http://schemas.microsoft.com/office/drawing/2014/main" id="{088F3A7B-ECB7-0E49-B754-464BE3E44868}"/>
              </a:ext>
            </a:extLst>
          </p:cNvPr>
          <p:cNvSpPr>
            <a:spLocks noGrp="1"/>
          </p:cNvSpPr>
          <p:nvPr>
            <p:ph type="body" sz="quarter" idx="27" hasCustomPrompt="1"/>
          </p:nvPr>
        </p:nvSpPr>
        <p:spPr>
          <a:xfrm>
            <a:off x="592866" y="2546329"/>
            <a:ext cx="3593592" cy="3619363"/>
          </a:xfrm>
          <a:noFill/>
          <a:ln>
            <a:noFill/>
          </a:ln>
        </p:spPr>
        <p:txBody>
          <a:bodyPr lIns="0" tIns="182880" rIns="182880" bIns="182880"/>
          <a:lstStyle>
            <a:lvl1pPr>
              <a:defRPr sz="1600"/>
            </a:lvl1pPr>
          </a:lstStyle>
          <a:p>
            <a:r>
              <a:rPr lang="en-US"/>
              <a:t>Click to add text</a:t>
            </a:r>
          </a:p>
          <a:p>
            <a:r>
              <a:rPr lang="en-US"/>
              <a:t>Click to add text</a:t>
            </a:r>
          </a:p>
          <a:p>
            <a:r>
              <a:rPr lang="en-US"/>
              <a:t>Click to add text</a:t>
            </a:r>
          </a:p>
          <a:p>
            <a:r>
              <a:rPr lang="en-US"/>
              <a:t>Click to add text</a:t>
            </a:r>
          </a:p>
          <a:p>
            <a:endParaRPr lang="en-US"/>
          </a:p>
        </p:txBody>
      </p:sp>
      <p:sp>
        <p:nvSpPr>
          <p:cNvPr id="26" name="Text Placeholder 3">
            <a:extLst>
              <a:ext uri="{FF2B5EF4-FFF2-40B4-BE49-F238E27FC236}">
                <a16:creationId xmlns:a16="http://schemas.microsoft.com/office/drawing/2014/main" id="{88975597-2DC5-4748-87A2-37C22D522B0B}"/>
              </a:ext>
            </a:extLst>
          </p:cNvPr>
          <p:cNvSpPr>
            <a:spLocks noGrp="1"/>
          </p:cNvSpPr>
          <p:nvPr>
            <p:ph type="body" sz="quarter" idx="26" hasCustomPrompt="1"/>
          </p:nvPr>
        </p:nvSpPr>
        <p:spPr>
          <a:xfrm>
            <a:off x="4415154" y="1599646"/>
            <a:ext cx="3593592" cy="914400"/>
          </a:xfrm>
          <a:noFill/>
        </p:spPr>
        <p:txBody>
          <a:bodyPr lIns="0" tIns="91440" rIns="182880" bIns="91440" anchor="b"/>
          <a:lstStyle>
            <a:lvl1pPr>
              <a:defRPr sz="1800">
                <a:solidFill>
                  <a:schemeClr val="accent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8" name="Rectangle 27">
            <a:extLst>
              <a:ext uri="{FF2B5EF4-FFF2-40B4-BE49-F238E27FC236}">
                <a16:creationId xmlns:a16="http://schemas.microsoft.com/office/drawing/2014/main" id="{53DE0F89-6066-984A-B5C6-BC57894C3396}"/>
              </a:ext>
              <a:ext uri="{C183D7F6-B498-43B3-948B-1728B52AA6E4}">
                <adec:decorative xmlns:adec="http://schemas.microsoft.com/office/drawing/2017/decorative" val="1"/>
              </a:ext>
            </a:extLst>
          </p:cNvPr>
          <p:cNvSpPr/>
          <p:nvPr userDrawn="1"/>
        </p:nvSpPr>
        <p:spPr>
          <a:xfrm>
            <a:off x="4415154" y="2509480"/>
            <a:ext cx="3593592" cy="45719"/>
          </a:xfrm>
          <a:prstGeom prst="rect">
            <a:avLst/>
          </a:prstGeom>
          <a:gradFill>
            <a:gsLst>
              <a:gs pos="99000">
                <a:schemeClr val="accent1"/>
              </a:gs>
              <a:gs pos="23000">
                <a:schemeClr val="accent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1" name="Text Placeholder 13">
            <a:extLst>
              <a:ext uri="{FF2B5EF4-FFF2-40B4-BE49-F238E27FC236}">
                <a16:creationId xmlns:a16="http://schemas.microsoft.com/office/drawing/2014/main" id="{44EE5778-B7AD-374C-B107-63971E570839}"/>
              </a:ext>
            </a:extLst>
          </p:cNvPr>
          <p:cNvSpPr>
            <a:spLocks noGrp="1"/>
          </p:cNvSpPr>
          <p:nvPr>
            <p:ph type="body" sz="quarter" idx="25" hasCustomPrompt="1"/>
          </p:nvPr>
        </p:nvSpPr>
        <p:spPr>
          <a:xfrm>
            <a:off x="4415154" y="2546329"/>
            <a:ext cx="3593592" cy="3627562"/>
          </a:xfrm>
          <a:noFill/>
          <a:ln>
            <a:noFill/>
          </a:ln>
        </p:spPr>
        <p:txBody>
          <a:bodyPr lIns="0" tIns="182880" rIns="182880" bIns="182880"/>
          <a:lstStyle>
            <a:lvl1pPr>
              <a:defRPr sz="1600"/>
            </a:lvl1pPr>
          </a:lstStyle>
          <a:p>
            <a:r>
              <a:rPr lang="en-US"/>
              <a:t>Click to add text</a:t>
            </a:r>
          </a:p>
          <a:p>
            <a:r>
              <a:rPr lang="en-US"/>
              <a:t>Click to add text</a:t>
            </a:r>
          </a:p>
          <a:p>
            <a:r>
              <a:rPr lang="en-US"/>
              <a:t>Click to add text</a:t>
            </a:r>
          </a:p>
          <a:p>
            <a:r>
              <a:rPr lang="en-US"/>
              <a:t>Click to add text</a:t>
            </a:r>
          </a:p>
          <a:p>
            <a:endParaRPr lang="en-US"/>
          </a:p>
        </p:txBody>
      </p:sp>
      <p:sp>
        <p:nvSpPr>
          <p:cNvPr id="25" name="Text Placeholder 3">
            <a:extLst>
              <a:ext uri="{FF2B5EF4-FFF2-40B4-BE49-F238E27FC236}">
                <a16:creationId xmlns:a16="http://schemas.microsoft.com/office/drawing/2014/main" id="{F48BF931-C509-8F46-8576-3656F9F4BA19}"/>
              </a:ext>
            </a:extLst>
          </p:cNvPr>
          <p:cNvSpPr>
            <a:spLocks noGrp="1"/>
          </p:cNvSpPr>
          <p:nvPr>
            <p:ph type="body" sz="quarter" idx="23" hasCustomPrompt="1"/>
          </p:nvPr>
        </p:nvSpPr>
        <p:spPr>
          <a:xfrm>
            <a:off x="8237442" y="1600200"/>
            <a:ext cx="3593592" cy="914400"/>
          </a:xfrm>
          <a:noFill/>
        </p:spPr>
        <p:txBody>
          <a:bodyPr lIns="0" tIns="91440" rIns="182880" bIns="91440" anchor="b"/>
          <a:lstStyle>
            <a:lvl1pPr>
              <a:defRPr sz="1800">
                <a:solidFill>
                  <a:schemeClr val="accent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9" name="Rectangle 28">
            <a:extLst>
              <a:ext uri="{FF2B5EF4-FFF2-40B4-BE49-F238E27FC236}">
                <a16:creationId xmlns:a16="http://schemas.microsoft.com/office/drawing/2014/main" id="{97B963A1-3810-7A40-8918-6D6D68B4A836}"/>
              </a:ext>
              <a:ext uri="{C183D7F6-B498-43B3-948B-1728B52AA6E4}">
                <adec:decorative xmlns:adec="http://schemas.microsoft.com/office/drawing/2017/decorative" val="1"/>
              </a:ext>
            </a:extLst>
          </p:cNvPr>
          <p:cNvSpPr/>
          <p:nvPr userDrawn="1"/>
        </p:nvSpPr>
        <p:spPr>
          <a:xfrm>
            <a:off x="8237442" y="2509480"/>
            <a:ext cx="3593592" cy="5024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2" name="Text Placeholder 12">
            <a:extLst>
              <a:ext uri="{FF2B5EF4-FFF2-40B4-BE49-F238E27FC236}">
                <a16:creationId xmlns:a16="http://schemas.microsoft.com/office/drawing/2014/main" id="{7C6F38D2-AD30-AE4E-B0AD-4BAFB463F8B5}"/>
              </a:ext>
            </a:extLst>
          </p:cNvPr>
          <p:cNvSpPr>
            <a:spLocks noGrp="1"/>
          </p:cNvSpPr>
          <p:nvPr>
            <p:ph type="body" sz="quarter" idx="24" hasCustomPrompt="1"/>
          </p:nvPr>
        </p:nvSpPr>
        <p:spPr>
          <a:xfrm>
            <a:off x="8237442" y="2568632"/>
            <a:ext cx="3593592" cy="3627773"/>
          </a:xfrm>
          <a:noFill/>
          <a:ln>
            <a:noFill/>
          </a:ln>
        </p:spPr>
        <p:txBody>
          <a:bodyPr lIns="0" tIns="182880" rIns="182880" bIns="182880"/>
          <a:lstStyle>
            <a:lvl1pPr>
              <a:defRPr sz="1600"/>
            </a:lvl1pPr>
          </a:lstStyle>
          <a:p>
            <a:r>
              <a:rPr lang="en-US"/>
              <a:t>Click to add text</a:t>
            </a:r>
          </a:p>
          <a:p>
            <a:r>
              <a:rPr lang="en-US"/>
              <a:t>Click to add text</a:t>
            </a:r>
          </a:p>
          <a:p>
            <a:r>
              <a:rPr lang="en-US"/>
              <a:t>Click to add text</a:t>
            </a:r>
          </a:p>
          <a:p>
            <a:r>
              <a:rPr lang="en-US"/>
              <a:t>Click to add text</a:t>
            </a:r>
          </a:p>
          <a:p>
            <a:endParaRPr lang="en-US"/>
          </a:p>
        </p:txBody>
      </p:sp>
      <p:sp>
        <p:nvSpPr>
          <p:cNvPr id="15" name="page number">
            <a:extLst>
              <a:ext uri="{FF2B5EF4-FFF2-40B4-BE49-F238E27FC236}">
                <a16:creationId xmlns:a16="http://schemas.microsoft.com/office/drawing/2014/main" id="{7788490C-B63E-8E46-A9C1-9CF865F7FA57}"/>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40500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dirty="0"/>
              <a:t>Sample Chart Layout for Text – Click to Add a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35" name="Text Placeholder 3" descr="Row 1 label">
            <a:extLst>
              <a:ext uri="{FF2B5EF4-FFF2-40B4-BE49-F238E27FC236}">
                <a16:creationId xmlns:a16="http://schemas.microsoft.com/office/drawing/2014/main" id="{7077ED63-7149-B64F-804C-21E2E59DF7DB}"/>
              </a:ext>
            </a:extLst>
          </p:cNvPr>
          <p:cNvSpPr>
            <a:spLocks noGrp="1"/>
          </p:cNvSpPr>
          <p:nvPr>
            <p:ph type="body" sz="quarter" idx="30" hasCustomPrompt="1"/>
          </p:nvPr>
        </p:nvSpPr>
        <p:spPr>
          <a:xfrm>
            <a:off x="271464" y="1546789"/>
            <a:ext cx="574570" cy="439174"/>
          </a:xfrm>
          <a:solidFill>
            <a:schemeClr val="bg1"/>
          </a:solidFill>
          <a:ln w="12700">
            <a:noFill/>
          </a:ln>
        </p:spPr>
        <p:txBody>
          <a:bodyPr tIns="91440"/>
          <a:lstStyle>
            <a:lvl1pPr algn="ctr">
              <a:lnSpc>
                <a:spcPct val="100000"/>
              </a:lnSpc>
              <a:spcBef>
                <a:spcPts val="600"/>
              </a:spcBef>
              <a:buNone/>
              <a:defRPr sz="10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p:txBody>
      </p:sp>
      <p:sp>
        <p:nvSpPr>
          <p:cNvPr id="34" name="Text Placeholder 3" descr="Row 1 text box is a long horizontal box the width of the slide acting as a header. ">
            <a:extLst>
              <a:ext uri="{FF2B5EF4-FFF2-40B4-BE49-F238E27FC236}">
                <a16:creationId xmlns:a16="http://schemas.microsoft.com/office/drawing/2014/main" id="{03CB2304-DD0F-674C-91F7-863CDF3757FC}"/>
              </a:ext>
            </a:extLst>
          </p:cNvPr>
          <p:cNvSpPr>
            <a:spLocks noGrp="1"/>
          </p:cNvSpPr>
          <p:nvPr>
            <p:ph type="body" sz="quarter" idx="29" hasCustomPrompt="1"/>
          </p:nvPr>
        </p:nvSpPr>
        <p:spPr>
          <a:xfrm>
            <a:off x="1034041" y="1561701"/>
            <a:ext cx="10630969" cy="429469"/>
          </a:xfrm>
          <a:solidFill>
            <a:srgbClr val="F4F8FA"/>
          </a:solidFill>
          <a:ln w="12700">
            <a:solidFill>
              <a:schemeClr val="accent2">
                <a:alpha val="25000"/>
              </a:schemeClr>
            </a:solidFill>
          </a:ln>
        </p:spPr>
        <p:txBody>
          <a:bodyPr tIns="91440"/>
          <a:lstStyle>
            <a:lvl1pPr algn="ctr">
              <a:lnSpc>
                <a:spcPct val="100000"/>
              </a:lnSpc>
              <a:spcBef>
                <a:spcPts val="600"/>
              </a:spcBef>
              <a:buNone/>
              <a:defRPr sz="16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p:txBody>
      </p:sp>
      <p:sp>
        <p:nvSpPr>
          <p:cNvPr id="36" name="Text Placeholder 3" descr="Row 2 label; this row shows 4 content boxes labeled A through D, each is a different color and holds text.">
            <a:extLst>
              <a:ext uri="{FF2B5EF4-FFF2-40B4-BE49-F238E27FC236}">
                <a16:creationId xmlns:a16="http://schemas.microsoft.com/office/drawing/2014/main" id="{3E62FD32-E978-1A49-AA98-60CD14AE003D}"/>
              </a:ext>
            </a:extLst>
          </p:cNvPr>
          <p:cNvSpPr>
            <a:spLocks noGrp="1"/>
          </p:cNvSpPr>
          <p:nvPr>
            <p:ph type="body" sz="quarter" idx="31" hasCustomPrompt="1"/>
          </p:nvPr>
        </p:nvSpPr>
        <p:spPr>
          <a:xfrm>
            <a:off x="285751" y="3304775"/>
            <a:ext cx="560283" cy="658026"/>
          </a:xfrm>
          <a:solidFill>
            <a:schemeClr val="bg1"/>
          </a:solidFill>
          <a:ln w="12700">
            <a:noFill/>
          </a:ln>
        </p:spPr>
        <p:txBody>
          <a:bodyPr tIns="91440"/>
          <a:lstStyle>
            <a:lvl1pPr algn="ctr">
              <a:lnSpc>
                <a:spcPct val="100000"/>
              </a:lnSpc>
              <a:spcBef>
                <a:spcPts val="600"/>
              </a:spcBef>
              <a:buNone/>
              <a:defRPr sz="10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p:txBody>
      </p:sp>
      <p:cxnSp>
        <p:nvCxnSpPr>
          <p:cNvPr id="4" name="Straight Connector 3">
            <a:extLst>
              <a:ext uri="{FF2B5EF4-FFF2-40B4-BE49-F238E27FC236}">
                <a16:creationId xmlns:a16="http://schemas.microsoft.com/office/drawing/2014/main" id="{7E322B01-8AA4-6B48-98B8-90F64F16E3E4}"/>
              </a:ext>
              <a:ext uri="{C183D7F6-B498-43B3-948B-1728B52AA6E4}">
                <adec:decorative xmlns:adec="http://schemas.microsoft.com/office/drawing/2017/decorative" val="1"/>
              </a:ext>
            </a:extLst>
          </p:cNvPr>
          <p:cNvCxnSpPr/>
          <p:nvPr userDrawn="1"/>
        </p:nvCxnSpPr>
        <p:spPr bwMode="gray">
          <a:xfrm>
            <a:off x="1093076" y="2680138"/>
            <a:ext cx="2459421"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descr="Row 2, box 1: text in plum">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1102407" y="2699834"/>
            <a:ext cx="2430126" cy="1949198"/>
          </a:xfrm>
          <a:noFill/>
          <a:ln w="15875">
            <a:noFill/>
          </a:ln>
        </p:spPr>
        <p:txBody>
          <a:bodyPr tIns="365760"/>
          <a:lstStyle>
            <a:lvl1pPr algn="ctr">
              <a:lnSpc>
                <a:spcPct val="100000"/>
              </a:lnSpc>
              <a:spcBef>
                <a:spcPts val="600"/>
              </a:spcBef>
              <a:buNone/>
              <a:defRPr sz="1799">
                <a:solidFill>
                  <a:schemeClr val="accent5"/>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a:p>
            <a:pPr lvl="1"/>
            <a:r>
              <a:rPr lang="en-US" dirty="0"/>
              <a:t>Second level</a:t>
            </a:r>
          </a:p>
        </p:txBody>
      </p:sp>
      <p:cxnSp>
        <p:nvCxnSpPr>
          <p:cNvPr id="25" name="Straight Connector 24">
            <a:extLst>
              <a:ext uri="{FF2B5EF4-FFF2-40B4-BE49-F238E27FC236}">
                <a16:creationId xmlns:a16="http://schemas.microsoft.com/office/drawing/2014/main" id="{1AEFB321-2C32-7945-A5C9-A9F00AE58896}"/>
              </a:ext>
              <a:ext uri="{C183D7F6-B498-43B3-948B-1728B52AA6E4}">
                <adec:decorative xmlns:adec="http://schemas.microsoft.com/office/drawing/2017/decorative" val="1"/>
              </a:ext>
            </a:extLst>
          </p:cNvPr>
          <p:cNvCxnSpPr/>
          <p:nvPr userDrawn="1"/>
        </p:nvCxnSpPr>
        <p:spPr bwMode="gray">
          <a:xfrm>
            <a:off x="3808412" y="2680138"/>
            <a:ext cx="2459421" cy="0"/>
          </a:xfrm>
          <a:prstGeom prst="line">
            <a:avLst/>
          </a:prstGeom>
          <a:ln w="25400">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descr="Row 2, box 2: text in ocean">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3816081" y="2699834"/>
            <a:ext cx="2430126" cy="1949198"/>
          </a:xfrm>
          <a:noFill/>
          <a:ln w="15875">
            <a:noFill/>
          </a:ln>
        </p:spPr>
        <p:txBody>
          <a:bodyPr tIns="365760"/>
          <a:lstStyle>
            <a:lvl1pPr algn="ctr">
              <a:lnSpc>
                <a:spcPct val="100000"/>
              </a:lnSpc>
              <a:spcBef>
                <a:spcPts val="600"/>
              </a:spcBef>
              <a:buNone/>
              <a:defRPr sz="1799">
                <a:solidFill>
                  <a:schemeClr val="accent1"/>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a:p>
            <a:pPr lvl="1"/>
            <a:r>
              <a:rPr lang="en-US" dirty="0"/>
              <a:t>Second level</a:t>
            </a:r>
          </a:p>
        </p:txBody>
      </p:sp>
      <p:cxnSp>
        <p:nvCxnSpPr>
          <p:cNvPr id="32" name="Straight Connector 31">
            <a:extLst>
              <a:ext uri="{FF2B5EF4-FFF2-40B4-BE49-F238E27FC236}">
                <a16:creationId xmlns:a16="http://schemas.microsoft.com/office/drawing/2014/main" id="{65C97932-042E-C845-9300-586CA61AB8C0}"/>
              </a:ext>
              <a:ext uri="{C183D7F6-B498-43B3-948B-1728B52AA6E4}">
                <adec:decorative xmlns:adec="http://schemas.microsoft.com/office/drawing/2017/decorative" val="1"/>
              </a:ext>
            </a:extLst>
          </p:cNvPr>
          <p:cNvCxnSpPr/>
          <p:nvPr userDrawn="1"/>
        </p:nvCxnSpPr>
        <p:spPr bwMode="gray">
          <a:xfrm>
            <a:off x="6551613" y="2680138"/>
            <a:ext cx="2459421"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descr="Row 2, box 3: text in indigo">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6529755" y="2699834"/>
            <a:ext cx="2477611" cy="1949198"/>
          </a:xfrm>
          <a:noFill/>
          <a:ln w="15875">
            <a:noFill/>
          </a:ln>
        </p:spPr>
        <p:txBody>
          <a:bodyPr tIns="365760"/>
          <a:lstStyle>
            <a:lvl1pPr algn="ctr">
              <a:lnSpc>
                <a:spcPct val="100000"/>
              </a:lnSpc>
              <a:spcBef>
                <a:spcPts val="600"/>
              </a:spcBef>
              <a:defRPr sz="1799">
                <a:solidFill>
                  <a:schemeClr val="accent2"/>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a:p>
            <a:pPr lvl="1"/>
            <a:r>
              <a:rPr lang="en-US" dirty="0"/>
              <a:t>Second level</a:t>
            </a:r>
          </a:p>
        </p:txBody>
      </p:sp>
      <p:cxnSp>
        <p:nvCxnSpPr>
          <p:cNvPr id="38" name="Straight Connector 37">
            <a:extLst>
              <a:ext uri="{FF2B5EF4-FFF2-40B4-BE49-F238E27FC236}">
                <a16:creationId xmlns:a16="http://schemas.microsoft.com/office/drawing/2014/main" id="{D68A42CD-A1AD-9149-80A3-4BFE5D75E3AB}"/>
              </a:ext>
              <a:ext uri="{C183D7F6-B498-43B3-948B-1728B52AA6E4}">
                <adec:decorative xmlns:adec="http://schemas.microsoft.com/office/drawing/2017/decorative" val="1"/>
              </a:ext>
            </a:extLst>
          </p:cNvPr>
          <p:cNvCxnSpPr/>
          <p:nvPr userDrawn="1"/>
        </p:nvCxnSpPr>
        <p:spPr bwMode="gray">
          <a:xfrm>
            <a:off x="9229123" y="2680138"/>
            <a:ext cx="2459421" cy="0"/>
          </a:xfrm>
          <a:prstGeom prst="line">
            <a:avLst/>
          </a:prstGeom>
          <a:ln w="25400">
            <a:solidFill>
              <a:schemeClr val="accent6"/>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descr="Row 2, box 4: text in dark green">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9243429" y="2699834"/>
            <a:ext cx="2454586" cy="1949198"/>
          </a:xfrm>
          <a:noFill/>
          <a:ln w="15875">
            <a:noFill/>
          </a:ln>
        </p:spPr>
        <p:txBody>
          <a:bodyPr tIns="365760"/>
          <a:lstStyle>
            <a:lvl1pPr algn="ctr">
              <a:lnSpc>
                <a:spcPct val="100000"/>
              </a:lnSpc>
              <a:spcBef>
                <a:spcPts val="600"/>
              </a:spcBef>
              <a:buNone/>
              <a:defRPr sz="1799">
                <a:solidFill>
                  <a:schemeClr val="accent6"/>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a:p>
            <a:pPr lvl="1"/>
            <a:r>
              <a:rPr lang="en-US" dirty="0"/>
              <a:t>Second level</a:t>
            </a:r>
          </a:p>
        </p:txBody>
      </p:sp>
      <p:sp>
        <p:nvSpPr>
          <p:cNvPr id="37" name="Text Placeholder 3" descr="Row 3 label: this row shows six, small content boxes in a horiztonal row">
            <a:extLst>
              <a:ext uri="{FF2B5EF4-FFF2-40B4-BE49-F238E27FC236}">
                <a16:creationId xmlns:a16="http://schemas.microsoft.com/office/drawing/2014/main" id="{EF286E42-C44A-274D-B9C1-D21F1AD1DEB2}"/>
              </a:ext>
            </a:extLst>
          </p:cNvPr>
          <p:cNvSpPr>
            <a:spLocks noGrp="1"/>
          </p:cNvSpPr>
          <p:nvPr>
            <p:ph type="body" sz="quarter" idx="32" hasCustomPrompt="1"/>
          </p:nvPr>
        </p:nvSpPr>
        <p:spPr>
          <a:xfrm>
            <a:off x="300039" y="5065521"/>
            <a:ext cx="545995" cy="658026"/>
          </a:xfrm>
          <a:solidFill>
            <a:schemeClr val="bg1"/>
          </a:solidFill>
          <a:ln w="12700">
            <a:noFill/>
          </a:ln>
        </p:spPr>
        <p:txBody>
          <a:bodyPr tIns="91440"/>
          <a:lstStyle>
            <a:lvl1pPr algn="ctr">
              <a:lnSpc>
                <a:spcPct val="100000"/>
              </a:lnSpc>
              <a:spcBef>
                <a:spcPts val="600"/>
              </a:spcBef>
              <a:buNone/>
              <a:defRPr sz="10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p:txBody>
      </p:sp>
      <p:sp>
        <p:nvSpPr>
          <p:cNvPr id="20" name="Text Placeholder 3" descr="Row 3, text box 1">
            <a:extLst>
              <a:ext uri="{FF2B5EF4-FFF2-40B4-BE49-F238E27FC236}">
                <a16:creationId xmlns:a16="http://schemas.microsoft.com/office/drawing/2014/main" id="{828E38C7-4E21-F24B-B372-9632EC441D7F}"/>
              </a:ext>
            </a:extLst>
          </p:cNvPr>
          <p:cNvSpPr>
            <a:spLocks noGrp="1"/>
          </p:cNvSpPr>
          <p:nvPr>
            <p:ph type="body" sz="quarter" idx="23" hasCustomPrompt="1"/>
          </p:nvPr>
        </p:nvSpPr>
        <p:spPr>
          <a:xfrm>
            <a:off x="1115052" y="4956563"/>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dirty="0"/>
              <a:t>Click to add text</a:t>
            </a:r>
          </a:p>
          <a:p>
            <a:pPr lvl="1"/>
            <a:r>
              <a:rPr lang="en-US" dirty="0"/>
              <a:t>Second level</a:t>
            </a:r>
          </a:p>
        </p:txBody>
      </p:sp>
      <p:sp>
        <p:nvSpPr>
          <p:cNvPr id="21" name="Text Placeholder 3" descr="Row 3, text box 2">
            <a:extLst>
              <a:ext uri="{FF2B5EF4-FFF2-40B4-BE49-F238E27FC236}">
                <a16:creationId xmlns:a16="http://schemas.microsoft.com/office/drawing/2014/main" id="{8B2FDC15-7948-0244-83E4-0CDCDBC619B3}"/>
              </a:ext>
            </a:extLst>
          </p:cNvPr>
          <p:cNvSpPr>
            <a:spLocks noGrp="1"/>
          </p:cNvSpPr>
          <p:nvPr>
            <p:ph type="body" sz="quarter" idx="24" hasCustomPrompt="1"/>
          </p:nvPr>
        </p:nvSpPr>
        <p:spPr>
          <a:xfrm>
            <a:off x="2886313" y="4956563"/>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dirty="0"/>
              <a:t>Click to add text</a:t>
            </a:r>
          </a:p>
          <a:p>
            <a:pPr lvl="1"/>
            <a:r>
              <a:rPr lang="en-US" dirty="0"/>
              <a:t>Second level</a:t>
            </a:r>
          </a:p>
        </p:txBody>
      </p:sp>
      <p:sp>
        <p:nvSpPr>
          <p:cNvPr id="26" name="Text Placeholder 3" descr="Row 3, text box 3">
            <a:extLst>
              <a:ext uri="{FF2B5EF4-FFF2-40B4-BE49-F238E27FC236}">
                <a16:creationId xmlns:a16="http://schemas.microsoft.com/office/drawing/2014/main" id="{E4B34A83-BA8A-6844-8A56-BBD517A5B6FD}"/>
              </a:ext>
            </a:extLst>
          </p:cNvPr>
          <p:cNvSpPr>
            <a:spLocks noGrp="1"/>
          </p:cNvSpPr>
          <p:nvPr>
            <p:ph type="body" sz="quarter" idx="25" hasCustomPrompt="1"/>
          </p:nvPr>
        </p:nvSpPr>
        <p:spPr>
          <a:xfrm>
            <a:off x="4657574" y="4956563"/>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dirty="0"/>
              <a:t>Click to add text</a:t>
            </a:r>
          </a:p>
          <a:p>
            <a:pPr lvl="1"/>
            <a:r>
              <a:rPr lang="en-US" dirty="0"/>
              <a:t>Second level</a:t>
            </a:r>
          </a:p>
        </p:txBody>
      </p:sp>
      <p:sp>
        <p:nvSpPr>
          <p:cNvPr id="27" name="Text Placeholder 3" descr="Row 3, text box 4">
            <a:extLst>
              <a:ext uri="{FF2B5EF4-FFF2-40B4-BE49-F238E27FC236}">
                <a16:creationId xmlns:a16="http://schemas.microsoft.com/office/drawing/2014/main" id="{532716FA-3DC7-AF41-8C5F-F9D040A43930}"/>
              </a:ext>
            </a:extLst>
          </p:cNvPr>
          <p:cNvSpPr>
            <a:spLocks noGrp="1"/>
          </p:cNvSpPr>
          <p:nvPr>
            <p:ph type="body" sz="quarter" idx="26" hasCustomPrompt="1"/>
          </p:nvPr>
        </p:nvSpPr>
        <p:spPr>
          <a:xfrm>
            <a:off x="6428835" y="4956563"/>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dirty="0"/>
              <a:t>Click to add text</a:t>
            </a:r>
          </a:p>
          <a:p>
            <a:pPr lvl="1"/>
            <a:r>
              <a:rPr lang="en-US" dirty="0"/>
              <a:t>Second level</a:t>
            </a:r>
          </a:p>
        </p:txBody>
      </p:sp>
      <p:sp>
        <p:nvSpPr>
          <p:cNvPr id="31" name="Text Placeholder 3" descr="Row 3, text box 5">
            <a:extLst>
              <a:ext uri="{FF2B5EF4-FFF2-40B4-BE49-F238E27FC236}">
                <a16:creationId xmlns:a16="http://schemas.microsoft.com/office/drawing/2014/main" id="{6EA6D41F-30CE-1443-9F1F-896A2907ECBD}"/>
              </a:ext>
            </a:extLst>
          </p:cNvPr>
          <p:cNvSpPr>
            <a:spLocks noGrp="1"/>
          </p:cNvSpPr>
          <p:nvPr>
            <p:ph type="body" sz="quarter" idx="27" hasCustomPrompt="1"/>
          </p:nvPr>
        </p:nvSpPr>
        <p:spPr>
          <a:xfrm>
            <a:off x="8200096" y="4956563"/>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dirty="0"/>
              <a:t>Click to add text</a:t>
            </a:r>
          </a:p>
          <a:p>
            <a:pPr lvl="1"/>
            <a:r>
              <a:rPr lang="en-US" dirty="0"/>
              <a:t>Second level</a:t>
            </a:r>
          </a:p>
        </p:txBody>
      </p:sp>
      <p:sp>
        <p:nvSpPr>
          <p:cNvPr id="33" name="Text Placeholder 3" descr="Row 3, text box 6">
            <a:extLst>
              <a:ext uri="{FF2B5EF4-FFF2-40B4-BE49-F238E27FC236}">
                <a16:creationId xmlns:a16="http://schemas.microsoft.com/office/drawing/2014/main" id="{62388AAB-5BA2-4747-B0D0-B11DA9195125}"/>
              </a:ext>
            </a:extLst>
          </p:cNvPr>
          <p:cNvSpPr>
            <a:spLocks noGrp="1"/>
          </p:cNvSpPr>
          <p:nvPr>
            <p:ph type="body" sz="quarter" idx="28" hasCustomPrompt="1"/>
          </p:nvPr>
        </p:nvSpPr>
        <p:spPr>
          <a:xfrm>
            <a:off x="9971355" y="4956563"/>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dirty="0"/>
              <a:t>Click to add text</a:t>
            </a:r>
          </a:p>
          <a:p>
            <a:pPr lvl="1"/>
            <a:r>
              <a:rPr lang="en-US" dirty="0"/>
              <a:t>Second level</a:t>
            </a:r>
          </a:p>
        </p:txBody>
      </p:sp>
      <p:sp>
        <p:nvSpPr>
          <p:cNvPr id="24" name="page number">
            <a:extLst>
              <a:ext uri="{FF2B5EF4-FFF2-40B4-BE49-F238E27FC236}">
                <a16:creationId xmlns:a16="http://schemas.microsoft.com/office/drawing/2014/main" id="{D09494D0-773E-A04D-BC5F-65AA87B8246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1090465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1.xml><?xml version="1.0" encoding="utf-8"?>
<p:sldLayout xmlns:a="http://schemas.openxmlformats.org/drawingml/2006/main" xmlns:r="http://schemas.openxmlformats.org/officeDocument/2006/relationships" xmlns:p="http://schemas.openxmlformats.org/presentationml/2006/main" userDrawn="1">
  <p:cSld name="Two-Content Balanced with 4 Item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dirty="0"/>
              <a:t>Click to Add One Line Title</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7" y="811831"/>
            <a:ext cx="10962687" cy="247743"/>
          </a:xfrm>
        </p:spPr>
        <p:txBody>
          <a:bodyPr/>
          <a:lstStyle>
            <a:lvl1pPr marL="0" indent="0" algn="l">
              <a:lnSpc>
                <a:spcPct val="100000"/>
              </a:lnSpc>
              <a:spcBef>
                <a:spcPts val="0"/>
              </a:spcBef>
              <a:buNone/>
              <a:defRPr sz="1999">
                <a:solidFill>
                  <a:schemeClr val="tx2"/>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add subtitle</a:t>
            </a:r>
          </a:p>
        </p:txBody>
      </p:sp>
      <p:sp>
        <p:nvSpPr>
          <p:cNvPr id="21" name="Text Placeholder 4">
            <a:extLst>
              <a:ext uri="{FF2B5EF4-FFF2-40B4-BE49-F238E27FC236}">
                <a16:creationId xmlns:a16="http://schemas.microsoft.com/office/drawing/2014/main" id="{BEC064C4-3E9E-B246-ACD5-2D012920B654}"/>
              </a:ext>
            </a:extLst>
          </p:cNvPr>
          <p:cNvSpPr>
            <a:spLocks noGrp="1"/>
          </p:cNvSpPr>
          <p:nvPr>
            <p:ph type="body" sz="quarter" idx="27" hasCustomPrompt="1"/>
          </p:nvPr>
        </p:nvSpPr>
        <p:spPr>
          <a:xfrm>
            <a:off x="556591" y="1665027"/>
            <a:ext cx="3551385" cy="4343400"/>
          </a:xfrm>
        </p:spPr>
        <p:txBody>
          <a:bodyPr vert="horz" lIns="0" tIns="0" rIns="0" bIns="0" rtlCol="0">
            <a:noAutofit/>
          </a:bodyPr>
          <a:lstStyle>
            <a:lvl1pPr>
              <a:defRPr lang="en-US" dirty="0"/>
            </a:lvl1pPr>
            <a:lvl2pPr>
              <a:defRPr lang="en-US" dirty="0"/>
            </a:lvl2pPr>
            <a:lvl3pPr>
              <a:defRPr lang="en-US" dirty="0"/>
            </a:lvl3pPr>
            <a:lvl4pPr>
              <a:defRPr lang="en-US" dirty="0"/>
            </a:lvl4pPr>
            <a:lvl5pPr>
              <a:defRPr lang="en-US" dirty="0"/>
            </a:lvl5pPr>
            <a:lvl6pPr>
              <a:defRPr lang="en-US" dirty="0"/>
            </a:lvl6pPr>
            <a:lvl7pPr>
              <a:defRPr lang="en-US" dirty="0"/>
            </a:lvl7pPr>
            <a:lvl8pPr>
              <a:defRPr lang="en-US" dirty="0"/>
            </a:lvl8pPr>
            <a:lvl9pPr>
              <a:defRPr lang="en-US" dirty="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 Seventh level</a:t>
            </a:r>
          </a:p>
          <a:p>
            <a:pPr lvl="7"/>
            <a:r>
              <a:rPr lang="en-US" dirty="0"/>
              <a:t> Eighth level</a:t>
            </a:r>
          </a:p>
          <a:p>
            <a:pPr lvl="8"/>
            <a:r>
              <a:rPr lang="en-US" dirty="0"/>
              <a:t>Ninth level</a:t>
            </a:r>
          </a:p>
        </p:txBody>
      </p:sp>
      <p:cxnSp>
        <p:nvCxnSpPr>
          <p:cNvPr id="19" name="Straight Connector 18">
            <a:extLst>
              <a:ext uri="{FF2B5EF4-FFF2-40B4-BE49-F238E27FC236}">
                <a16:creationId xmlns:a16="http://schemas.microsoft.com/office/drawing/2014/main" id="{B9D231B6-B665-5B4B-98D5-858F74779A9A}"/>
              </a:ext>
              <a:ext uri="{C183D7F6-B498-43B3-948B-1728B52AA6E4}">
                <adec:decorative xmlns:adec="http://schemas.microsoft.com/office/drawing/2017/decorative" val="1"/>
              </a:ext>
            </a:extLst>
          </p:cNvPr>
          <p:cNvCxnSpPr/>
          <p:nvPr userDrawn="1"/>
        </p:nvCxnSpPr>
        <p:spPr bwMode="gray">
          <a:xfrm>
            <a:off x="4566265" y="1718036"/>
            <a:ext cx="0" cy="3710608"/>
          </a:xfrm>
          <a:prstGeom prst="line">
            <a:avLst/>
          </a:prstGeom>
          <a:ln w="25400">
            <a:solidFill>
              <a:schemeClr val="tx1"/>
            </a:solidFill>
            <a:prstDash val="sysDot"/>
            <a:miter lim="800000"/>
            <a:tailEnd type="none"/>
          </a:ln>
        </p:spPr>
        <p:style>
          <a:lnRef idx="1">
            <a:schemeClr val="accent1"/>
          </a:lnRef>
          <a:fillRef idx="0">
            <a:schemeClr val="accent1"/>
          </a:fillRef>
          <a:effectRef idx="0">
            <a:schemeClr val="accent1"/>
          </a:effectRef>
          <a:fontRef idx="minor">
            <a:schemeClr val="tx1"/>
          </a:fontRef>
        </p:style>
      </p:cxnSp>
      <p:sp>
        <p:nvSpPr>
          <p:cNvPr id="12" name="Content Placeholder 3">
            <a:extLst>
              <a:ext uri="{FF2B5EF4-FFF2-40B4-BE49-F238E27FC236}">
                <a16:creationId xmlns:a16="http://schemas.microsoft.com/office/drawing/2014/main" id="{CD860A49-A98C-4F0E-AB34-4E13B89D5EBC}"/>
              </a:ext>
            </a:extLst>
          </p:cNvPr>
          <p:cNvSpPr>
            <a:spLocks noGrp="1"/>
          </p:cNvSpPr>
          <p:nvPr>
            <p:ph sz="quarter" idx="18"/>
          </p:nvPr>
        </p:nvSpPr>
        <p:spPr>
          <a:xfrm>
            <a:off x="4886409" y="1750487"/>
            <a:ext cx="1136591" cy="709301"/>
          </a:xfrm>
        </p:spPr>
        <p:txBody>
          <a:bodyPr lIns="0" rIns="594360"/>
          <a:lstStyle>
            <a:lvl1pPr>
              <a:defRPr sz="1799">
                <a:solidFill>
                  <a:schemeClr val="tx2"/>
                </a:solidFill>
              </a:defRPr>
            </a:lvl1pPr>
            <a:lvl2pPr>
              <a:defRPr sz="16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799">
                <a:solidFill>
                  <a:schemeClr val="tx2"/>
                </a:solidFill>
              </a:defRPr>
            </a:lvl6pPr>
            <a:lvl7pPr>
              <a:defRPr sz="1400">
                <a:solidFill>
                  <a:schemeClr val="tx2"/>
                </a:solidFill>
              </a:defRPr>
            </a:lvl7pPr>
            <a:lvl8pPr>
              <a:defRPr sz="1200">
                <a:solidFill>
                  <a:schemeClr val="tx2"/>
                </a:solidFill>
              </a:defRPr>
            </a:lvl8pPr>
            <a:lvl9pPr>
              <a:defRPr sz="1799">
                <a:solidFill>
                  <a:schemeClr val="tx2"/>
                </a:solidFill>
              </a:defRPr>
            </a:lvl9pPr>
          </a:lstStyle>
          <a:p>
            <a:pPr lvl="0"/>
            <a:endParaRPr lang="en-US" dirty="0"/>
          </a:p>
        </p:txBody>
      </p:sp>
      <p:sp>
        <p:nvSpPr>
          <p:cNvPr id="11" name="Content Placeholder 3">
            <a:extLst>
              <a:ext uri="{FF2B5EF4-FFF2-40B4-BE49-F238E27FC236}">
                <a16:creationId xmlns:a16="http://schemas.microsoft.com/office/drawing/2014/main" id="{3636B989-5405-7743-8C4B-6894A84D494C}"/>
              </a:ext>
            </a:extLst>
          </p:cNvPr>
          <p:cNvSpPr>
            <a:spLocks noGrp="1"/>
          </p:cNvSpPr>
          <p:nvPr>
            <p:ph sz="quarter" idx="20" hasCustomPrompt="1"/>
          </p:nvPr>
        </p:nvSpPr>
        <p:spPr>
          <a:xfrm>
            <a:off x="6165267" y="1750487"/>
            <a:ext cx="5455228" cy="709301"/>
          </a:xfrm>
        </p:spPr>
        <p:txBody>
          <a:bodyPr lIns="0" rIns="594360"/>
          <a:lstStyle>
            <a:lvl1pPr>
              <a:defRPr sz="1400" b="1">
                <a:solidFill>
                  <a:schemeClr val="accent5"/>
                </a:solidFill>
              </a:defRPr>
            </a:lvl1pPr>
            <a:lvl2pPr>
              <a:defRPr sz="12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799">
                <a:solidFill>
                  <a:schemeClr val="tx2"/>
                </a:solidFill>
              </a:defRPr>
            </a:lvl6pPr>
            <a:lvl7pPr>
              <a:defRPr sz="1400">
                <a:solidFill>
                  <a:schemeClr val="tx2"/>
                </a:solidFill>
              </a:defRPr>
            </a:lvl7pPr>
            <a:lvl8pPr>
              <a:defRPr sz="1200">
                <a:solidFill>
                  <a:schemeClr val="tx2"/>
                </a:solidFill>
              </a:defRPr>
            </a:lvl8pPr>
            <a:lvl9pPr>
              <a:defRPr sz="1799">
                <a:solidFill>
                  <a:schemeClr val="tx2"/>
                </a:solidFill>
              </a:defRPr>
            </a:lvl9pPr>
          </a:lstStyle>
          <a:p>
            <a:pPr lvl="0"/>
            <a:r>
              <a:rPr lang="en-US" dirty="0"/>
              <a:t>Click to add plum text</a:t>
            </a:r>
          </a:p>
          <a:p>
            <a:pPr lvl="1"/>
            <a:r>
              <a:rPr lang="en-US" dirty="0"/>
              <a:t>Second level</a:t>
            </a:r>
          </a:p>
        </p:txBody>
      </p:sp>
      <p:sp>
        <p:nvSpPr>
          <p:cNvPr id="13" name="Content Placeholder 3">
            <a:extLst>
              <a:ext uri="{FF2B5EF4-FFF2-40B4-BE49-F238E27FC236}">
                <a16:creationId xmlns:a16="http://schemas.microsoft.com/office/drawing/2014/main" id="{8E5AB2B4-4B40-9E4B-88EE-A534B0D16E87}"/>
              </a:ext>
            </a:extLst>
          </p:cNvPr>
          <p:cNvSpPr>
            <a:spLocks noGrp="1"/>
          </p:cNvSpPr>
          <p:nvPr>
            <p:ph sz="quarter" idx="21"/>
          </p:nvPr>
        </p:nvSpPr>
        <p:spPr>
          <a:xfrm>
            <a:off x="4886409" y="2743935"/>
            <a:ext cx="1136591" cy="709301"/>
          </a:xfrm>
        </p:spPr>
        <p:txBody>
          <a:bodyPr lIns="0" rIns="594360"/>
          <a:lstStyle>
            <a:lvl1pPr>
              <a:defRPr sz="1799">
                <a:solidFill>
                  <a:schemeClr val="tx2"/>
                </a:solidFill>
              </a:defRPr>
            </a:lvl1pPr>
            <a:lvl2pPr>
              <a:defRPr sz="16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799">
                <a:solidFill>
                  <a:schemeClr val="tx2"/>
                </a:solidFill>
              </a:defRPr>
            </a:lvl6pPr>
            <a:lvl7pPr>
              <a:defRPr sz="1400">
                <a:solidFill>
                  <a:schemeClr val="tx2"/>
                </a:solidFill>
              </a:defRPr>
            </a:lvl7pPr>
            <a:lvl8pPr>
              <a:defRPr sz="1200">
                <a:solidFill>
                  <a:schemeClr val="tx2"/>
                </a:solidFill>
              </a:defRPr>
            </a:lvl8pPr>
            <a:lvl9pPr>
              <a:defRPr sz="1799">
                <a:solidFill>
                  <a:schemeClr val="tx2"/>
                </a:solidFill>
              </a:defRPr>
            </a:lvl9pPr>
          </a:lstStyle>
          <a:p>
            <a:pPr lvl="0"/>
            <a:endParaRPr lang="en-US" dirty="0"/>
          </a:p>
        </p:txBody>
      </p:sp>
      <p:sp>
        <p:nvSpPr>
          <p:cNvPr id="14" name="Content Placeholder 3">
            <a:extLst>
              <a:ext uri="{FF2B5EF4-FFF2-40B4-BE49-F238E27FC236}">
                <a16:creationId xmlns:a16="http://schemas.microsoft.com/office/drawing/2014/main" id="{EE3DDFE7-075F-F842-B0E7-0D71FBAC2C36}"/>
              </a:ext>
            </a:extLst>
          </p:cNvPr>
          <p:cNvSpPr>
            <a:spLocks noGrp="1"/>
          </p:cNvSpPr>
          <p:nvPr>
            <p:ph sz="quarter" idx="22" hasCustomPrompt="1"/>
          </p:nvPr>
        </p:nvSpPr>
        <p:spPr>
          <a:xfrm>
            <a:off x="6165267" y="2743935"/>
            <a:ext cx="5455228" cy="709301"/>
          </a:xfrm>
        </p:spPr>
        <p:txBody>
          <a:bodyPr lIns="0" rIns="594360"/>
          <a:lstStyle>
            <a:lvl1pPr>
              <a:defRPr sz="1400" b="1">
                <a:solidFill>
                  <a:schemeClr val="accent1"/>
                </a:solidFill>
              </a:defRPr>
            </a:lvl1pPr>
            <a:lvl2pPr>
              <a:defRPr sz="12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799">
                <a:solidFill>
                  <a:schemeClr val="tx2"/>
                </a:solidFill>
              </a:defRPr>
            </a:lvl6pPr>
            <a:lvl7pPr>
              <a:defRPr sz="1400">
                <a:solidFill>
                  <a:schemeClr val="tx2"/>
                </a:solidFill>
              </a:defRPr>
            </a:lvl7pPr>
            <a:lvl8pPr>
              <a:defRPr sz="1200">
                <a:solidFill>
                  <a:schemeClr val="tx2"/>
                </a:solidFill>
              </a:defRPr>
            </a:lvl8pPr>
            <a:lvl9pPr>
              <a:defRPr sz="1799">
                <a:solidFill>
                  <a:schemeClr val="tx2"/>
                </a:solidFill>
              </a:defRPr>
            </a:lvl9pPr>
          </a:lstStyle>
          <a:p>
            <a:pPr lvl="0"/>
            <a:r>
              <a:rPr lang="en-US" dirty="0"/>
              <a:t>Click to add ocean text</a:t>
            </a:r>
          </a:p>
          <a:p>
            <a:pPr lvl="1"/>
            <a:r>
              <a:rPr lang="en-US" dirty="0"/>
              <a:t>Second level</a:t>
            </a:r>
          </a:p>
        </p:txBody>
      </p:sp>
      <p:sp>
        <p:nvSpPr>
          <p:cNvPr id="15" name="Content Placeholder 3">
            <a:extLst>
              <a:ext uri="{FF2B5EF4-FFF2-40B4-BE49-F238E27FC236}">
                <a16:creationId xmlns:a16="http://schemas.microsoft.com/office/drawing/2014/main" id="{3CD5D980-E9FD-A743-B21C-35D97EFF78B6}"/>
              </a:ext>
            </a:extLst>
          </p:cNvPr>
          <p:cNvSpPr>
            <a:spLocks noGrp="1"/>
          </p:cNvSpPr>
          <p:nvPr>
            <p:ph sz="quarter" idx="23"/>
          </p:nvPr>
        </p:nvSpPr>
        <p:spPr>
          <a:xfrm>
            <a:off x="4886409" y="3727415"/>
            <a:ext cx="1136591" cy="709301"/>
          </a:xfrm>
        </p:spPr>
        <p:txBody>
          <a:bodyPr lIns="0" rIns="594360"/>
          <a:lstStyle>
            <a:lvl1pPr>
              <a:defRPr sz="1799">
                <a:solidFill>
                  <a:schemeClr val="tx2"/>
                </a:solidFill>
              </a:defRPr>
            </a:lvl1pPr>
            <a:lvl2pPr>
              <a:defRPr sz="16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799">
                <a:solidFill>
                  <a:schemeClr val="tx2"/>
                </a:solidFill>
              </a:defRPr>
            </a:lvl6pPr>
            <a:lvl7pPr>
              <a:defRPr sz="1400">
                <a:solidFill>
                  <a:schemeClr val="tx2"/>
                </a:solidFill>
              </a:defRPr>
            </a:lvl7pPr>
            <a:lvl8pPr>
              <a:defRPr sz="1200">
                <a:solidFill>
                  <a:schemeClr val="tx2"/>
                </a:solidFill>
              </a:defRPr>
            </a:lvl8pPr>
            <a:lvl9pPr>
              <a:defRPr sz="1799">
                <a:solidFill>
                  <a:schemeClr val="tx2"/>
                </a:solidFill>
              </a:defRPr>
            </a:lvl9pPr>
          </a:lstStyle>
          <a:p>
            <a:pPr lvl="0"/>
            <a:endParaRPr lang="en-US" dirty="0"/>
          </a:p>
        </p:txBody>
      </p:sp>
      <p:sp>
        <p:nvSpPr>
          <p:cNvPr id="16" name="Content Placeholder 3">
            <a:extLst>
              <a:ext uri="{FF2B5EF4-FFF2-40B4-BE49-F238E27FC236}">
                <a16:creationId xmlns:a16="http://schemas.microsoft.com/office/drawing/2014/main" id="{23ED76AC-9B3D-A24D-BAEE-275D30215215}"/>
              </a:ext>
            </a:extLst>
          </p:cNvPr>
          <p:cNvSpPr>
            <a:spLocks noGrp="1"/>
          </p:cNvSpPr>
          <p:nvPr>
            <p:ph sz="quarter" idx="24" hasCustomPrompt="1"/>
          </p:nvPr>
        </p:nvSpPr>
        <p:spPr>
          <a:xfrm>
            <a:off x="6165267" y="3727415"/>
            <a:ext cx="5455228" cy="709301"/>
          </a:xfrm>
        </p:spPr>
        <p:txBody>
          <a:bodyPr lIns="0" rIns="594360"/>
          <a:lstStyle>
            <a:lvl1pPr>
              <a:defRPr sz="1400" b="1" i="0">
                <a:solidFill>
                  <a:schemeClr val="accent2"/>
                </a:solidFill>
                <a:latin typeface="+mn-lt"/>
              </a:defRPr>
            </a:lvl1pPr>
            <a:lvl2pPr>
              <a:defRPr sz="12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799">
                <a:solidFill>
                  <a:schemeClr val="tx2"/>
                </a:solidFill>
              </a:defRPr>
            </a:lvl6pPr>
            <a:lvl7pPr>
              <a:defRPr sz="1400">
                <a:solidFill>
                  <a:schemeClr val="tx2"/>
                </a:solidFill>
              </a:defRPr>
            </a:lvl7pPr>
            <a:lvl8pPr>
              <a:defRPr sz="1200">
                <a:solidFill>
                  <a:schemeClr val="tx2"/>
                </a:solidFill>
              </a:defRPr>
            </a:lvl8pPr>
            <a:lvl9pPr>
              <a:defRPr sz="1799">
                <a:solidFill>
                  <a:schemeClr val="tx2"/>
                </a:solidFill>
              </a:defRPr>
            </a:lvl9pPr>
          </a:lstStyle>
          <a:p>
            <a:pPr lvl="0"/>
            <a:r>
              <a:rPr lang="en-US" dirty="0"/>
              <a:t>Click to add indigo text</a:t>
            </a:r>
          </a:p>
          <a:p>
            <a:pPr lvl="1"/>
            <a:r>
              <a:rPr lang="en-US" dirty="0"/>
              <a:t>Second level</a:t>
            </a:r>
          </a:p>
        </p:txBody>
      </p:sp>
      <p:sp>
        <p:nvSpPr>
          <p:cNvPr id="17" name="Content Placeholder 3">
            <a:extLst>
              <a:ext uri="{FF2B5EF4-FFF2-40B4-BE49-F238E27FC236}">
                <a16:creationId xmlns:a16="http://schemas.microsoft.com/office/drawing/2014/main" id="{6E328FCB-AD7A-0B48-84A3-BC75E4A968AC}"/>
              </a:ext>
            </a:extLst>
          </p:cNvPr>
          <p:cNvSpPr>
            <a:spLocks noGrp="1"/>
          </p:cNvSpPr>
          <p:nvPr>
            <p:ph sz="quarter" idx="25"/>
          </p:nvPr>
        </p:nvSpPr>
        <p:spPr>
          <a:xfrm>
            <a:off x="4886409" y="4693802"/>
            <a:ext cx="1136591" cy="709301"/>
          </a:xfrm>
        </p:spPr>
        <p:txBody>
          <a:bodyPr lIns="0" rIns="594360"/>
          <a:lstStyle>
            <a:lvl1pPr>
              <a:defRPr sz="1799">
                <a:solidFill>
                  <a:schemeClr val="tx2"/>
                </a:solidFill>
              </a:defRPr>
            </a:lvl1pPr>
            <a:lvl2pPr>
              <a:defRPr sz="16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799">
                <a:solidFill>
                  <a:schemeClr val="tx2"/>
                </a:solidFill>
              </a:defRPr>
            </a:lvl6pPr>
            <a:lvl7pPr>
              <a:defRPr sz="1400">
                <a:solidFill>
                  <a:schemeClr val="tx2"/>
                </a:solidFill>
              </a:defRPr>
            </a:lvl7pPr>
            <a:lvl8pPr>
              <a:defRPr sz="1200">
                <a:solidFill>
                  <a:schemeClr val="tx2"/>
                </a:solidFill>
              </a:defRPr>
            </a:lvl8pPr>
            <a:lvl9pPr>
              <a:defRPr sz="1799">
                <a:solidFill>
                  <a:schemeClr val="tx2"/>
                </a:solidFill>
              </a:defRPr>
            </a:lvl9pPr>
          </a:lstStyle>
          <a:p>
            <a:pPr lvl="0"/>
            <a:endParaRPr lang="en-US" dirty="0"/>
          </a:p>
        </p:txBody>
      </p:sp>
      <p:sp>
        <p:nvSpPr>
          <p:cNvPr id="18" name="Content Placeholder 3">
            <a:extLst>
              <a:ext uri="{FF2B5EF4-FFF2-40B4-BE49-F238E27FC236}">
                <a16:creationId xmlns:a16="http://schemas.microsoft.com/office/drawing/2014/main" id="{C7E39CCE-D379-974E-B6F3-5D4820EF2F9B}"/>
              </a:ext>
            </a:extLst>
          </p:cNvPr>
          <p:cNvSpPr>
            <a:spLocks noGrp="1"/>
          </p:cNvSpPr>
          <p:nvPr>
            <p:ph sz="quarter" idx="26" hasCustomPrompt="1"/>
          </p:nvPr>
        </p:nvSpPr>
        <p:spPr>
          <a:xfrm>
            <a:off x="6165267" y="4693802"/>
            <a:ext cx="5455228" cy="709301"/>
          </a:xfrm>
        </p:spPr>
        <p:txBody>
          <a:bodyPr lIns="0" rIns="594360"/>
          <a:lstStyle>
            <a:lvl1pPr>
              <a:defRPr sz="1400" b="1" i="0">
                <a:solidFill>
                  <a:schemeClr val="accent6"/>
                </a:solidFill>
                <a:latin typeface="+mn-lt"/>
              </a:defRPr>
            </a:lvl1pPr>
            <a:lvl2pPr>
              <a:defRPr sz="12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799">
                <a:solidFill>
                  <a:schemeClr val="tx2"/>
                </a:solidFill>
              </a:defRPr>
            </a:lvl6pPr>
            <a:lvl7pPr>
              <a:defRPr sz="1400">
                <a:solidFill>
                  <a:schemeClr val="tx2"/>
                </a:solidFill>
              </a:defRPr>
            </a:lvl7pPr>
            <a:lvl8pPr>
              <a:defRPr sz="1200">
                <a:solidFill>
                  <a:schemeClr val="tx2"/>
                </a:solidFill>
              </a:defRPr>
            </a:lvl8pPr>
            <a:lvl9pPr>
              <a:defRPr sz="1799">
                <a:solidFill>
                  <a:schemeClr val="tx2"/>
                </a:solidFill>
              </a:defRPr>
            </a:lvl9pPr>
          </a:lstStyle>
          <a:p>
            <a:pPr lvl="0"/>
            <a:r>
              <a:rPr lang="en-US" dirty="0"/>
              <a:t>Click to add dark green text</a:t>
            </a:r>
          </a:p>
          <a:p>
            <a:pPr lvl="1"/>
            <a:r>
              <a:rPr lang="en-US" dirty="0"/>
              <a:t>Second level</a:t>
            </a:r>
          </a:p>
        </p:txBody>
      </p:sp>
      <p:sp>
        <p:nvSpPr>
          <p:cNvPr id="22" name="page number">
            <a:extLst>
              <a:ext uri="{FF2B5EF4-FFF2-40B4-BE49-F238E27FC236}">
                <a16:creationId xmlns:a16="http://schemas.microsoft.com/office/drawing/2014/main" id="{9061FB38-B1F1-AA4D-B978-CB2F5E5AA60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2323368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2.xml><?xml version="1.0" encoding="utf-8"?>
<p:sldLayout xmlns:a="http://schemas.openxmlformats.org/drawingml/2006/main" xmlns:r="http://schemas.openxmlformats.org/officeDocument/2006/relationships" xmlns:p="http://schemas.openxmlformats.org/presentationml/2006/main" showMasterSp="0" preserve="1" userDrawn="1">
  <p:cSld name="Full-Bleed Photo 1">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82963ABA-B135-4D13-8059-831B7A9446D6}"/>
              </a:ext>
              <a:ext uri="{C183D7F6-B498-43B3-948B-1728B52AA6E4}">
                <adec:decorative xmlns:adec="http://schemas.microsoft.com/office/drawing/2017/decorative" val="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 y="6766562"/>
            <a:ext cx="12188825" cy="95225"/>
          </a:xfrm>
          <a:prstGeom prst="rect">
            <a:avLst/>
          </a:prstGeom>
        </p:spPr>
      </p:pic>
      <p:pic>
        <p:nvPicPr>
          <p:cNvPr id="9" name="VMware logo">
            <a:extLst>
              <a:ext uri="{FF2B5EF4-FFF2-40B4-BE49-F238E27FC236}">
                <a16:creationId xmlns:a16="http://schemas.microsoft.com/office/drawing/2014/main" id="{B11225E9-9FDD-8A48-8D5B-06243364D92E}"/>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419085" y="6215185"/>
            <a:ext cx="1535550" cy="556262"/>
          </a:xfrm>
          <a:prstGeom prst="rect">
            <a:avLst/>
          </a:prstGeom>
        </p:spPr>
      </p:pic>
      <p:sp>
        <p:nvSpPr>
          <p:cNvPr id="10" name="Copyright" descr="Confidential copyright VMware, Inc. 2021">
            <a:extLst>
              <a:ext uri="{FF2B5EF4-FFF2-40B4-BE49-F238E27FC236}">
                <a16:creationId xmlns:a16="http://schemas.microsoft.com/office/drawing/2014/main" id="{1AD14F46-0137-1243-A51E-CCFAC48A8419}"/>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
        <p:nvSpPr>
          <p:cNvPr id="11" name="page number">
            <a:extLst>
              <a:ext uri="{FF2B5EF4-FFF2-40B4-BE49-F238E27FC236}">
                <a16:creationId xmlns:a16="http://schemas.microsoft.com/office/drawing/2014/main" id="{E2D407E0-D9E1-4F43-AF7D-98BE60A67CF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solidFill>
                  <a:schemeClr val="bg1"/>
                </a:solidFill>
              </a:rPr>
              <a:pPr lvl="0" algn="r"/>
              <a:t>‹#›</a:t>
            </a:fld>
            <a:endParaRPr lang="en-US" sz="800">
              <a:solidFill>
                <a:schemeClr val="bg1"/>
              </a:solidFill>
            </a:endParaRPr>
          </a:p>
        </p:txBody>
      </p:sp>
    </p:spTree>
    <p:extLst>
      <p:ext uri="{BB962C8B-B14F-4D97-AF65-F5344CB8AC3E}">
        <p14:creationId xmlns:p14="http://schemas.microsoft.com/office/powerpoint/2010/main" val="2292452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3.xml><?xml version="1.0" encoding="utf-8"?>
<p:sldLayout xmlns:a="http://schemas.openxmlformats.org/drawingml/2006/main" xmlns:r="http://schemas.openxmlformats.org/officeDocument/2006/relationships" xmlns:p="http://schemas.openxmlformats.org/presentationml/2006/main" showMasterSp="0" preserve="1" userDrawn="1">
  <p:cSld name="Full-Bleed Photo 2">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82963ABA-B135-4D13-8059-831B7A9446D6}"/>
              </a:ext>
              <a:ext uri="{C183D7F6-B498-43B3-948B-1728B52AA6E4}">
                <adec:decorative xmlns:adec="http://schemas.microsoft.com/office/drawing/2017/decorative" val="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 y="6766562"/>
            <a:ext cx="12188825" cy="95225"/>
          </a:xfrm>
          <a:prstGeom prst="rect">
            <a:avLst/>
          </a:prstGeom>
        </p:spPr>
      </p:pic>
      <p:pic>
        <p:nvPicPr>
          <p:cNvPr id="9" name="VMware logo">
            <a:extLst>
              <a:ext uri="{FF2B5EF4-FFF2-40B4-BE49-F238E27FC236}">
                <a16:creationId xmlns:a16="http://schemas.microsoft.com/office/drawing/2014/main" id="{808C7B67-FD35-5D49-90F9-2971A7B5375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419085" y="6215185"/>
            <a:ext cx="1535550" cy="556262"/>
          </a:xfrm>
          <a:prstGeom prst="rect">
            <a:avLst/>
          </a:prstGeom>
        </p:spPr>
      </p:pic>
      <p:sp>
        <p:nvSpPr>
          <p:cNvPr id="10" name="Copyright" descr="Confidential copyright VMware, Inc. 2021">
            <a:extLst>
              <a:ext uri="{FF2B5EF4-FFF2-40B4-BE49-F238E27FC236}">
                <a16:creationId xmlns:a16="http://schemas.microsoft.com/office/drawing/2014/main" id="{8F105BA1-2DCB-7E4F-97A4-643208B34705}"/>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
        <p:nvSpPr>
          <p:cNvPr id="11" name="page number">
            <a:extLst>
              <a:ext uri="{FF2B5EF4-FFF2-40B4-BE49-F238E27FC236}">
                <a16:creationId xmlns:a16="http://schemas.microsoft.com/office/drawing/2014/main" id="{55062593-5C0A-1043-8749-AF6C4D1E873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solidFill>
                  <a:schemeClr val="bg1"/>
                </a:solidFill>
              </a:rPr>
              <a:pPr lvl="0" algn="r"/>
              <a:t>‹#›</a:t>
            </a:fld>
            <a:endParaRPr lang="en-US" sz="800">
              <a:solidFill>
                <a:schemeClr val="bg1"/>
              </a:solidFill>
            </a:endParaRPr>
          </a:p>
        </p:txBody>
      </p:sp>
    </p:spTree>
    <p:extLst>
      <p:ext uri="{BB962C8B-B14F-4D97-AF65-F5344CB8AC3E}">
        <p14:creationId xmlns:p14="http://schemas.microsoft.com/office/powerpoint/2010/main" val="2914115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4.xml><?xml version="1.0" encoding="utf-8"?>
<p:sldLayout xmlns:a="http://schemas.openxmlformats.org/drawingml/2006/main" xmlns:r="http://schemas.openxmlformats.org/officeDocument/2006/relationships" xmlns:p="http://schemas.openxmlformats.org/presentationml/2006/main" showMasterSp="0" preserve="1" userDrawn="1">
  <p:cSld name="Full-Bleed Photo 3">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82963ABA-B135-4D13-8059-831B7A9446D6}"/>
              </a:ext>
              <a:ext uri="{C183D7F6-B498-43B3-948B-1728B52AA6E4}">
                <adec:decorative xmlns:adec="http://schemas.microsoft.com/office/drawing/2017/decorative" val="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 y="6766562"/>
            <a:ext cx="12188825" cy="95225"/>
          </a:xfrm>
          <a:prstGeom prst="rect">
            <a:avLst/>
          </a:prstGeom>
        </p:spPr>
      </p:pic>
      <p:pic>
        <p:nvPicPr>
          <p:cNvPr id="9" name="VMware logo">
            <a:extLst>
              <a:ext uri="{FF2B5EF4-FFF2-40B4-BE49-F238E27FC236}">
                <a16:creationId xmlns:a16="http://schemas.microsoft.com/office/drawing/2014/main" id="{41C3EE44-95ED-8C43-A9B5-3DDCFC9E5AA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419085" y="6215185"/>
            <a:ext cx="1535550" cy="556262"/>
          </a:xfrm>
          <a:prstGeom prst="rect">
            <a:avLst/>
          </a:prstGeom>
        </p:spPr>
      </p:pic>
      <p:sp>
        <p:nvSpPr>
          <p:cNvPr id="10" name="Copyright" descr="Confidential copyright VMware, Inc. 2021">
            <a:extLst>
              <a:ext uri="{FF2B5EF4-FFF2-40B4-BE49-F238E27FC236}">
                <a16:creationId xmlns:a16="http://schemas.microsoft.com/office/drawing/2014/main" id="{85EE0DF6-6613-7C4A-96F2-955955727FB1}"/>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
        <p:nvSpPr>
          <p:cNvPr id="11" name="page number">
            <a:extLst>
              <a:ext uri="{FF2B5EF4-FFF2-40B4-BE49-F238E27FC236}">
                <a16:creationId xmlns:a16="http://schemas.microsoft.com/office/drawing/2014/main" id="{B2639BF8-7BCE-C141-B252-99591A6B3F5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solidFill>
                  <a:schemeClr val="bg1"/>
                </a:solidFill>
              </a:rPr>
              <a:pPr lvl="0" algn="r"/>
              <a:t>‹#›</a:t>
            </a:fld>
            <a:endParaRPr lang="en-US" sz="800">
              <a:solidFill>
                <a:schemeClr val="bg1"/>
              </a:solidFill>
            </a:endParaRPr>
          </a:p>
        </p:txBody>
      </p:sp>
    </p:spTree>
    <p:extLst>
      <p:ext uri="{BB962C8B-B14F-4D97-AF65-F5344CB8AC3E}">
        <p14:creationId xmlns:p14="http://schemas.microsoft.com/office/powerpoint/2010/main" val="1917527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5.xml><?xml version="1.0" encoding="utf-8"?>
<p:sldLayout xmlns:a="http://schemas.openxmlformats.org/drawingml/2006/main" xmlns:r="http://schemas.openxmlformats.org/officeDocument/2006/relationships" xmlns:p="http://schemas.openxmlformats.org/presentationml/2006/main" showMasterSp="0" preserve="1" userDrawn="1">
  <p:cSld name="Big Statement - Leaf">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8AC2B6A-21C3-E64A-A023-43E3DDFF1286}"/>
              </a:ext>
              <a:ext uri="{C183D7F6-B498-43B3-948B-1728B52AA6E4}">
                <adec:decorative xmlns:adec="http://schemas.microsoft.com/office/drawing/2017/decorative" val="1"/>
              </a:ext>
            </a:extLst>
          </p:cNvPr>
          <p:cNvGrpSpPr/>
          <p:nvPr userDrawn="1"/>
        </p:nvGrpSpPr>
        <p:grpSpPr>
          <a:xfrm>
            <a:off x="-991445" y="-1855011"/>
            <a:ext cx="13468141" cy="9864449"/>
            <a:chOff x="-991446" y="-1855011"/>
            <a:chExt cx="13468141" cy="9864449"/>
          </a:xfrm>
        </p:grpSpPr>
        <p:sp>
          <p:nvSpPr>
            <p:cNvPr id="33" name="Freeform: Shape 32">
              <a:extLst>
                <a:ext uri="{FF2B5EF4-FFF2-40B4-BE49-F238E27FC236}">
                  <a16:creationId xmlns:a16="http://schemas.microsoft.com/office/drawing/2014/main" id="{3FC38F94-115E-4DBE-80BB-680CB172F9FB}"/>
                </a:ext>
                <a:ext uri="{C183D7F6-B498-43B3-948B-1728B52AA6E4}">
                  <adec:decorative xmlns:adec="http://schemas.microsoft.com/office/drawing/2017/decorative" val="1"/>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6">
              <a:extLst>
                <a:ext uri="{FF2B5EF4-FFF2-40B4-BE49-F238E27FC236}">
                  <a16:creationId xmlns:a16="http://schemas.microsoft.com/office/drawing/2014/main" id="{C5E11EA0-C34E-47CC-A1C4-C041612819E2}"/>
                </a:ext>
                <a:ext uri="{C183D7F6-B498-43B3-948B-1728B52AA6E4}">
                  <adec:decorative xmlns:adec="http://schemas.microsoft.com/office/drawing/2017/decorative" val="1"/>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accent4"/>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9" name="Text Placeholder 862">
            <a:extLst>
              <a:ext uri="{FF2B5EF4-FFF2-40B4-BE49-F238E27FC236}">
                <a16:creationId xmlns:a16="http://schemas.microsoft.com/office/drawing/2014/main" id="{65A5776C-9EB9-F84B-B0C4-411FA1106F62}"/>
              </a:ext>
            </a:extLst>
          </p:cNvPr>
          <p:cNvSpPr>
            <a:spLocks noGrp="1"/>
          </p:cNvSpPr>
          <p:nvPr>
            <p:ph type="body" sz="quarter" idx="12" hasCustomPrompt="1"/>
          </p:nvPr>
        </p:nvSpPr>
        <p:spPr>
          <a:xfrm>
            <a:off x="608014" y="2233672"/>
            <a:ext cx="6497867" cy="2285999"/>
          </a:xfrm>
        </p:spPr>
        <p:txBody>
          <a:bodyPr anchor="ctr"/>
          <a:lstStyle>
            <a:lvl1pPr>
              <a:lnSpc>
                <a:spcPct val="100000"/>
              </a:lnSpc>
              <a:spcBef>
                <a:spcPts val="0"/>
              </a:spcBef>
              <a:defRPr sz="3599">
                <a:solidFill>
                  <a:schemeClr val="accent2"/>
                </a:solidFill>
              </a:defRPr>
            </a:lvl1pPr>
            <a:lvl2pPr marL="272968" indent="0">
              <a:buNone/>
              <a:defRPr/>
            </a:lvl2pPr>
          </a:lstStyle>
          <a:p>
            <a:pPr lvl="0"/>
            <a:r>
              <a:rPr lang="en-US"/>
              <a:t>Slide with large text placeholder, decoration shows a leaf gradient parallelogram.</a:t>
            </a:r>
          </a:p>
        </p:txBody>
      </p:sp>
      <p:pic>
        <p:nvPicPr>
          <p:cNvPr id="13" name="Graphic 12">
            <a:extLst>
              <a:ext uri="{FF2B5EF4-FFF2-40B4-BE49-F238E27FC236}">
                <a16:creationId xmlns:a16="http://schemas.microsoft.com/office/drawing/2014/main" id="{41C67AF7-9EB7-0341-9DC2-03D64510AF8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C1C07BA8-4518-6843-9F15-ED43E7CA98F8}"/>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55FF2E89-7A98-C14C-B802-9BBF588108E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1776245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256.xml><?xml version="1.0" encoding="utf-8"?>
<p:sldLayout xmlns:a="http://schemas.openxmlformats.org/drawingml/2006/main" xmlns:r="http://schemas.openxmlformats.org/officeDocument/2006/relationships" xmlns:p="http://schemas.openxmlformats.org/presentationml/2006/main" showMasterSp="0" preserve="1" userDrawn="1">
  <p:cSld name="Big Statement - Plum">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87A5295-1C34-F54C-8F83-D1F82B2A4948}"/>
              </a:ext>
              <a:ext uri="{C183D7F6-B498-43B3-948B-1728B52AA6E4}">
                <adec:decorative xmlns:adec="http://schemas.microsoft.com/office/drawing/2017/decorative" val="1"/>
              </a:ext>
            </a:extLst>
          </p:cNvPr>
          <p:cNvGrpSpPr/>
          <p:nvPr userDrawn="1"/>
        </p:nvGrpSpPr>
        <p:grpSpPr>
          <a:xfrm>
            <a:off x="-991445" y="-1855011"/>
            <a:ext cx="13468141" cy="9864449"/>
            <a:chOff x="-991446" y="-1855011"/>
            <a:chExt cx="13468141" cy="9864449"/>
          </a:xfrm>
        </p:grpSpPr>
        <p:sp>
          <p:nvSpPr>
            <p:cNvPr id="15" name="Freeform: Shape 14">
              <a:extLst>
                <a:ext uri="{FF2B5EF4-FFF2-40B4-BE49-F238E27FC236}">
                  <a16:creationId xmlns:a16="http://schemas.microsoft.com/office/drawing/2014/main" id="{4AA04BF1-028D-4BDA-A4B7-2EF92A074224}"/>
                </a:ext>
                <a:ext uri="{C183D7F6-B498-43B3-948B-1728B52AA6E4}">
                  <adec:decorative xmlns:adec="http://schemas.microsoft.com/office/drawing/2017/decorative" val="1"/>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0" name="Freeform: Shape 19">
              <a:extLst>
                <a:ext uri="{FF2B5EF4-FFF2-40B4-BE49-F238E27FC236}">
                  <a16:creationId xmlns:a16="http://schemas.microsoft.com/office/drawing/2014/main" id="{473426A1-35AB-43B6-9A41-2142ACF3ACC4}"/>
                </a:ext>
                <a:ext uri="{C183D7F6-B498-43B3-948B-1728B52AA6E4}">
                  <adec:decorative xmlns:adec="http://schemas.microsoft.com/office/drawing/2017/decorative" val="1"/>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rgbClr val="7F35AB"/>
                </a:gs>
                <a:gs pos="87000">
                  <a:srgbClr val="264088"/>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0" name="Text Placeholder 862">
            <a:extLst>
              <a:ext uri="{FF2B5EF4-FFF2-40B4-BE49-F238E27FC236}">
                <a16:creationId xmlns:a16="http://schemas.microsoft.com/office/drawing/2014/main" id="{BB1BA4EC-6D18-954E-81DD-4678CFBE6FFB}"/>
              </a:ext>
            </a:extLst>
          </p:cNvPr>
          <p:cNvSpPr>
            <a:spLocks noGrp="1"/>
          </p:cNvSpPr>
          <p:nvPr>
            <p:ph type="body" sz="quarter" idx="12" hasCustomPrompt="1"/>
          </p:nvPr>
        </p:nvSpPr>
        <p:spPr>
          <a:xfrm>
            <a:off x="608014" y="2233672"/>
            <a:ext cx="6497867" cy="2285999"/>
          </a:xfrm>
        </p:spPr>
        <p:txBody>
          <a:bodyPr anchor="ctr"/>
          <a:lstStyle>
            <a:lvl1pPr>
              <a:lnSpc>
                <a:spcPct val="100000"/>
              </a:lnSpc>
              <a:spcBef>
                <a:spcPts val="0"/>
              </a:spcBef>
              <a:defRPr sz="3599">
                <a:solidFill>
                  <a:schemeClr val="accent5"/>
                </a:solidFill>
              </a:defRPr>
            </a:lvl1pPr>
            <a:lvl2pPr marL="272968" indent="0">
              <a:buNone/>
              <a:defRPr/>
            </a:lvl2pPr>
          </a:lstStyle>
          <a:p>
            <a:pPr lvl="0"/>
            <a:r>
              <a:rPr lang="en-US"/>
              <a:t>Slide with large text placeholder, decoration shows a plum gradient parallelogram.</a:t>
            </a:r>
          </a:p>
        </p:txBody>
      </p:sp>
      <p:pic>
        <p:nvPicPr>
          <p:cNvPr id="13" name="Graphic 12">
            <a:extLst>
              <a:ext uri="{FF2B5EF4-FFF2-40B4-BE49-F238E27FC236}">
                <a16:creationId xmlns:a16="http://schemas.microsoft.com/office/drawing/2014/main" id="{020D20A8-C786-6748-8A0E-D0CA13B8DF7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61E350AC-1475-D749-AF9C-E3A92DA17D69}"/>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6" name="page number">
            <a:extLst>
              <a:ext uri="{FF2B5EF4-FFF2-40B4-BE49-F238E27FC236}">
                <a16:creationId xmlns:a16="http://schemas.microsoft.com/office/drawing/2014/main" id="{312DD3E6-E621-1B4F-9197-621CC0C346A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3885283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257.xml><?xml version="1.0" encoding="utf-8"?>
<p:sldLayout xmlns:a="http://schemas.openxmlformats.org/drawingml/2006/main" xmlns:r="http://schemas.openxmlformats.org/officeDocument/2006/relationships" xmlns:p="http://schemas.openxmlformats.org/presentationml/2006/main" showMasterSp="0" preserve="1" userDrawn="1">
  <p:cSld name="Big Statement - Aqua">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E088029-FE4A-1B4C-A072-67918A54839D}"/>
              </a:ext>
              <a:ext uri="{C183D7F6-B498-43B3-948B-1728B52AA6E4}">
                <adec:decorative xmlns:adec="http://schemas.microsoft.com/office/drawing/2017/decorative" val="1"/>
              </a:ext>
            </a:extLst>
          </p:cNvPr>
          <p:cNvGrpSpPr/>
          <p:nvPr userDrawn="1"/>
        </p:nvGrpSpPr>
        <p:grpSpPr>
          <a:xfrm>
            <a:off x="-991445" y="-1855011"/>
            <a:ext cx="13468141" cy="9864449"/>
            <a:chOff x="-991446" y="-1855011"/>
            <a:chExt cx="13468141" cy="9864449"/>
          </a:xfrm>
        </p:grpSpPr>
        <p:sp>
          <p:nvSpPr>
            <p:cNvPr id="15" name="Freeform: Shape 14">
              <a:extLst>
                <a:ext uri="{FF2B5EF4-FFF2-40B4-BE49-F238E27FC236}">
                  <a16:creationId xmlns:a16="http://schemas.microsoft.com/office/drawing/2014/main" id="{19A14F3E-8802-40CC-94BC-F7A8969E93E3}"/>
                </a:ext>
                <a:ext uri="{C183D7F6-B498-43B3-948B-1728B52AA6E4}">
                  <adec:decorative xmlns:adec="http://schemas.microsoft.com/office/drawing/2017/decorative" val="1"/>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0" name="Freeform: Shape 19">
              <a:extLst>
                <a:ext uri="{FF2B5EF4-FFF2-40B4-BE49-F238E27FC236}">
                  <a16:creationId xmlns:a16="http://schemas.microsoft.com/office/drawing/2014/main" id="{0CD52C01-87CF-4DAA-AF73-217E439433CA}"/>
                </a:ext>
                <a:ext uri="{C183D7F6-B498-43B3-948B-1728B52AA6E4}">
                  <adec:decorative xmlns:adec="http://schemas.microsoft.com/office/drawing/2017/decorative" val="1"/>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accent3"/>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9" name="Text Placeholder 862">
            <a:extLst>
              <a:ext uri="{FF2B5EF4-FFF2-40B4-BE49-F238E27FC236}">
                <a16:creationId xmlns:a16="http://schemas.microsoft.com/office/drawing/2014/main" id="{113BEA88-710C-A54D-A13C-5E36B6B878B7}"/>
              </a:ext>
            </a:extLst>
          </p:cNvPr>
          <p:cNvSpPr>
            <a:spLocks noGrp="1"/>
          </p:cNvSpPr>
          <p:nvPr>
            <p:ph type="body" sz="quarter" idx="12" hasCustomPrompt="1"/>
          </p:nvPr>
        </p:nvSpPr>
        <p:spPr>
          <a:xfrm>
            <a:off x="608014" y="2233672"/>
            <a:ext cx="6497867" cy="2285999"/>
          </a:xfrm>
        </p:spPr>
        <p:txBody>
          <a:bodyPr anchor="ctr"/>
          <a:lstStyle>
            <a:lvl1pPr>
              <a:lnSpc>
                <a:spcPct val="100000"/>
              </a:lnSpc>
              <a:spcBef>
                <a:spcPts val="0"/>
              </a:spcBef>
              <a:defRPr sz="3599">
                <a:solidFill>
                  <a:schemeClr val="accent1"/>
                </a:solidFill>
              </a:defRPr>
            </a:lvl1pPr>
            <a:lvl2pPr marL="272968" indent="0">
              <a:buNone/>
              <a:defRPr/>
            </a:lvl2pPr>
          </a:lstStyle>
          <a:p>
            <a:pPr lvl="0"/>
            <a:r>
              <a:rPr lang="en-US"/>
              <a:t>Slide with large text placeholder, decoration shows an aqua gradient parallelogram.</a:t>
            </a:r>
          </a:p>
        </p:txBody>
      </p:sp>
      <p:pic>
        <p:nvPicPr>
          <p:cNvPr id="13" name="Graphic 12">
            <a:extLst>
              <a:ext uri="{FF2B5EF4-FFF2-40B4-BE49-F238E27FC236}">
                <a16:creationId xmlns:a16="http://schemas.microsoft.com/office/drawing/2014/main" id="{6C367E7D-27EB-DB42-901F-5E8EDE8B1D8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4C8BAF66-C969-D84D-8FC8-7692D54BF5A4}"/>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6" name="page number">
            <a:extLst>
              <a:ext uri="{FF2B5EF4-FFF2-40B4-BE49-F238E27FC236}">
                <a16:creationId xmlns:a16="http://schemas.microsoft.com/office/drawing/2014/main" id="{3A15EC20-3B57-4E4E-872C-A34852CBEF1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a:p>
        </p:txBody>
      </p:sp>
    </p:spTree>
    <p:extLst>
      <p:ext uri="{BB962C8B-B14F-4D97-AF65-F5344CB8AC3E}">
        <p14:creationId xmlns:p14="http://schemas.microsoft.com/office/powerpoint/2010/main" val="615525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Big Statement with Icon - Ocean">
    <p:spTree>
      <p:nvGrpSpPr>
        <p:cNvPr id="1" name=""/>
        <p:cNvGrpSpPr/>
        <p:nvPr/>
      </p:nvGrpSpPr>
      <p:grpSpPr>
        <a:xfrm>
          <a:off x="0" y="0"/>
          <a:ext cx="0" cy="0"/>
          <a:chOff x="0" y="0"/>
          <a:chExt cx="0" cy="0"/>
        </a:xfrm>
      </p:grpSpPr>
      <p:sp>
        <p:nvSpPr>
          <p:cNvPr id="18" name="Text Placeholder 862">
            <a:extLst>
              <a:ext uri="{FF2B5EF4-FFF2-40B4-BE49-F238E27FC236}">
                <a16:creationId xmlns:a16="http://schemas.microsoft.com/office/drawing/2014/main" id="{E56855D3-D3B3-4208-ADBF-9790190F0A6E}"/>
              </a:ext>
            </a:extLst>
          </p:cNvPr>
          <p:cNvSpPr>
            <a:spLocks noGrp="1"/>
          </p:cNvSpPr>
          <p:nvPr>
            <p:ph type="body" sz="quarter" idx="12" hasCustomPrompt="1"/>
          </p:nvPr>
        </p:nvSpPr>
        <p:spPr>
          <a:xfrm>
            <a:off x="608013" y="2514602"/>
            <a:ext cx="5556813" cy="1828799"/>
          </a:xfrm>
        </p:spPr>
        <p:txBody>
          <a:bodyPr anchor="ctr"/>
          <a:lstStyle>
            <a:lvl1pPr>
              <a:lnSpc>
                <a:spcPct val="100000"/>
              </a:lnSpc>
              <a:spcBef>
                <a:spcPts val="0"/>
              </a:spcBef>
              <a:defRPr sz="3599">
                <a:solidFill>
                  <a:schemeClr val="accent2"/>
                </a:solidFill>
              </a:defRPr>
            </a:lvl1pPr>
            <a:lvl2pPr marL="272968" indent="0">
              <a:buNone/>
              <a:defRPr/>
            </a:lvl2pPr>
          </a:lstStyle>
          <a:p>
            <a:pPr lvl="0"/>
            <a:r>
              <a:rPr lang="en-US" dirty="0"/>
              <a:t>Slide with large text placeholder and circle graphic. Circle is ocean color with a sample icon in the center.</a:t>
            </a:r>
          </a:p>
        </p:txBody>
      </p:sp>
      <p:sp>
        <p:nvSpPr>
          <p:cNvPr id="6" name="Freeform: Shape 5">
            <a:extLst>
              <a:ext uri="{FF2B5EF4-FFF2-40B4-BE49-F238E27FC236}">
                <a16:creationId xmlns:a16="http://schemas.microsoft.com/office/drawing/2014/main" id="{B95FD2E6-B8EA-4366-97C4-6A53370F84D0}"/>
              </a:ext>
              <a:ext uri="{C183D7F6-B498-43B3-948B-1728B52AA6E4}">
                <adec:decorative xmlns:adec="http://schemas.microsoft.com/office/drawing/2017/decorative" val="1"/>
              </a:ext>
            </a:extLst>
          </p:cNvPr>
          <p:cNvSpPr/>
          <p:nvPr userDrawn="1"/>
        </p:nvSpPr>
        <p:spPr>
          <a:xfrm>
            <a:off x="5379720" y="-8061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0">
                <a:srgbClr val="F4F8FA"/>
              </a:gs>
              <a:gs pos="30000">
                <a:srgbClr val="F4F8FA"/>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sp>
        <p:nvSpPr>
          <p:cNvPr id="2147" name="Oval 2146" descr="place icon in center">
            <a:extLst>
              <a:ext uri="{FF2B5EF4-FFF2-40B4-BE49-F238E27FC236}">
                <a16:creationId xmlns:a16="http://schemas.microsoft.com/office/drawing/2014/main" id="{FDDA58E5-A99B-48C0-A6B7-6BAE32E46F62}"/>
              </a:ext>
              <a:ext uri="{C183D7F6-B498-43B3-948B-1728B52AA6E4}">
                <adec:decorative xmlns:adec="http://schemas.microsoft.com/office/drawing/2017/decorative" val="0"/>
              </a:ext>
            </a:extLst>
          </p:cNvPr>
          <p:cNvSpPr/>
          <p:nvPr userDrawn="1"/>
        </p:nvSpPr>
        <p:spPr bwMode="gray">
          <a:xfrm>
            <a:off x="7273816" y="1515193"/>
            <a:ext cx="3735912" cy="3735912"/>
          </a:xfrm>
          <a:prstGeom prst="ellipse">
            <a:avLst/>
          </a:prstGeom>
          <a:solidFill>
            <a:schemeClr val="bg1"/>
          </a:solidFill>
          <a:ln w="381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07" lvl="0" algn="ctr">
              <a:spcAft>
                <a:spcPts val="800"/>
              </a:spcAft>
            </a:pPr>
            <a:endParaRPr lang="en-US" sz="1400" kern="0" dirty="0"/>
          </a:p>
        </p:txBody>
      </p:sp>
      <p:sp>
        <p:nvSpPr>
          <p:cNvPr id="8" name="page number">
            <a:extLst>
              <a:ext uri="{FF2B5EF4-FFF2-40B4-BE49-F238E27FC236}">
                <a16:creationId xmlns:a16="http://schemas.microsoft.com/office/drawing/2014/main" id="{45469056-638C-FF40-8AA5-0675077535B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14092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Big Statement with Icon - Indigo">
    <p:spTree>
      <p:nvGrpSpPr>
        <p:cNvPr id="1" name=""/>
        <p:cNvGrpSpPr/>
        <p:nvPr/>
      </p:nvGrpSpPr>
      <p:grpSpPr>
        <a:xfrm>
          <a:off x="0" y="0"/>
          <a:ext cx="0" cy="0"/>
          <a:chOff x="0" y="0"/>
          <a:chExt cx="0" cy="0"/>
        </a:xfrm>
      </p:grpSpPr>
      <p:sp>
        <p:nvSpPr>
          <p:cNvPr id="18" name="Text Placeholder 862">
            <a:extLst>
              <a:ext uri="{FF2B5EF4-FFF2-40B4-BE49-F238E27FC236}">
                <a16:creationId xmlns:a16="http://schemas.microsoft.com/office/drawing/2014/main" id="{E56855D3-D3B3-4208-ADBF-9790190F0A6E}"/>
              </a:ext>
            </a:extLst>
          </p:cNvPr>
          <p:cNvSpPr>
            <a:spLocks noGrp="1"/>
          </p:cNvSpPr>
          <p:nvPr>
            <p:ph type="body" sz="quarter" idx="12" hasCustomPrompt="1"/>
          </p:nvPr>
        </p:nvSpPr>
        <p:spPr>
          <a:xfrm>
            <a:off x="608014" y="2514602"/>
            <a:ext cx="5254471" cy="1828799"/>
          </a:xfrm>
        </p:spPr>
        <p:txBody>
          <a:bodyPr anchor="ctr"/>
          <a:lstStyle>
            <a:lvl1pPr>
              <a:lnSpc>
                <a:spcPct val="100000"/>
              </a:lnSpc>
              <a:spcBef>
                <a:spcPts val="0"/>
              </a:spcBef>
              <a:defRPr sz="3599">
                <a:solidFill>
                  <a:schemeClr val="accent2"/>
                </a:solidFill>
              </a:defRPr>
            </a:lvl1pPr>
            <a:lvl2pPr marL="272968" indent="0">
              <a:buNone/>
              <a:defRPr/>
            </a:lvl2pPr>
          </a:lstStyle>
          <a:p>
            <a:pPr lvl="0"/>
            <a:r>
              <a:rPr lang="en-US" dirty="0"/>
              <a:t>Slide with large text placeholder and circle graphic. Circle is indigo with a sample icon in the center.</a:t>
            </a:r>
          </a:p>
        </p:txBody>
      </p:sp>
      <p:sp>
        <p:nvSpPr>
          <p:cNvPr id="8" name="Freeform: Shape 5">
            <a:extLst>
              <a:ext uri="{FF2B5EF4-FFF2-40B4-BE49-F238E27FC236}">
                <a16:creationId xmlns:a16="http://schemas.microsoft.com/office/drawing/2014/main" id="{D60E6AE3-A325-8F44-9E02-4550AD0A1164}"/>
              </a:ext>
              <a:ext uri="{C183D7F6-B498-43B3-948B-1728B52AA6E4}">
                <adec:decorative xmlns:adec="http://schemas.microsoft.com/office/drawing/2017/decorative" val="1"/>
              </a:ext>
            </a:extLst>
          </p:cNvPr>
          <p:cNvSpPr/>
          <p:nvPr userDrawn="1"/>
        </p:nvSpPr>
        <p:spPr>
          <a:xfrm>
            <a:off x="5379720" y="-8061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0">
                <a:srgbClr val="F4F8FA"/>
              </a:gs>
              <a:gs pos="29000">
                <a:srgbClr val="F4F8FA"/>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sp>
        <p:nvSpPr>
          <p:cNvPr id="2147" name="Oval 2146" descr="place icon in center">
            <a:extLst>
              <a:ext uri="{FF2B5EF4-FFF2-40B4-BE49-F238E27FC236}">
                <a16:creationId xmlns:a16="http://schemas.microsoft.com/office/drawing/2014/main" id="{FDDA58E5-A99B-48C0-A6B7-6BAE32E46F62}"/>
              </a:ext>
              <a:ext uri="{C183D7F6-B498-43B3-948B-1728B52AA6E4}">
                <adec:decorative xmlns:adec="http://schemas.microsoft.com/office/drawing/2017/decorative" val="0"/>
              </a:ext>
            </a:extLst>
          </p:cNvPr>
          <p:cNvSpPr/>
          <p:nvPr userDrawn="1"/>
        </p:nvSpPr>
        <p:spPr bwMode="gray">
          <a:xfrm rot="10800000">
            <a:off x="7273816" y="1515193"/>
            <a:ext cx="3735912" cy="3735912"/>
          </a:xfrm>
          <a:prstGeom prst="ellipse">
            <a:avLst/>
          </a:prstGeom>
          <a:solidFill>
            <a:schemeClr val="bg1"/>
          </a:solidFill>
          <a:ln w="38100">
            <a:solidFill>
              <a:schemeClr val="accent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07" lvl="0" algn="ctr">
              <a:spcAft>
                <a:spcPts val="800"/>
              </a:spcAft>
            </a:pPr>
            <a:endParaRPr lang="en-US" sz="1400" kern="0" dirty="0"/>
          </a:p>
        </p:txBody>
      </p:sp>
      <p:sp>
        <p:nvSpPr>
          <p:cNvPr id="7" name="page number">
            <a:extLst>
              <a:ext uri="{FF2B5EF4-FFF2-40B4-BE49-F238E27FC236}">
                <a16:creationId xmlns:a16="http://schemas.microsoft.com/office/drawing/2014/main" id="{2A1148C9-BE55-F64C-8A6E-A5239BDB408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764128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ntent Dynamic – Color on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46AD2E-9306-49E7-A98B-7D26E458C2B2}"/>
              </a:ext>
            </a:extLst>
          </p:cNvPr>
          <p:cNvSpPr>
            <a:spLocks noGrp="1"/>
          </p:cNvSpPr>
          <p:nvPr>
            <p:ph type="title" hasCustomPrompt="1"/>
          </p:nvPr>
        </p:nvSpPr>
        <p:spPr/>
        <p:txBody>
          <a:bodyPr wrap="none"/>
          <a:lstStyle>
            <a:lvl1pPr>
              <a:defRPr/>
            </a:lvl1pPr>
          </a:lstStyle>
          <a:p>
            <a:r>
              <a:rPr lang="en-US"/>
              <a:t>Two-content Layout – Highlight Text on Left, Text/Graphic on Right</a:t>
            </a:r>
          </a:p>
        </p:txBody>
      </p:sp>
      <p:sp>
        <p:nvSpPr>
          <p:cNvPr id="14" name="Subtitle 2">
            <a:extLst>
              <a:ext uri="{FF2B5EF4-FFF2-40B4-BE49-F238E27FC236}">
                <a16:creationId xmlns:a16="http://schemas.microsoft.com/office/drawing/2014/main" id="{551435C2-3F7C-4835-8DB0-71E2C00537CF}"/>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add subtitle</a:t>
            </a:r>
          </a:p>
        </p:txBody>
      </p:sp>
      <p:sp>
        <p:nvSpPr>
          <p:cNvPr id="7" name="Rectangle 6">
            <a:extLst>
              <a:ext uri="{FF2B5EF4-FFF2-40B4-BE49-F238E27FC236}">
                <a16:creationId xmlns:a16="http://schemas.microsoft.com/office/drawing/2014/main" id="{D864AC6E-1611-244C-BA28-696924BAB259}"/>
              </a:ext>
              <a:ext uri="{C183D7F6-B498-43B3-948B-1728B52AA6E4}">
                <adec:decorative xmlns:adec="http://schemas.microsoft.com/office/drawing/2017/decorative" val="1"/>
              </a:ext>
            </a:extLst>
          </p:cNvPr>
          <p:cNvSpPr/>
          <p:nvPr userDrawn="1"/>
        </p:nvSpPr>
        <p:spPr>
          <a:xfrm flipV="1">
            <a:off x="0" y="1589925"/>
            <a:ext cx="2894012" cy="5486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4" name="Text Placeholder 3">
            <a:extLst>
              <a:ext uri="{FF2B5EF4-FFF2-40B4-BE49-F238E27FC236}">
                <a16:creationId xmlns:a16="http://schemas.microsoft.com/office/drawing/2014/main" id="{830FD232-93CB-4B54-A933-93C11B099F7A}"/>
              </a:ext>
            </a:extLst>
          </p:cNvPr>
          <p:cNvSpPr>
            <a:spLocks noGrp="1"/>
          </p:cNvSpPr>
          <p:nvPr>
            <p:ph type="body" sz="quarter" idx="20" hasCustomPrompt="1"/>
          </p:nvPr>
        </p:nvSpPr>
        <p:spPr>
          <a:xfrm>
            <a:off x="0" y="1644788"/>
            <a:ext cx="2894013" cy="4527411"/>
          </a:xfrm>
          <a:solidFill>
            <a:srgbClr val="F4F8FA"/>
          </a:solidFill>
        </p:spPr>
        <p:txBody>
          <a:bodyPr vert="horz" lIns="457200" tIns="457200" rIns="457200" bIns="457200" rtlCol="0">
            <a:noAutofit/>
          </a:bodyPr>
          <a:lstStyle>
            <a:lvl1pPr>
              <a:defRPr lang="en-US" sz="1800" dirty="0">
                <a:solidFill>
                  <a:schemeClr val="accent2"/>
                </a:solidFill>
              </a:defRPr>
            </a:lvl1pPr>
            <a:lvl2pPr>
              <a:defRPr lang="en-US" sz="1600" dirty="0" smtClean="0">
                <a:solidFill>
                  <a:schemeClr val="accent2"/>
                </a:solidFill>
              </a:defRPr>
            </a:lvl2pPr>
            <a:lvl3pPr>
              <a:defRPr lang="en-US" sz="1400" dirty="0" smtClean="0">
                <a:solidFill>
                  <a:schemeClr val="accent2"/>
                </a:solidFill>
              </a:defRPr>
            </a:lvl3pPr>
            <a:lvl4pPr>
              <a:defRPr lang="en-US" sz="1200" dirty="0" smtClean="0">
                <a:solidFill>
                  <a:schemeClr val="accent2"/>
                </a:solidFill>
              </a:defRPr>
            </a:lvl4pPr>
            <a:lvl5pPr>
              <a:defRPr lang="en-US" sz="1200" dirty="0">
                <a:solidFill>
                  <a:schemeClr val="accent2"/>
                </a:solidFill>
              </a:defRPr>
            </a:lvl5pPr>
          </a:lstStyle>
          <a:p>
            <a:pPr lvl="0">
              <a:spcBef>
                <a:spcPts val="1200"/>
              </a:spcBef>
            </a:pPr>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a:extLst>
              <a:ext uri="{FF2B5EF4-FFF2-40B4-BE49-F238E27FC236}">
                <a16:creationId xmlns:a16="http://schemas.microsoft.com/office/drawing/2014/main" id="{577AE2CA-1B34-4F04-BD7F-F624F20E94FB}"/>
              </a:ext>
            </a:extLst>
          </p:cNvPr>
          <p:cNvSpPr>
            <a:spLocks noGrp="1"/>
          </p:cNvSpPr>
          <p:nvPr>
            <p:ph sz="quarter" idx="19" hasCustomPrompt="1"/>
          </p:nvPr>
        </p:nvSpPr>
        <p:spPr>
          <a:xfrm>
            <a:off x="3351213" y="1600200"/>
            <a:ext cx="8229600" cy="4572000"/>
          </a:xfrm>
        </p:spPr>
        <p:txBody>
          <a:bodyPr vert="horz" lIns="0" tIns="45720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a:lvl8pPr>
          </a:lstStyle>
          <a:p>
            <a:pPr lvl="0"/>
            <a:r>
              <a:rPr lang="en-US"/>
              <a:t>Click to add text </a:t>
            </a:r>
          </a:p>
          <a:p>
            <a:pPr lvl="1"/>
            <a:r>
              <a:rPr lang="en-US"/>
              <a:t>Second level</a:t>
            </a:r>
          </a:p>
          <a:p>
            <a:pPr lvl="2"/>
            <a:r>
              <a:rPr lang="en-US"/>
              <a:t>Third level</a:t>
            </a:r>
          </a:p>
          <a:p>
            <a:pPr lvl="3"/>
            <a:r>
              <a:rPr lang="en-US"/>
              <a:t>Fourth level</a:t>
            </a:r>
          </a:p>
          <a:p>
            <a:pPr lvl="4"/>
            <a:r>
              <a:rPr lang="en-US"/>
              <a:t>Fifth level</a:t>
            </a:r>
          </a:p>
          <a:p>
            <a:pPr marL="1270000" lvl="5" indent="-117475"/>
            <a:r>
              <a:rPr lang="en-US"/>
              <a:t>Sixth level</a:t>
            </a:r>
          </a:p>
          <a:p>
            <a:pPr marL="1438275" lvl="6" indent="-117475"/>
            <a:r>
              <a:rPr lang="en-US"/>
              <a:t>Seventh level</a:t>
            </a:r>
          </a:p>
          <a:p>
            <a:pPr marL="1554163" lvl="7" indent="-115888">
              <a:lnSpc>
                <a:spcPct val="90000"/>
              </a:lnSpc>
            </a:pPr>
            <a:r>
              <a:rPr lang="en-US"/>
              <a:t>Nineth level</a:t>
            </a:r>
          </a:p>
        </p:txBody>
      </p:sp>
      <p:sp>
        <p:nvSpPr>
          <p:cNvPr id="8" name="page number">
            <a:extLst>
              <a:ext uri="{FF2B5EF4-FFF2-40B4-BE49-F238E27FC236}">
                <a16:creationId xmlns:a16="http://schemas.microsoft.com/office/drawing/2014/main" id="{1A93E906-C928-C345-B032-1F5C677FAED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163480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Big Statement with Icon - Plum">
    <p:spTree>
      <p:nvGrpSpPr>
        <p:cNvPr id="1" name=""/>
        <p:cNvGrpSpPr/>
        <p:nvPr/>
      </p:nvGrpSpPr>
      <p:grpSpPr>
        <a:xfrm>
          <a:off x="0" y="0"/>
          <a:ext cx="0" cy="0"/>
          <a:chOff x="0" y="0"/>
          <a:chExt cx="0" cy="0"/>
        </a:xfrm>
      </p:grpSpPr>
      <p:sp>
        <p:nvSpPr>
          <p:cNvPr id="9" name="Text Placeholder 862">
            <a:extLst>
              <a:ext uri="{FF2B5EF4-FFF2-40B4-BE49-F238E27FC236}">
                <a16:creationId xmlns:a16="http://schemas.microsoft.com/office/drawing/2014/main" id="{0F507127-789E-994A-9A44-353C37E789F7}"/>
              </a:ext>
            </a:extLst>
          </p:cNvPr>
          <p:cNvSpPr>
            <a:spLocks noGrp="1"/>
          </p:cNvSpPr>
          <p:nvPr>
            <p:ph type="body" sz="quarter" idx="13" hasCustomPrompt="1"/>
          </p:nvPr>
        </p:nvSpPr>
        <p:spPr>
          <a:xfrm>
            <a:off x="608015" y="2514602"/>
            <a:ext cx="4647032" cy="1828799"/>
          </a:xfrm>
        </p:spPr>
        <p:txBody>
          <a:bodyPr anchor="ctr"/>
          <a:lstStyle>
            <a:lvl1pPr>
              <a:lnSpc>
                <a:spcPct val="100000"/>
              </a:lnSpc>
              <a:spcBef>
                <a:spcPts val="0"/>
              </a:spcBef>
              <a:defRPr sz="3599">
                <a:solidFill>
                  <a:schemeClr val="accent5"/>
                </a:solidFill>
              </a:defRPr>
            </a:lvl1pPr>
            <a:lvl2pPr marL="272968" indent="0">
              <a:buNone/>
              <a:defRPr/>
            </a:lvl2pPr>
          </a:lstStyle>
          <a:p>
            <a:pPr lvl="0"/>
            <a:r>
              <a:rPr lang="en-US" dirty="0"/>
              <a:t>Click to edit text and add a plum color icon to compliment or correspond to your statement.</a:t>
            </a:r>
          </a:p>
        </p:txBody>
      </p:sp>
      <p:sp>
        <p:nvSpPr>
          <p:cNvPr id="8" name="Freeform: Shape 5">
            <a:extLst>
              <a:ext uri="{FF2B5EF4-FFF2-40B4-BE49-F238E27FC236}">
                <a16:creationId xmlns:a16="http://schemas.microsoft.com/office/drawing/2014/main" id="{BB5EC970-0FCA-954A-B470-64D32C5DDFA8}"/>
              </a:ext>
              <a:ext uri="{C183D7F6-B498-43B3-948B-1728B52AA6E4}">
                <adec:decorative xmlns:adec="http://schemas.microsoft.com/office/drawing/2017/decorative" val="1"/>
              </a:ext>
            </a:extLst>
          </p:cNvPr>
          <p:cNvSpPr/>
          <p:nvPr userDrawn="1"/>
        </p:nvSpPr>
        <p:spPr>
          <a:xfrm>
            <a:off x="5379720" y="-8061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0">
                <a:srgbClr val="F4F8FA"/>
              </a:gs>
              <a:gs pos="30000">
                <a:srgbClr val="F4F8FA"/>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sp>
        <p:nvSpPr>
          <p:cNvPr id="2147" name="Oval 2146" descr="place icon in center">
            <a:extLst>
              <a:ext uri="{FF2B5EF4-FFF2-40B4-BE49-F238E27FC236}">
                <a16:creationId xmlns:a16="http://schemas.microsoft.com/office/drawing/2014/main" id="{FDDA58E5-A99B-48C0-A6B7-6BAE32E46F62}"/>
              </a:ext>
              <a:ext uri="{C183D7F6-B498-43B3-948B-1728B52AA6E4}">
                <adec:decorative xmlns:adec="http://schemas.microsoft.com/office/drawing/2017/decorative" val="0"/>
              </a:ext>
            </a:extLst>
          </p:cNvPr>
          <p:cNvSpPr/>
          <p:nvPr userDrawn="1"/>
        </p:nvSpPr>
        <p:spPr bwMode="gray">
          <a:xfrm>
            <a:off x="7273816" y="1515193"/>
            <a:ext cx="3735912" cy="3735912"/>
          </a:xfrm>
          <a:prstGeom prst="ellipse">
            <a:avLst/>
          </a:prstGeom>
          <a:solidFill>
            <a:schemeClr val="bg1"/>
          </a:solidFill>
          <a:ln w="38100">
            <a:solidFill>
              <a:schemeClr val="accent5"/>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07" lvl="0" algn="ctr">
              <a:spcAft>
                <a:spcPts val="800"/>
              </a:spcAft>
            </a:pPr>
            <a:endParaRPr lang="en-US" sz="1400" kern="0" dirty="0"/>
          </a:p>
        </p:txBody>
      </p:sp>
      <p:sp>
        <p:nvSpPr>
          <p:cNvPr id="7" name="page number">
            <a:extLst>
              <a:ext uri="{FF2B5EF4-FFF2-40B4-BE49-F238E27FC236}">
                <a16:creationId xmlns:a16="http://schemas.microsoft.com/office/drawing/2014/main" id="{4144FBF0-61D7-2140-A159-ECF2E9CDDA2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1858586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Big Statement with Photo">
    <p:spTree>
      <p:nvGrpSpPr>
        <p:cNvPr id="1" name=""/>
        <p:cNvGrpSpPr/>
        <p:nvPr/>
      </p:nvGrpSpPr>
      <p:grpSpPr>
        <a:xfrm>
          <a:off x="0" y="0"/>
          <a:ext cx="0" cy="0"/>
          <a:chOff x="0" y="0"/>
          <a:chExt cx="0" cy="0"/>
        </a:xfrm>
      </p:grpSpPr>
      <p:sp>
        <p:nvSpPr>
          <p:cNvPr id="17" name="Text Placeholder 862">
            <a:extLst>
              <a:ext uri="{FF2B5EF4-FFF2-40B4-BE49-F238E27FC236}">
                <a16:creationId xmlns:a16="http://schemas.microsoft.com/office/drawing/2014/main" id="{C8F55BC8-3E55-49EB-BF20-18EB4F7F5970}"/>
              </a:ext>
            </a:extLst>
          </p:cNvPr>
          <p:cNvSpPr>
            <a:spLocks noGrp="1"/>
          </p:cNvSpPr>
          <p:nvPr>
            <p:ph type="body" sz="quarter" idx="12" hasCustomPrompt="1"/>
          </p:nvPr>
        </p:nvSpPr>
        <p:spPr>
          <a:xfrm>
            <a:off x="608014" y="2514602"/>
            <a:ext cx="5485844" cy="1828799"/>
          </a:xfrm>
        </p:spPr>
        <p:txBody>
          <a:bodyPr anchor="ctr"/>
          <a:lstStyle>
            <a:lvl1pPr>
              <a:lnSpc>
                <a:spcPct val="100000"/>
              </a:lnSpc>
              <a:spcBef>
                <a:spcPts val="0"/>
              </a:spcBef>
              <a:defRPr sz="3599">
                <a:solidFill>
                  <a:schemeClr val="accent2"/>
                </a:solidFill>
              </a:defRPr>
            </a:lvl1pPr>
            <a:lvl2pPr marL="272968" indent="0">
              <a:buNone/>
              <a:defRPr/>
            </a:lvl2pPr>
          </a:lstStyle>
          <a:p>
            <a:pPr lvl="0"/>
            <a:r>
              <a:rPr lang="en-US" dirty="0"/>
              <a:t>Click to add text</a:t>
            </a:r>
          </a:p>
        </p:txBody>
      </p:sp>
      <p:sp>
        <p:nvSpPr>
          <p:cNvPr id="4" name="Picture Placeholder 3">
            <a:extLst>
              <a:ext uri="{FF2B5EF4-FFF2-40B4-BE49-F238E27FC236}">
                <a16:creationId xmlns:a16="http://schemas.microsoft.com/office/drawing/2014/main" id="{05DD6E7D-B875-48DF-B6A8-450BD6AE1716}"/>
              </a:ext>
            </a:extLst>
          </p:cNvPr>
          <p:cNvSpPr>
            <a:spLocks noGrp="1"/>
          </p:cNvSpPr>
          <p:nvPr>
            <p:ph type="pic" sz="quarter" idx="11" hasCustomPrompt="1"/>
          </p:nvPr>
        </p:nvSpPr>
        <p:spPr>
          <a:xfrm>
            <a:off x="6785689" y="0"/>
            <a:ext cx="5403138" cy="6764798"/>
          </a:xfrm>
        </p:spPr>
        <p:txBody>
          <a:bodyPr lIns="640080" tIns="0" rIns="640080" anchor="ctr"/>
          <a:lstStyle>
            <a:lvl1pPr algn="ctr">
              <a:defRPr/>
            </a:lvl1pPr>
          </a:lstStyle>
          <a:p>
            <a:r>
              <a:rPr lang="en-US" dirty="0"/>
              <a:t>Click on the icon to insert a picture from your computer</a:t>
            </a:r>
          </a:p>
        </p:txBody>
      </p:sp>
      <p:sp>
        <p:nvSpPr>
          <p:cNvPr id="6" name="page number">
            <a:extLst>
              <a:ext uri="{FF2B5EF4-FFF2-40B4-BE49-F238E27FC236}">
                <a16:creationId xmlns:a16="http://schemas.microsoft.com/office/drawing/2014/main" id="{1AAC44A2-B8BC-4B45-BE44-C4C65AFCB66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586876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Big Statistic">
    <p:bg>
      <p:bgPr>
        <a:solidFill>
          <a:srgbClr val="F4F8FA"/>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B2561DF-30FD-6C49-A8A6-D040520C9F89}"/>
              </a:ext>
              <a:ext uri="{C183D7F6-B498-43B3-948B-1728B52AA6E4}">
                <adec:decorative xmlns:adec="http://schemas.microsoft.com/office/drawing/2017/decorative" val="1"/>
              </a:ext>
            </a:extLst>
          </p:cNvPr>
          <p:cNvGrpSpPr/>
          <p:nvPr userDrawn="1"/>
        </p:nvGrpSpPr>
        <p:grpSpPr>
          <a:xfrm>
            <a:off x="1" y="2"/>
            <a:ext cx="12188822" cy="5193397"/>
            <a:chOff x="0" y="0"/>
            <a:chExt cx="12188822" cy="5193397"/>
          </a:xfrm>
        </p:grpSpPr>
        <p:sp>
          <p:nvSpPr>
            <p:cNvPr id="5" name="Rectangle 4">
              <a:extLst>
                <a:ext uri="{FF2B5EF4-FFF2-40B4-BE49-F238E27FC236}">
                  <a16:creationId xmlns:a16="http://schemas.microsoft.com/office/drawing/2014/main" id="{80F1D41E-848B-4178-A0D2-2A18C6921400}"/>
                </a:ext>
                <a:ext uri="{C183D7F6-B498-43B3-948B-1728B52AA6E4}">
                  <adec:decorative xmlns:adec="http://schemas.microsoft.com/office/drawing/2017/decorative" val="1"/>
                </a:ext>
              </a:extLst>
            </p:cNvPr>
            <p:cNvSpPr/>
            <p:nvPr userDrawn="1"/>
          </p:nvSpPr>
          <p:spPr bwMode="hidden">
            <a:xfrm>
              <a:off x="0" y="0"/>
              <a:ext cx="12188822" cy="433228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dirty="0">
                <a:solidFill>
                  <a:schemeClr val="bg1"/>
                </a:solidFill>
              </a:endParaRPr>
            </a:p>
          </p:txBody>
        </p:sp>
        <p:sp>
          <p:nvSpPr>
            <p:cNvPr id="7" name="Oval 6">
              <a:extLst>
                <a:ext uri="{FF2B5EF4-FFF2-40B4-BE49-F238E27FC236}">
                  <a16:creationId xmlns:a16="http://schemas.microsoft.com/office/drawing/2014/main" id="{F1ED419A-30D8-44AB-9256-156B54D449CD}"/>
                </a:ext>
                <a:ext uri="{C183D7F6-B498-43B3-948B-1728B52AA6E4}">
                  <adec:decorative xmlns:adec="http://schemas.microsoft.com/office/drawing/2017/decorative" val="1"/>
                </a:ext>
              </a:extLst>
            </p:cNvPr>
            <p:cNvSpPr/>
            <p:nvPr userDrawn="1"/>
          </p:nvSpPr>
          <p:spPr bwMode="white">
            <a:xfrm>
              <a:off x="672527" y="722997"/>
              <a:ext cx="4470400" cy="44704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764" dirty="0"/>
            </a:p>
          </p:txBody>
        </p:sp>
      </p:grpSp>
      <p:sp>
        <p:nvSpPr>
          <p:cNvPr id="15" name="Text Placeholder 14" descr="Doughnut chart label 3">
            <a:extLst>
              <a:ext uri="{FF2B5EF4-FFF2-40B4-BE49-F238E27FC236}">
                <a16:creationId xmlns:a16="http://schemas.microsoft.com/office/drawing/2014/main" id="{E4BDA96F-134D-4855-8751-F1043ABF3B47}"/>
              </a:ext>
            </a:extLst>
          </p:cNvPr>
          <p:cNvSpPr>
            <a:spLocks noGrp="1"/>
          </p:cNvSpPr>
          <p:nvPr>
            <p:ph type="body" sz="quarter" idx="11" hasCustomPrompt="1"/>
          </p:nvPr>
        </p:nvSpPr>
        <p:spPr>
          <a:xfrm>
            <a:off x="6096001" y="2514601"/>
            <a:ext cx="5027613" cy="1371601"/>
          </a:xfrm>
        </p:spPr>
        <p:txBody>
          <a:bodyPr anchor="ctr"/>
          <a:lstStyle>
            <a:lvl1pPr>
              <a:spcBef>
                <a:spcPts val="0"/>
              </a:spcBef>
              <a:defRPr sz="3599">
                <a:solidFill>
                  <a:schemeClr val="accent2"/>
                </a:solidFill>
              </a:defRPr>
            </a:lvl1pPr>
          </a:lstStyle>
          <a:p>
            <a:pPr lvl="0"/>
            <a:r>
              <a:rPr lang="en-US" dirty="0"/>
              <a:t>Doughnut Chart slide, click to add text here</a:t>
            </a:r>
          </a:p>
        </p:txBody>
      </p:sp>
      <p:sp>
        <p:nvSpPr>
          <p:cNvPr id="23" name="Chart Placeholder 22">
            <a:extLst>
              <a:ext uri="{FF2B5EF4-FFF2-40B4-BE49-F238E27FC236}">
                <a16:creationId xmlns:a16="http://schemas.microsoft.com/office/drawing/2014/main" id="{4093E53D-7586-4113-99BD-F45F1343692F}"/>
              </a:ext>
            </a:extLst>
          </p:cNvPr>
          <p:cNvSpPr>
            <a:spLocks noGrp="1"/>
          </p:cNvSpPr>
          <p:nvPr>
            <p:ph type="chart" sz="quarter" idx="13" hasCustomPrompt="1"/>
          </p:nvPr>
        </p:nvSpPr>
        <p:spPr>
          <a:xfrm>
            <a:off x="662673" y="722997"/>
            <a:ext cx="4480256" cy="4480256"/>
          </a:xfrm>
        </p:spPr>
        <p:txBody>
          <a:bodyPr anchor="ctr"/>
          <a:lstStyle>
            <a:lvl1pPr algn="ctr">
              <a:defRPr/>
            </a:lvl1pPr>
          </a:lstStyle>
          <a:p>
            <a:r>
              <a:rPr lang="en-US" dirty="0"/>
              <a:t>Click to insert a </a:t>
            </a:r>
            <a:br>
              <a:rPr lang="en-US" dirty="0"/>
            </a:br>
            <a:r>
              <a:rPr lang="en-US" dirty="0"/>
              <a:t>Doughnut chart</a:t>
            </a:r>
          </a:p>
        </p:txBody>
      </p:sp>
      <p:sp>
        <p:nvSpPr>
          <p:cNvPr id="13" name="Text Placeholder 12" descr="Doughnut chart label 1">
            <a:extLst>
              <a:ext uri="{FF2B5EF4-FFF2-40B4-BE49-F238E27FC236}">
                <a16:creationId xmlns:a16="http://schemas.microsoft.com/office/drawing/2014/main" id="{8C4F4198-4BE0-4282-8B86-20DED598DC17}"/>
              </a:ext>
            </a:extLst>
          </p:cNvPr>
          <p:cNvSpPr>
            <a:spLocks noGrp="1"/>
          </p:cNvSpPr>
          <p:nvPr>
            <p:ph type="body" sz="quarter" idx="18"/>
          </p:nvPr>
        </p:nvSpPr>
        <p:spPr>
          <a:xfrm>
            <a:off x="608331" y="5507147"/>
            <a:ext cx="1371064" cy="423862"/>
          </a:xfrm>
        </p:spPr>
        <p:txBody>
          <a:bodyPr/>
          <a:lstStyle>
            <a:lvl1pPr algn="l">
              <a:defRPr sz="1200">
                <a:solidFill>
                  <a:schemeClr val="tx2"/>
                </a:solidFill>
              </a:defRPr>
            </a:lvl1pPr>
          </a:lstStyle>
          <a:p>
            <a:pPr lvl="0"/>
            <a:r>
              <a:rPr lang="en-US" dirty="0"/>
              <a:t>Click to edit Master text styles</a:t>
            </a:r>
          </a:p>
        </p:txBody>
      </p:sp>
      <p:sp>
        <p:nvSpPr>
          <p:cNvPr id="70" name="Text Placeholder 12" descr="Doughnut chart label 2">
            <a:extLst>
              <a:ext uri="{FF2B5EF4-FFF2-40B4-BE49-F238E27FC236}">
                <a16:creationId xmlns:a16="http://schemas.microsoft.com/office/drawing/2014/main" id="{4B5F4E67-F2E8-4777-B495-668C321DCBAF}"/>
              </a:ext>
            </a:extLst>
          </p:cNvPr>
          <p:cNvSpPr>
            <a:spLocks noGrp="1"/>
          </p:cNvSpPr>
          <p:nvPr>
            <p:ph type="body" sz="quarter" idx="19"/>
          </p:nvPr>
        </p:nvSpPr>
        <p:spPr>
          <a:xfrm>
            <a:off x="2436417" y="5507147"/>
            <a:ext cx="1371064" cy="423862"/>
          </a:xfrm>
        </p:spPr>
        <p:txBody>
          <a:bodyPr/>
          <a:lstStyle>
            <a:lvl1pPr algn="l">
              <a:defRPr sz="1200">
                <a:solidFill>
                  <a:schemeClr val="tx2"/>
                </a:solidFill>
              </a:defRPr>
            </a:lvl1pPr>
          </a:lstStyle>
          <a:p>
            <a:pPr lvl="0"/>
            <a:r>
              <a:rPr lang="en-US"/>
              <a:t>Click to edit Master text styles</a:t>
            </a:r>
          </a:p>
        </p:txBody>
      </p:sp>
      <p:sp>
        <p:nvSpPr>
          <p:cNvPr id="71" name="Text Placeholder 12" descr="Doughnut chart label 4">
            <a:extLst>
              <a:ext uri="{FF2B5EF4-FFF2-40B4-BE49-F238E27FC236}">
                <a16:creationId xmlns:a16="http://schemas.microsoft.com/office/drawing/2014/main" id="{704846F3-64ED-4181-8AEC-68B9734DA96D}"/>
              </a:ext>
            </a:extLst>
          </p:cNvPr>
          <p:cNvSpPr>
            <a:spLocks noGrp="1"/>
          </p:cNvSpPr>
          <p:nvPr>
            <p:ph type="body" sz="quarter" idx="20"/>
          </p:nvPr>
        </p:nvSpPr>
        <p:spPr>
          <a:xfrm>
            <a:off x="4261103" y="5507147"/>
            <a:ext cx="1371064" cy="423862"/>
          </a:xfrm>
        </p:spPr>
        <p:txBody>
          <a:bodyPr/>
          <a:lstStyle>
            <a:lvl1pPr algn="l">
              <a:defRPr sz="1200">
                <a:solidFill>
                  <a:schemeClr val="tx2"/>
                </a:solidFill>
              </a:defRPr>
            </a:lvl1pPr>
          </a:lstStyle>
          <a:p>
            <a:pPr lvl="0"/>
            <a:r>
              <a:rPr lang="en-US" dirty="0"/>
              <a:t>Click to edit Master text styles</a:t>
            </a:r>
          </a:p>
        </p:txBody>
      </p:sp>
      <p:sp>
        <p:nvSpPr>
          <p:cNvPr id="72" name="Text Placeholder 12" descr="Doughnut chart label 5">
            <a:extLst>
              <a:ext uri="{FF2B5EF4-FFF2-40B4-BE49-F238E27FC236}">
                <a16:creationId xmlns:a16="http://schemas.microsoft.com/office/drawing/2014/main" id="{DD17F439-D919-44B7-889F-96A1DAF172D4}"/>
              </a:ext>
            </a:extLst>
          </p:cNvPr>
          <p:cNvSpPr>
            <a:spLocks noGrp="1"/>
          </p:cNvSpPr>
          <p:nvPr>
            <p:ph type="body" sz="quarter" idx="21"/>
          </p:nvPr>
        </p:nvSpPr>
        <p:spPr>
          <a:xfrm>
            <a:off x="6088110" y="5507147"/>
            <a:ext cx="1371064" cy="423862"/>
          </a:xfrm>
        </p:spPr>
        <p:txBody>
          <a:bodyPr/>
          <a:lstStyle>
            <a:lvl1pPr algn="l">
              <a:defRPr sz="1200">
                <a:solidFill>
                  <a:schemeClr val="tx2"/>
                </a:solidFill>
              </a:defRPr>
            </a:lvl1pPr>
          </a:lstStyle>
          <a:p>
            <a:pPr lvl="0"/>
            <a:r>
              <a:rPr lang="en-US" dirty="0"/>
              <a:t>Click to edit Master text styles</a:t>
            </a:r>
          </a:p>
        </p:txBody>
      </p:sp>
      <p:sp>
        <p:nvSpPr>
          <p:cNvPr id="73" name="Text Placeholder 12" descr="Doughnut chart label 6">
            <a:extLst>
              <a:ext uri="{FF2B5EF4-FFF2-40B4-BE49-F238E27FC236}">
                <a16:creationId xmlns:a16="http://schemas.microsoft.com/office/drawing/2014/main" id="{0DA74846-CC03-44FE-9AE5-4975E808F8A0}"/>
              </a:ext>
            </a:extLst>
          </p:cNvPr>
          <p:cNvSpPr>
            <a:spLocks noGrp="1"/>
          </p:cNvSpPr>
          <p:nvPr>
            <p:ph type="body" sz="quarter" idx="22"/>
          </p:nvPr>
        </p:nvSpPr>
        <p:spPr>
          <a:xfrm>
            <a:off x="7920672" y="5507147"/>
            <a:ext cx="1371064" cy="423862"/>
          </a:xfrm>
        </p:spPr>
        <p:txBody>
          <a:bodyPr/>
          <a:lstStyle>
            <a:lvl1pPr algn="l">
              <a:defRPr sz="1200">
                <a:solidFill>
                  <a:schemeClr val="tx2"/>
                </a:solidFill>
              </a:defRPr>
            </a:lvl1pPr>
          </a:lstStyle>
          <a:p>
            <a:pPr lvl="0"/>
            <a:r>
              <a:rPr lang="en-US"/>
              <a:t>Click to edit Master text styles</a:t>
            </a:r>
          </a:p>
        </p:txBody>
      </p:sp>
      <p:sp>
        <p:nvSpPr>
          <p:cNvPr id="16" name="page number">
            <a:extLst>
              <a:ext uri="{FF2B5EF4-FFF2-40B4-BE49-F238E27FC236}">
                <a16:creationId xmlns:a16="http://schemas.microsoft.com/office/drawing/2014/main" id="{5FED840F-E343-734C-96BA-0EFF5AE5DAD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03371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page number">
            <a:extLst>
              <a:ext uri="{FF2B5EF4-FFF2-40B4-BE49-F238E27FC236}">
                <a16:creationId xmlns:a16="http://schemas.microsoft.com/office/drawing/2014/main" id="{BE17F87B-8433-6C45-84D8-13DF5C0ADDB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3313112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4.xml><?xml version="1.0" encoding="utf-8"?>
<p:sldLayout xmlns:a="http://schemas.openxmlformats.org/drawingml/2006/main" xmlns:r="http://schemas.openxmlformats.org/officeDocument/2006/relationships" xmlns:p="http://schemas.openxmlformats.org/presentationml/2006/main" showMasterSp="0" preserve="1" userDrawn="1">
  <p:cSld name="Thank You / Closing - Leaf">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5EF2240-266A-4843-B008-4BC7F29D2615}"/>
              </a:ext>
              <a:ext uri="{C183D7F6-B498-43B3-948B-1728B52AA6E4}">
                <adec:decorative xmlns:adec="http://schemas.microsoft.com/office/drawing/2017/decorative" val="1"/>
              </a:ext>
            </a:extLst>
          </p:cNvPr>
          <p:cNvGrpSpPr/>
          <p:nvPr userDrawn="1"/>
        </p:nvGrpSpPr>
        <p:grpSpPr>
          <a:xfrm>
            <a:off x="-2096828" y="875738"/>
            <a:ext cx="8395793" cy="2908667"/>
            <a:chOff x="-2096828" y="875736"/>
            <a:chExt cx="8395793" cy="2908667"/>
          </a:xfrm>
        </p:grpSpPr>
        <p:sp>
          <p:nvSpPr>
            <p:cNvPr id="8" name="Freeform 7">
              <a:extLst>
                <a:ext uri="{FF2B5EF4-FFF2-40B4-BE49-F238E27FC236}">
                  <a16:creationId xmlns:a16="http://schemas.microsoft.com/office/drawing/2014/main" id="{390856DC-2061-2B48-BE11-4479A868B88E}"/>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9" name="Freeform 8">
              <a:extLst>
                <a:ext uri="{FF2B5EF4-FFF2-40B4-BE49-F238E27FC236}">
                  <a16:creationId xmlns:a16="http://schemas.microsoft.com/office/drawing/2014/main" id="{798277E7-A565-C042-AA42-42D59F2BB625}"/>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94000">
                  <a:schemeClr val="bg1"/>
                </a:gs>
                <a:gs pos="16000">
                  <a:schemeClr val="accent4"/>
                </a:gs>
                <a:gs pos="76000">
                  <a:schemeClr val="bg1"/>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0" name="TextBox 9">
            <a:extLst>
              <a:ext uri="{FF2B5EF4-FFF2-40B4-BE49-F238E27FC236}">
                <a16:creationId xmlns:a16="http://schemas.microsoft.com/office/drawing/2014/main" id="{01F07DE2-A4BE-3B43-A385-D616B948566C}"/>
              </a:ext>
            </a:extLst>
          </p:cNvPr>
          <p:cNvSpPr txBox="1"/>
          <p:nvPr userDrawn="1"/>
        </p:nvSpPr>
        <p:spPr>
          <a:xfrm>
            <a:off x="7122913" y="4133699"/>
            <a:ext cx="3585557" cy="692497"/>
          </a:xfrm>
          <a:prstGeom prst="rect">
            <a:avLst/>
          </a:prstGeom>
        </p:spPr>
        <p:txBody>
          <a:bodyPr wrap="square" lIns="0" tIns="0" rIns="0" bIns="0" rtlCol="0">
            <a:spAutoFit/>
          </a:bodyPr>
          <a:lstStyle/>
          <a:p>
            <a:pPr algn="r" defTabSz="914126" rtl="0" eaLnBrk="1" latinLnBrk="0" hangingPunct="1">
              <a:lnSpc>
                <a:spcPct val="90000"/>
              </a:lnSpc>
              <a:spcBef>
                <a:spcPct val="0"/>
              </a:spcBef>
              <a:spcAft>
                <a:spcPts val="600"/>
              </a:spcAft>
              <a:buNone/>
            </a:pPr>
            <a:r>
              <a:rPr lang="en-US" sz="4999" b="0" kern="1200" cap="none" baseline="0">
                <a:solidFill>
                  <a:schemeClr val="accent2"/>
                </a:solidFill>
                <a:latin typeface="+mj-lt"/>
                <a:ea typeface="+mj-ea"/>
                <a:cs typeface="+mj-cs"/>
              </a:rPr>
              <a:t>Thank You</a:t>
            </a:r>
          </a:p>
        </p:txBody>
      </p:sp>
      <p:pic>
        <p:nvPicPr>
          <p:cNvPr id="13" name="Graphic 12">
            <a:extLst>
              <a:ext uri="{FF2B5EF4-FFF2-40B4-BE49-F238E27FC236}">
                <a16:creationId xmlns:a16="http://schemas.microsoft.com/office/drawing/2014/main" id="{083A34EF-ECB2-4146-A506-C274E70D968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2B712F1C-B8CD-7646-A97B-4158C30FC0C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97205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5.xml><?xml version="1.0" encoding="utf-8"?>
<p:sldLayout xmlns:a="http://schemas.openxmlformats.org/drawingml/2006/main" xmlns:r="http://schemas.openxmlformats.org/officeDocument/2006/relationships" xmlns:p="http://schemas.openxmlformats.org/presentationml/2006/main" showMasterSp="0" preserve="1" userDrawn="1">
  <p:cSld name="Thank You / Closing - Plum">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27B38C5-18A7-2D47-B7BC-7C6354836CCB}"/>
              </a:ext>
              <a:ext uri="{C183D7F6-B498-43B3-948B-1728B52AA6E4}">
                <adec:decorative xmlns:adec="http://schemas.microsoft.com/office/drawing/2017/decorative" val="1"/>
              </a:ext>
            </a:extLst>
          </p:cNvPr>
          <p:cNvGrpSpPr/>
          <p:nvPr userDrawn="1"/>
        </p:nvGrpSpPr>
        <p:grpSpPr>
          <a:xfrm>
            <a:off x="-2096828" y="875738"/>
            <a:ext cx="8395793" cy="2908667"/>
            <a:chOff x="-2096828" y="875736"/>
            <a:chExt cx="8395793" cy="2908667"/>
          </a:xfrm>
        </p:grpSpPr>
        <p:sp>
          <p:nvSpPr>
            <p:cNvPr id="8" name="Freeform 7">
              <a:extLst>
                <a:ext uri="{FF2B5EF4-FFF2-40B4-BE49-F238E27FC236}">
                  <a16:creationId xmlns:a16="http://schemas.microsoft.com/office/drawing/2014/main" id="{67662624-1916-1147-8673-61A88FA00F73}"/>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9" name="Freeform 8">
              <a:extLst>
                <a:ext uri="{FF2B5EF4-FFF2-40B4-BE49-F238E27FC236}">
                  <a16:creationId xmlns:a16="http://schemas.microsoft.com/office/drawing/2014/main" id="{FD09CC14-B3A3-6744-9006-13C8D725B6F7}"/>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16000">
                  <a:schemeClr val="bg1">
                    <a:alpha val="0"/>
                  </a:schemeClr>
                </a:gs>
                <a:gs pos="77000">
                  <a:schemeClr val="tx2">
                    <a:lumMod val="0"/>
                    <a:lumOff val="100000"/>
                  </a:schemeClr>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0" name="TextBox 9">
            <a:extLst>
              <a:ext uri="{FF2B5EF4-FFF2-40B4-BE49-F238E27FC236}">
                <a16:creationId xmlns:a16="http://schemas.microsoft.com/office/drawing/2014/main" id="{53EB9DBD-7EC8-8749-8D2B-52C66972D46E}"/>
              </a:ext>
            </a:extLst>
          </p:cNvPr>
          <p:cNvSpPr txBox="1"/>
          <p:nvPr userDrawn="1"/>
        </p:nvSpPr>
        <p:spPr>
          <a:xfrm>
            <a:off x="7122913" y="4133699"/>
            <a:ext cx="3585557" cy="692497"/>
          </a:xfrm>
          <a:prstGeom prst="rect">
            <a:avLst/>
          </a:prstGeom>
        </p:spPr>
        <p:txBody>
          <a:bodyPr wrap="square" lIns="0" tIns="0" rIns="0" bIns="0" rtlCol="0">
            <a:spAutoFit/>
          </a:bodyPr>
          <a:lstStyle/>
          <a:p>
            <a:pPr algn="r" defTabSz="914126" rtl="0" eaLnBrk="1" latinLnBrk="0" hangingPunct="1">
              <a:lnSpc>
                <a:spcPct val="90000"/>
              </a:lnSpc>
              <a:spcBef>
                <a:spcPct val="0"/>
              </a:spcBef>
              <a:spcAft>
                <a:spcPts val="600"/>
              </a:spcAft>
              <a:buNone/>
            </a:pPr>
            <a:r>
              <a:rPr lang="en-US" sz="4999" b="0" kern="1200" cap="none" baseline="0">
                <a:solidFill>
                  <a:schemeClr val="accent2"/>
                </a:solidFill>
                <a:latin typeface="+mj-lt"/>
                <a:ea typeface="+mj-ea"/>
                <a:cs typeface="+mj-cs"/>
              </a:rPr>
              <a:t>Thank You</a:t>
            </a:r>
          </a:p>
        </p:txBody>
      </p:sp>
      <p:pic>
        <p:nvPicPr>
          <p:cNvPr id="13" name="Graphic 12">
            <a:extLst>
              <a:ext uri="{FF2B5EF4-FFF2-40B4-BE49-F238E27FC236}">
                <a16:creationId xmlns:a16="http://schemas.microsoft.com/office/drawing/2014/main" id="{C61EA87E-2139-1044-BE1B-4AB0B08424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0472DE30-0E15-7848-A56B-12C2A04ED13B}"/>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671168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6.xml><?xml version="1.0" encoding="utf-8"?>
<p:sldLayout xmlns:a="http://schemas.openxmlformats.org/drawingml/2006/main" xmlns:r="http://schemas.openxmlformats.org/officeDocument/2006/relationships" xmlns:p="http://schemas.openxmlformats.org/presentationml/2006/main" showMasterSp="0" preserve="1" userDrawn="1">
  <p:cSld name="Thank You / Closing - Aqua">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26675FC6-0703-3C42-8CBD-782318274E82}"/>
              </a:ext>
              <a:ext uri="{C183D7F6-B498-43B3-948B-1728B52AA6E4}">
                <adec:decorative xmlns:adec="http://schemas.microsoft.com/office/drawing/2017/decorative" val="1"/>
              </a:ext>
            </a:extLst>
          </p:cNvPr>
          <p:cNvGrpSpPr/>
          <p:nvPr userDrawn="1"/>
        </p:nvGrpSpPr>
        <p:grpSpPr>
          <a:xfrm>
            <a:off x="-2096828" y="875738"/>
            <a:ext cx="8395793" cy="2908667"/>
            <a:chOff x="-2096828" y="875736"/>
            <a:chExt cx="8395793" cy="2908667"/>
          </a:xfrm>
        </p:grpSpPr>
        <p:sp>
          <p:nvSpPr>
            <p:cNvPr id="11" name="Freeform 10">
              <a:extLst>
                <a:ext uri="{FF2B5EF4-FFF2-40B4-BE49-F238E27FC236}">
                  <a16:creationId xmlns:a16="http://schemas.microsoft.com/office/drawing/2014/main" id="{32D62845-97D5-614C-B24D-84368E89A872}"/>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2" name="Freeform 11">
              <a:extLst>
                <a:ext uri="{FF2B5EF4-FFF2-40B4-BE49-F238E27FC236}">
                  <a16:creationId xmlns:a16="http://schemas.microsoft.com/office/drawing/2014/main" id="{D8567B03-BB58-B046-8C08-41A6910CB75E}"/>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16000">
                  <a:schemeClr val="bg1">
                    <a:alpha val="0"/>
                  </a:schemeClr>
                </a:gs>
                <a:gs pos="77000">
                  <a:schemeClr val="tx2">
                    <a:lumMod val="0"/>
                    <a:lumOff val="100000"/>
                  </a:schemeClr>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3" name="TextBox 12">
            <a:extLst>
              <a:ext uri="{FF2B5EF4-FFF2-40B4-BE49-F238E27FC236}">
                <a16:creationId xmlns:a16="http://schemas.microsoft.com/office/drawing/2014/main" id="{1BD12A38-34FF-DD48-95F6-31F5ED4772C8}"/>
              </a:ext>
            </a:extLst>
          </p:cNvPr>
          <p:cNvSpPr txBox="1"/>
          <p:nvPr userDrawn="1"/>
        </p:nvSpPr>
        <p:spPr>
          <a:xfrm>
            <a:off x="7122913" y="4133699"/>
            <a:ext cx="3585557" cy="692497"/>
          </a:xfrm>
          <a:prstGeom prst="rect">
            <a:avLst/>
          </a:prstGeom>
        </p:spPr>
        <p:txBody>
          <a:bodyPr wrap="square" lIns="0" tIns="0" rIns="0" bIns="0" rtlCol="0">
            <a:spAutoFit/>
          </a:bodyPr>
          <a:lstStyle/>
          <a:p>
            <a:pPr algn="r" defTabSz="914126" rtl="0" eaLnBrk="1" latinLnBrk="0" hangingPunct="1">
              <a:lnSpc>
                <a:spcPct val="90000"/>
              </a:lnSpc>
              <a:spcBef>
                <a:spcPct val="0"/>
              </a:spcBef>
              <a:spcAft>
                <a:spcPts val="600"/>
              </a:spcAft>
              <a:buNone/>
            </a:pPr>
            <a:r>
              <a:rPr lang="en-US" sz="4999" b="0" kern="1200" cap="none" baseline="0">
                <a:solidFill>
                  <a:schemeClr val="accent2"/>
                </a:solidFill>
                <a:latin typeface="+mj-lt"/>
                <a:ea typeface="+mj-ea"/>
                <a:cs typeface="+mj-cs"/>
              </a:rPr>
              <a:t>Thank You</a:t>
            </a:r>
          </a:p>
        </p:txBody>
      </p:sp>
      <p:pic>
        <p:nvPicPr>
          <p:cNvPr id="14" name="Graphic 13">
            <a:extLst>
              <a:ext uri="{FF2B5EF4-FFF2-40B4-BE49-F238E27FC236}">
                <a16:creationId xmlns:a16="http://schemas.microsoft.com/office/drawing/2014/main" id="{BA341B9A-C8D2-EA4F-9D8A-9922D0AD01F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6" y="6218399"/>
            <a:ext cx="1539751" cy="557784"/>
          </a:xfrm>
          <a:prstGeom prst="rect">
            <a:avLst/>
          </a:prstGeom>
        </p:spPr>
      </p:pic>
      <p:sp>
        <p:nvSpPr>
          <p:cNvPr id="15" name="Copyright" descr="Confidential copyright VMware, Inc. 2021">
            <a:extLst>
              <a:ext uri="{FF2B5EF4-FFF2-40B4-BE49-F238E27FC236}">
                <a16:creationId xmlns:a16="http://schemas.microsoft.com/office/drawing/2014/main" id="{EA2C7395-580D-D445-BAF2-54BDC05A9BA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588327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7.xml><?xml version="1.0" encoding="utf-8"?>
<p:sldLayout xmlns:a="http://schemas.openxmlformats.org/drawingml/2006/main" xmlns:r="http://schemas.openxmlformats.org/officeDocument/2006/relationships" xmlns:p="http://schemas.openxmlformats.org/presentationml/2006/main" showMasterSp="0" preserve="1" userDrawn="1">
  <p:cSld name="Font Check">
    <p:bg>
      <p:bgPr>
        <a:solidFill>
          <a:schemeClr val="accent5"/>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29BE03A-21B0-4196-A033-4E90957BA156}"/>
              </a:ext>
            </a:extLst>
          </p:cNvPr>
          <p:cNvSpPr>
            <a:spLocks noGrp="1"/>
          </p:cNvSpPr>
          <p:nvPr>
            <p:ph type="title" hasCustomPrompt="1"/>
          </p:nvPr>
        </p:nvSpPr>
        <p:spPr/>
        <p:txBody>
          <a:bodyPr/>
          <a:lstStyle>
            <a:lvl1pPr>
              <a:defRPr>
                <a:solidFill>
                  <a:schemeClr val="bg1"/>
                </a:solidFill>
              </a:defRPr>
            </a:lvl1pPr>
          </a:lstStyle>
          <a:p>
            <a:r>
              <a:rPr lang="en-US" sz="2799" dirty="0">
                <a:solidFill>
                  <a:schemeClr val="bg1"/>
                </a:solidFill>
              </a:rPr>
              <a:t>Metropolis Font Check</a:t>
            </a:r>
          </a:p>
        </p:txBody>
      </p:sp>
      <p:sp>
        <p:nvSpPr>
          <p:cNvPr id="51" name="Subtitle 2">
            <a:extLst>
              <a:ext uri="{FF2B5EF4-FFF2-40B4-BE49-F238E27FC236}">
                <a16:creationId xmlns:a16="http://schemas.microsoft.com/office/drawing/2014/main" id="{CB049186-CC25-4BD3-8410-4DE62ED4B08B}"/>
              </a:ext>
            </a:extLst>
          </p:cNvPr>
          <p:cNvSpPr>
            <a:spLocks noGrp="1"/>
          </p:cNvSpPr>
          <p:nvPr>
            <p:ph type="subTitle" idx="10" hasCustomPrompt="1"/>
          </p:nvPr>
        </p:nvSpPr>
        <p:spPr>
          <a:xfrm>
            <a:off x="592867" y="838105"/>
            <a:ext cx="10962687" cy="247743"/>
          </a:xfrm>
        </p:spPr>
        <p:txBody>
          <a:bodyPr/>
          <a:lstStyle>
            <a:lvl1pPr marL="0" indent="0" algn="l">
              <a:buNone/>
              <a:defRPr sz="1999">
                <a:solidFill>
                  <a:schemeClr val="bg1"/>
                </a:solidFill>
                <a:latin typeface="+mn-lt"/>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Is the Metropolis font installed on my computer?</a:t>
            </a:r>
          </a:p>
        </p:txBody>
      </p:sp>
      <p:sp>
        <p:nvSpPr>
          <p:cNvPr id="43" name="Rectangle 42" descr="Do the fonts in the words below match on your screen?">
            <a:extLst>
              <a:ext uri="{FF2B5EF4-FFF2-40B4-BE49-F238E27FC236}">
                <a16:creationId xmlns:a16="http://schemas.microsoft.com/office/drawing/2014/main" id="{51A92F24-FC82-4FA9-9362-801284731CC8}"/>
              </a:ext>
            </a:extLst>
          </p:cNvPr>
          <p:cNvSpPr/>
          <p:nvPr userDrawn="1"/>
        </p:nvSpPr>
        <p:spPr bwMode="gray">
          <a:xfrm>
            <a:off x="623364" y="1616678"/>
            <a:ext cx="4633737" cy="244100"/>
          </a:xfrm>
          <a:prstGeom prst="rect">
            <a:avLst/>
          </a:prstGeom>
          <a:solidFill>
            <a:schemeClr val="accent5">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r>
              <a:rPr lang="en-US" sz="1100" dirty="0">
                <a:solidFill>
                  <a:schemeClr val="bg1"/>
                </a:solidFill>
              </a:rPr>
              <a:t>Do the fonts in the words below match on your screen?</a:t>
            </a:r>
          </a:p>
        </p:txBody>
      </p:sp>
      <p:cxnSp>
        <p:nvCxnSpPr>
          <p:cNvPr id="45" name="Straight Connector 44">
            <a:extLst>
              <a:ext uri="{FF2B5EF4-FFF2-40B4-BE49-F238E27FC236}">
                <a16:creationId xmlns:a16="http://schemas.microsoft.com/office/drawing/2014/main" id="{B59E37DB-3217-4772-AE8E-E9673A139975}"/>
              </a:ext>
              <a:ext uri="{C183D7F6-B498-43B3-948B-1728B52AA6E4}">
                <adec:decorative xmlns:adec="http://schemas.microsoft.com/office/drawing/2017/decorative" val="1"/>
              </a:ext>
            </a:extLst>
          </p:cNvPr>
          <p:cNvCxnSpPr>
            <a:cxnSpLocks/>
          </p:cNvCxnSpPr>
          <p:nvPr userDrawn="1"/>
        </p:nvCxnSpPr>
        <p:spPr>
          <a:xfrm>
            <a:off x="623364" y="1860778"/>
            <a:ext cx="7299849" cy="0"/>
          </a:xfrm>
          <a:prstGeom prst="line">
            <a:avLst/>
          </a:prstGeom>
          <a:ln w="25400">
            <a:solidFill>
              <a:schemeClr val="accent5">
                <a:lumMod val="5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F0DFE264-D676-EA48-BBA7-F4F0331FA26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657155" y="2219739"/>
            <a:ext cx="3088310" cy="557972"/>
          </a:xfrm>
          <a:prstGeom prst="rect">
            <a:avLst/>
          </a:prstGeom>
        </p:spPr>
      </p:pic>
      <p:sp>
        <p:nvSpPr>
          <p:cNvPr id="44" name="Text Placeholder 43">
            <a:extLst>
              <a:ext uri="{FF2B5EF4-FFF2-40B4-BE49-F238E27FC236}">
                <a16:creationId xmlns:a16="http://schemas.microsoft.com/office/drawing/2014/main" id="{DDDC76C1-EE98-469A-A6AD-21148374D6C8}"/>
              </a:ext>
            </a:extLst>
          </p:cNvPr>
          <p:cNvSpPr>
            <a:spLocks noGrp="1"/>
          </p:cNvSpPr>
          <p:nvPr>
            <p:ph type="body" sz="quarter" idx="12" hasCustomPrompt="1"/>
          </p:nvPr>
        </p:nvSpPr>
        <p:spPr>
          <a:xfrm>
            <a:off x="598114" y="2908233"/>
            <a:ext cx="5354637" cy="895350"/>
          </a:xfrm>
        </p:spPr>
        <p:txBody>
          <a:bodyPr/>
          <a:lstStyle>
            <a:lvl1pPr>
              <a:defRPr sz="4899">
                <a:solidFill>
                  <a:schemeClr val="bg1"/>
                </a:solidFill>
              </a:defRPr>
            </a:lvl1pPr>
            <a:lvl2pPr>
              <a:defRPr sz="3599">
                <a:solidFill>
                  <a:schemeClr val="bg1"/>
                </a:solidFill>
              </a:defRPr>
            </a:lvl2pPr>
            <a:lvl3pPr>
              <a:defRPr sz="3199">
                <a:solidFill>
                  <a:schemeClr val="bg1"/>
                </a:solidFill>
              </a:defRPr>
            </a:lvl3pPr>
            <a:lvl4pPr>
              <a:defRPr sz="2799">
                <a:solidFill>
                  <a:schemeClr val="bg1"/>
                </a:solidFill>
              </a:defRPr>
            </a:lvl4pPr>
            <a:lvl5pPr>
              <a:defRPr sz="2799">
                <a:solidFill>
                  <a:schemeClr val="bg1"/>
                </a:solidFill>
              </a:defRPr>
            </a:lvl5pPr>
          </a:lstStyle>
          <a:p>
            <a:pPr lvl="0"/>
            <a:r>
              <a:rPr lang="en-US" dirty="0"/>
              <a:t>Metropolis</a:t>
            </a:r>
          </a:p>
        </p:txBody>
      </p:sp>
      <p:pic>
        <p:nvPicPr>
          <p:cNvPr id="5" name="Picture 4">
            <a:extLst>
              <a:ext uri="{FF2B5EF4-FFF2-40B4-BE49-F238E27FC236}">
                <a16:creationId xmlns:a16="http://schemas.microsoft.com/office/drawing/2014/main" id="{A0BB7D6E-2488-A644-A910-415B17221FBC}"/>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6030912" y="2242894"/>
            <a:ext cx="4743106" cy="538407"/>
          </a:xfrm>
          <a:prstGeom prst="rect">
            <a:avLst/>
          </a:prstGeom>
        </p:spPr>
      </p:pic>
      <p:sp>
        <p:nvSpPr>
          <p:cNvPr id="63" name="Text Placeholder 43">
            <a:extLst>
              <a:ext uri="{FF2B5EF4-FFF2-40B4-BE49-F238E27FC236}">
                <a16:creationId xmlns:a16="http://schemas.microsoft.com/office/drawing/2014/main" id="{6C28CB3F-7257-499E-B2F6-B9B1B38D820E}"/>
              </a:ext>
            </a:extLst>
          </p:cNvPr>
          <p:cNvSpPr>
            <a:spLocks noGrp="1"/>
          </p:cNvSpPr>
          <p:nvPr>
            <p:ph type="body" sz="quarter" idx="13" hasCustomPrompt="1"/>
          </p:nvPr>
        </p:nvSpPr>
        <p:spPr>
          <a:xfrm>
            <a:off x="5983683" y="2908233"/>
            <a:ext cx="5354637" cy="895350"/>
          </a:xfrm>
        </p:spPr>
        <p:txBody>
          <a:bodyPr/>
          <a:lstStyle>
            <a:lvl1pPr>
              <a:defRPr sz="4899">
                <a:solidFill>
                  <a:schemeClr val="bg1"/>
                </a:solidFill>
                <a:latin typeface="+mj-lt"/>
              </a:defRPr>
            </a:lvl1pPr>
            <a:lvl2pPr>
              <a:defRPr sz="3599">
                <a:solidFill>
                  <a:schemeClr val="bg1"/>
                </a:solidFill>
              </a:defRPr>
            </a:lvl2pPr>
            <a:lvl3pPr>
              <a:defRPr sz="3199">
                <a:solidFill>
                  <a:schemeClr val="bg1"/>
                </a:solidFill>
              </a:defRPr>
            </a:lvl3pPr>
            <a:lvl4pPr>
              <a:defRPr sz="2799">
                <a:solidFill>
                  <a:schemeClr val="bg1"/>
                </a:solidFill>
              </a:defRPr>
            </a:lvl4pPr>
            <a:lvl5pPr>
              <a:defRPr sz="2799">
                <a:solidFill>
                  <a:schemeClr val="bg1"/>
                </a:solidFill>
              </a:defRPr>
            </a:lvl5pPr>
          </a:lstStyle>
          <a:p>
            <a:pPr lvl="0"/>
            <a:r>
              <a:rPr lang="en-US" dirty="0"/>
              <a:t>Metropolis Light</a:t>
            </a:r>
          </a:p>
        </p:txBody>
      </p:sp>
    </p:spTree>
    <p:extLst>
      <p:ext uri="{BB962C8B-B14F-4D97-AF65-F5344CB8AC3E}">
        <p14:creationId xmlns:p14="http://schemas.microsoft.com/office/powerpoint/2010/main" val="301576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grpSp>
        <p:nvGrpSpPr>
          <p:cNvPr id="61" name="grey boxes">
            <a:extLst>
              <a:ext uri="{FF2B5EF4-FFF2-40B4-BE49-F238E27FC236}">
                <a16:creationId xmlns:a16="http://schemas.microsoft.com/office/drawing/2014/main" id="{E2F285D2-B641-461F-87F0-20A9C65B2EF7}"/>
              </a:ext>
              <a:ext uri="{C183D7F6-B498-43B3-948B-1728B52AA6E4}">
                <adec:decorative xmlns:adec="http://schemas.microsoft.com/office/drawing/2017/decorative" val="1"/>
              </a:ext>
            </a:extLst>
          </p:cNvPr>
          <p:cNvGrpSpPr/>
          <p:nvPr userDrawn="1"/>
        </p:nvGrpSpPr>
        <p:grpSpPr bwMode="gray">
          <a:xfrm>
            <a:off x="609441" y="1600204"/>
            <a:ext cx="10055941" cy="4580469"/>
            <a:chOff x="609441" y="1600198"/>
            <a:chExt cx="10055941" cy="4580469"/>
          </a:xfrm>
        </p:grpSpPr>
        <p:sp>
          <p:nvSpPr>
            <p:cNvPr id="110" name="Rectangle 109">
              <a:extLst>
                <a:ext uri="{FF2B5EF4-FFF2-40B4-BE49-F238E27FC236}">
                  <a16:creationId xmlns:a16="http://schemas.microsoft.com/office/drawing/2014/main" id="{115EE1AC-AAA1-4CAF-886B-474B1A0C95C4}"/>
                </a:ext>
                <a:ext uri="{C183D7F6-B498-43B3-948B-1728B52AA6E4}">
                  <adec:decorative xmlns:adec="http://schemas.microsoft.com/office/drawing/2017/decorative" val="1"/>
                </a:ext>
              </a:extLst>
            </p:cNvPr>
            <p:cNvSpPr/>
            <p:nvPr/>
          </p:nvSpPr>
          <p:spPr bwMode="gray">
            <a:xfrm>
              <a:off x="609441" y="1600199"/>
              <a:ext cx="914203"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764" dirty="0"/>
            </a:p>
          </p:txBody>
        </p:sp>
        <p:sp>
          <p:nvSpPr>
            <p:cNvPr id="111" name="Rectangle 110">
              <a:extLst>
                <a:ext uri="{FF2B5EF4-FFF2-40B4-BE49-F238E27FC236}">
                  <a16:creationId xmlns:a16="http://schemas.microsoft.com/office/drawing/2014/main" id="{7037B7F2-249C-4DB7-A4FF-AD7E08892A0F}"/>
                </a:ext>
                <a:ext uri="{C183D7F6-B498-43B3-948B-1728B52AA6E4}">
                  <adec:decorative xmlns:adec="http://schemas.microsoft.com/office/drawing/2017/decorative" val="1"/>
                </a:ext>
              </a:extLst>
            </p:cNvPr>
            <p:cNvSpPr/>
            <p:nvPr/>
          </p:nvSpPr>
          <p:spPr bwMode="gray">
            <a:xfrm>
              <a:off x="2436448" y="1600198"/>
              <a:ext cx="915282"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764" dirty="0"/>
            </a:p>
          </p:txBody>
        </p:sp>
        <p:sp>
          <p:nvSpPr>
            <p:cNvPr id="112" name="Rectangle 111">
              <a:extLst>
                <a:ext uri="{FF2B5EF4-FFF2-40B4-BE49-F238E27FC236}">
                  <a16:creationId xmlns:a16="http://schemas.microsoft.com/office/drawing/2014/main" id="{6B02FE08-2379-4E6C-AE27-D7D2ECAB18B8}"/>
                </a:ext>
                <a:ext uri="{C183D7F6-B498-43B3-948B-1728B52AA6E4}">
                  <adec:decorative xmlns:adec="http://schemas.microsoft.com/office/drawing/2017/decorative" val="1"/>
                </a:ext>
              </a:extLst>
            </p:cNvPr>
            <p:cNvSpPr/>
            <p:nvPr/>
          </p:nvSpPr>
          <p:spPr bwMode="gray">
            <a:xfrm>
              <a:off x="4263453" y="1600198"/>
              <a:ext cx="920909"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764" dirty="0"/>
            </a:p>
          </p:txBody>
        </p:sp>
        <p:sp>
          <p:nvSpPr>
            <p:cNvPr id="113" name="Rectangle 112">
              <a:extLst>
                <a:ext uri="{FF2B5EF4-FFF2-40B4-BE49-F238E27FC236}">
                  <a16:creationId xmlns:a16="http://schemas.microsoft.com/office/drawing/2014/main" id="{D7C17E9A-3B70-4668-8EAE-9C7D73BACCA1}"/>
                </a:ext>
                <a:ext uri="{C183D7F6-B498-43B3-948B-1728B52AA6E4}">
                  <adec:decorative xmlns:adec="http://schemas.microsoft.com/office/drawing/2017/decorative" val="1"/>
                </a:ext>
              </a:extLst>
            </p:cNvPr>
            <p:cNvSpPr/>
            <p:nvPr/>
          </p:nvSpPr>
          <p:spPr bwMode="gray">
            <a:xfrm>
              <a:off x="6090459" y="1600198"/>
              <a:ext cx="920909"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764" dirty="0"/>
            </a:p>
          </p:txBody>
        </p:sp>
        <p:sp>
          <p:nvSpPr>
            <p:cNvPr id="114" name="Rectangle 113">
              <a:extLst>
                <a:ext uri="{FF2B5EF4-FFF2-40B4-BE49-F238E27FC236}">
                  <a16:creationId xmlns:a16="http://schemas.microsoft.com/office/drawing/2014/main" id="{E02751E5-34AD-4357-BC67-2269F668FD57}"/>
                </a:ext>
                <a:ext uri="{C183D7F6-B498-43B3-948B-1728B52AA6E4}">
                  <adec:decorative xmlns:adec="http://schemas.microsoft.com/office/drawing/2017/decorative" val="1"/>
                </a:ext>
              </a:extLst>
            </p:cNvPr>
            <p:cNvSpPr/>
            <p:nvPr/>
          </p:nvSpPr>
          <p:spPr bwMode="gray">
            <a:xfrm>
              <a:off x="7921943" y="1600198"/>
              <a:ext cx="916431"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764" dirty="0"/>
            </a:p>
          </p:txBody>
        </p:sp>
        <p:sp>
          <p:nvSpPr>
            <p:cNvPr id="115" name="Rectangle 114">
              <a:extLst>
                <a:ext uri="{FF2B5EF4-FFF2-40B4-BE49-F238E27FC236}">
                  <a16:creationId xmlns:a16="http://schemas.microsoft.com/office/drawing/2014/main" id="{452A85DA-B39F-40AB-B423-9F7CCB3D0D63}"/>
                </a:ext>
                <a:ext uri="{C183D7F6-B498-43B3-948B-1728B52AA6E4}">
                  <adec:decorative xmlns:adec="http://schemas.microsoft.com/office/drawing/2017/decorative" val="1"/>
                </a:ext>
              </a:extLst>
            </p:cNvPr>
            <p:cNvSpPr/>
            <p:nvPr/>
          </p:nvSpPr>
          <p:spPr bwMode="gray">
            <a:xfrm>
              <a:off x="9750028" y="1600198"/>
              <a:ext cx="915354"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764" dirty="0"/>
            </a:p>
          </p:txBody>
        </p:sp>
      </p:grpSp>
      <p:grpSp>
        <p:nvGrpSpPr>
          <p:cNvPr id="2" name="Group 1">
            <a:extLst>
              <a:ext uri="{FF2B5EF4-FFF2-40B4-BE49-F238E27FC236}">
                <a16:creationId xmlns:a16="http://schemas.microsoft.com/office/drawing/2014/main" id="{FEACC7A9-0E02-EC44-8212-DCAA966470C0}"/>
              </a:ext>
              <a:ext uri="{C183D7F6-B498-43B3-948B-1728B52AA6E4}">
                <adec:decorative xmlns:adec="http://schemas.microsoft.com/office/drawing/2017/decorative" val="1"/>
              </a:ext>
            </a:extLst>
          </p:cNvPr>
          <p:cNvGrpSpPr/>
          <p:nvPr userDrawn="1"/>
        </p:nvGrpSpPr>
        <p:grpSpPr>
          <a:xfrm>
            <a:off x="0" y="0"/>
            <a:ext cx="12188826" cy="6858004"/>
            <a:chOff x="0" y="0"/>
            <a:chExt cx="12188826" cy="6858004"/>
          </a:xfrm>
        </p:grpSpPr>
        <p:cxnSp>
          <p:nvCxnSpPr>
            <p:cNvPr id="85" name="Straight Connector 84">
              <a:extLst>
                <a:ext uri="{FF2B5EF4-FFF2-40B4-BE49-F238E27FC236}">
                  <a16:creationId xmlns:a16="http://schemas.microsoft.com/office/drawing/2014/main" id="{5B6B4CFD-041A-4081-89A4-C2B194E6465E}"/>
                </a:ext>
                <a:ext uri="{C183D7F6-B498-43B3-948B-1728B52AA6E4}">
                  <adec:decorative xmlns:adec="http://schemas.microsoft.com/office/drawing/2017/decorative" val="1"/>
                </a:ext>
              </a:extLst>
            </p:cNvPr>
            <p:cNvCxnSpPr/>
            <p:nvPr/>
          </p:nvCxnSpPr>
          <p:spPr bwMode="gray">
            <a:xfrm>
              <a:off x="609601"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C63B978F-4215-434A-A0BE-E77776CE37B1}"/>
                </a:ext>
                <a:ext uri="{C183D7F6-B498-43B3-948B-1728B52AA6E4}">
                  <adec:decorative xmlns:adec="http://schemas.microsoft.com/office/drawing/2017/decorative" val="1"/>
                </a:ext>
              </a:extLst>
            </p:cNvPr>
            <p:cNvCxnSpPr/>
            <p:nvPr/>
          </p:nvCxnSpPr>
          <p:spPr bwMode="gray">
            <a:xfrm>
              <a:off x="1523644"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09EEB78C-3DA9-4AD7-BFB1-207EDE403F9D}"/>
                </a:ext>
                <a:ext uri="{C183D7F6-B498-43B3-948B-1728B52AA6E4}">
                  <adec:decorative xmlns:adec="http://schemas.microsoft.com/office/drawing/2017/decorative" val="1"/>
                </a:ext>
              </a:extLst>
            </p:cNvPr>
            <p:cNvCxnSpPr/>
            <p:nvPr/>
          </p:nvCxnSpPr>
          <p:spPr bwMode="gray">
            <a:xfrm>
              <a:off x="1980665"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062D7CE-4A4A-4C41-833F-B30B3E74AEAC}"/>
                </a:ext>
                <a:ext uri="{C183D7F6-B498-43B3-948B-1728B52AA6E4}">
                  <adec:decorative xmlns:adec="http://schemas.microsoft.com/office/drawing/2017/decorative" val="1"/>
                </a:ext>
              </a:extLst>
            </p:cNvPr>
            <p:cNvCxnSpPr/>
            <p:nvPr/>
          </p:nvCxnSpPr>
          <p:spPr bwMode="gray">
            <a:xfrm>
              <a:off x="2437686"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19C628EF-969E-4429-A992-9AD0AFECF81E}"/>
                </a:ext>
                <a:ext uri="{C183D7F6-B498-43B3-948B-1728B52AA6E4}">
                  <adec:decorative xmlns:adec="http://schemas.microsoft.com/office/drawing/2017/decorative" val="1"/>
                </a:ext>
              </a:extLst>
            </p:cNvPr>
            <p:cNvCxnSpPr/>
            <p:nvPr/>
          </p:nvCxnSpPr>
          <p:spPr bwMode="gray">
            <a:xfrm>
              <a:off x="2894708"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8C7BD383-0D5C-4E3A-99F7-4DC5A51DF948}"/>
                </a:ext>
                <a:ext uri="{C183D7F6-B498-43B3-948B-1728B52AA6E4}">
                  <adec:decorative xmlns:adec="http://schemas.microsoft.com/office/drawing/2017/decorative" val="1"/>
                </a:ext>
              </a:extLst>
            </p:cNvPr>
            <p:cNvCxnSpPr/>
            <p:nvPr/>
          </p:nvCxnSpPr>
          <p:spPr bwMode="gray">
            <a:xfrm>
              <a:off x="3351729"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FAA2EE63-4F24-4A26-9268-D15D92D5B068}"/>
                </a:ext>
                <a:ext uri="{C183D7F6-B498-43B3-948B-1728B52AA6E4}">
                  <adec:decorative xmlns:adec="http://schemas.microsoft.com/office/drawing/2017/decorative" val="1"/>
                </a:ext>
              </a:extLst>
            </p:cNvPr>
            <p:cNvCxnSpPr/>
            <p:nvPr/>
          </p:nvCxnSpPr>
          <p:spPr bwMode="gray">
            <a:xfrm>
              <a:off x="3808750"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64BB08D-864A-44D4-88F6-679DBAE518B7}"/>
                </a:ext>
                <a:ext uri="{C183D7F6-B498-43B3-948B-1728B52AA6E4}">
                  <adec:decorative xmlns:adec="http://schemas.microsoft.com/office/drawing/2017/decorative" val="1"/>
                </a:ext>
              </a:extLst>
            </p:cNvPr>
            <p:cNvCxnSpPr/>
            <p:nvPr/>
          </p:nvCxnSpPr>
          <p:spPr bwMode="gray">
            <a:xfrm>
              <a:off x="4265772"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9FA3F8A1-60DA-47E1-92DD-967475B2DF58}"/>
                </a:ext>
                <a:ext uri="{C183D7F6-B498-43B3-948B-1728B52AA6E4}">
                  <adec:decorative xmlns:adec="http://schemas.microsoft.com/office/drawing/2017/decorative" val="1"/>
                </a:ext>
              </a:extLst>
            </p:cNvPr>
            <p:cNvCxnSpPr/>
            <p:nvPr/>
          </p:nvCxnSpPr>
          <p:spPr bwMode="gray">
            <a:xfrm>
              <a:off x="4722793"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DECF40D-CC60-45F8-B236-F9FAC1F3E8CF}"/>
                </a:ext>
                <a:ext uri="{C183D7F6-B498-43B3-948B-1728B52AA6E4}">
                  <adec:decorative xmlns:adec="http://schemas.microsoft.com/office/drawing/2017/decorative" val="1"/>
                </a:ext>
              </a:extLst>
            </p:cNvPr>
            <p:cNvCxnSpPr/>
            <p:nvPr/>
          </p:nvCxnSpPr>
          <p:spPr bwMode="gray">
            <a:xfrm>
              <a:off x="5179814"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623BAEC6-A3C2-4892-9093-BD8EA8A7E0F6}"/>
                </a:ext>
                <a:ext uri="{C183D7F6-B498-43B3-948B-1728B52AA6E4}">
                  <adec:decorative xmlns:adec="http://schemas.microsoft.com/office/drawing/2017/decorative" val="1"/>
                </a:ext>
              </a:extLst>
            </p:cNvPr>
            <p:cNvCxnSpPr/>
            <p:nvPr/>
          </p:nvCxnSpPr>
          <p:spPr bwMode="gray">
            <a:xfrm>
              <a:off x="5636836"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D4E16FB9-EDCA-4CA6-9212-0AEBFCE175D7}"/>
                </a:ext>
                <a:ext uri="{C183D7F6-B498-43B3-948B-1728B52AA6E4}">
                  <adec:decorative xmlns:adec="http://schemas.microsoft.com/office/drawing/2017/decorative" val="1"/>
                </a:ext>
              </a:extLst>
            </p:cNvPr>
            <p:cNvCxnSpPr/>
            <p:nvPr/>
          </p:nvCxnSpPr>
          <p:spPr bwMode="gray">
            <a:xfrm>
              <a:off x="6093857"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3AE637F-804F-4244-9AA9-FF4A629A143C}"/>
                </a:ext>
                <a:ext uri="{C183D7F6-B498-43B3-948B-1728B52AA6E4}">
                  <adec:decorative xmlns:adec="http://schemas.microsoft.com/office/drawing/2017/decorative" val="1"/>
                </a:ext>
              </a:extLst>
            </p:cNvPr>
            <p:cNvCxnSpPr/>
            <p:nvPr/>
          </p:nvCxnSpPr>
          <p:spPr bwMode="gray">
            <a:xfrm>
              <a:off x="6550878"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5EFB8414-3949-428A-B700-7C38A44425B2}"/>
                </a:ext>
                <a:ext uri="{C183D7F6-B498-43B3-948B-1728B52AA6E4}">
                  <adec:decorative xmlns:adec="http://schemas.microsoft.com/office/drawing/2017/decorative" val="1"/>
                </a:ext>
              </a:extLst>
            </p:cNvPr>
            <p:cNvCxnSpPr/>
            <p:nvPr/>
          </p:nvCxnSpPr>
          <p:spPr bwMode="gray">
            <a:xfrm>
              <a:off x="7007900"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BA61D1AB-B7D2-4169-B38F-56371D50E1DA}"/>
                </a:ext>
                <a:ext uri="{C183D7F6-B498-43B3-948B-1728B52AA6E4}">
                  <adec:decorative xmlns:adec="http://schemas.microsoft.com/office/drawing/2017/decorative" val="1"/>
                </a:ext>
              </a:extLst>
            </p:cNvPr>
            <p:cNvCxnSpPr/>
            <p:nvPr/>
          </p:nvCxnSpPr>
          <p:spPr bwMode="gray">
            <a:xfrm>
              <a:off x="7464921"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D00C4593-A442-4B6C-8E9D-80BFEB1746D6}"/>
                </a:ext>
                <a:ext uri="{C183D7F6-B498-43B3-948B-1728B52AA6E4}">
                  <adec:decorative xmlns:adec="http://schemas.microsoft.com/office/drawing/2017/decorative" val="1"/>
                </a:ext>
              </a:extLst>
            </p:cNvPr>
            <p:cNvCxnSpPr/>
            <p:nvPr/>
          </p:nvCxnSpPr>
          <p:spPr bwMode="gray">
            <a:xfrm>
              <a:off x="7921943"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95B5E413-FAFF-430F-B105-4D122D50AEE1}"/>
                </a:ext>
                <a:ext uri="{C183D7F6-B498-43B3-948B-1728B52AA6E4}">
                  <adec:decorative xmlns:adec="http://schemas.microsoft.com/office/drawing/2017/decorative" val="1"/>
                </a:ext>
              </a:extLst>
            </p:cNvPr>
            <p:cNvCxnSpPr/>
            <p:nvPr/>
          </p:nvCxnSpPr>
          <p:spPr bwMode="gray">
            <a:xfrm>
              <a:off x="8378964"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B845328-662D-4D12-A209-6A0B1E78DF14}"/>
                </a:ext>
                <a:ext uri="{C183D7F6-B498-43B3-948B-1728B52AA6E4}">
                  <adec:decorative xmlns:adec="http://schemas.microsoft.com/office/drawing/2017/decorative" val="1"/>
                </a:ext>
              </a:extLst>
            </p:cNvPr>
            <p:cNvCxnSpPr/>
            <p:nvPr/>
          </p:nvCxnSpPr>
          <p:spPr bwMode="gray">
            <a:xfrm>
              <a:off x="8835985"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2AC19B5D-D919-4A48-953C-03994329E19B}"/>
                </a:ext>
                <a:ext uri="{C183D7F6-B498-43B3-948B-1728B52AA6E4}">
                  <adec:decorative xmlns:adec="http://schemas.microsoft.com/office/drawing/2017/decorative" val="1"/>
                </a:ext>
              </a:extLst>
            </p:cNvPr>
            <p:cNvCxnSpPr/>
            <p:nvPr/>
          </p:nvCxnSpPr>
          <p:spPr bwMode="gray">
            <a:xfrm>
              <a:off x="9750028"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AC81C8DC-CB2F-445A-8F7B-5A864393B553}"/>
                </a:ext>
                <a:ext uri="{C183D7F6-B498-43B3-948B-1728B52AA6E4}">
                  <adec:decorative xmlns:adec="http://schemas.microsoft.com/office/drawing/2017/decorative" val="1"/>
                </a:ext>
              </a:extLst>
            </p:cNvPr>
            <p:cNvCxnSpPr/>
            <p:nvPr/>
          </p:nvCxnSpPr>
          <p:spPr bwMode="gray">
            <a:xfrm>
              <a:off x="9293007"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F3CD9F68-6C35-4B43-B8E1-1ABF75D8D588}"/>
                </a:ext>
                <a:ext uri="{C183D7F6-B498-43B3-948B-1728B52AA6E4}">
                  <adec:decorative xmlns:adec="http://schemas.microsoft.com/office/drawing/2017/decorative" val="1"/>
                </a:ext>
              </a:extLst>
            </p:cNvPr>
            <p:cNvCxnSpPr/>
            <p:nvPr/>
          </p:nvCxnSpPr>
          <p:spPr bwMode="gray">
            <a:xfrm>
              <a:off x="10207049"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BBBCE95B-721C-44A5-8B94-8F0E42FF53FE}"/>
                </a:ext>
                <a:ext uri="{C183D7F6-B498-43B3-948B-1728B52AA6E4}">
                  <adec:decorative xmlns:adec="http://schemas.microsoft.com/office/drawing/2017/decorative" val="1"/>
                </a:ext>
              </a:extLst>
            </p:cNvPr>
            <p:cNvCxnSpPr/>
            <p:nvPr/>
          </p:nvCxnSpPr>
          <p:spPr bwMode="gray">
            <a:xfrm>
              <a:off x="10664071"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3B934F61-1ED7-4209-A1E3-04C68085B10E}"/>
                </a:ext>
                <a:ext uri="{C183D7F6-B498-43B3-948B-1728B52AA6E4}">
                  <adec:decorative xmlns:adec="http://schemas.microsoft.com/office/drawing/2017/decorative" val="1"/>
                </a:ext>
              </a:extLst>
            </p:cNvPr>
            <p:cNvCxnSpPr/>
            <p:nvPr/>
          </p:nvCxnSpPr>
          <p:spPr bwMode="gray">
            <a:xfrm>
              <a:off x="11121092"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8F636E46-095E-439D-B78B-EBC72DB23290}"/>
                </a:ext>
                <a:ext uri="{C183D7F6-B498-43B3-948B-1728B52AA6E4}">
                  <adec:decorative xmlns:adec="http://schemas.microsoft.com/office/drawing/2017/decorative" val="1"/>
                </a:ext>
              </a:extLst>
            </p:cNvPr>
            <p:cNvCxnSpPr/>
            <p:nvPr/>
          </p:nvCxnSpPr>
          <p:spPr bwMode="gray">
            <a:xfrm>
              <a:off x="1066622"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61497272-E949-488B-B9F6-FD10BA6526BF}"/>
                </a:ext>
                <a:ext uri="{C183D7F6-B498-43B3-948B-1728B52AA6E4}">
                  <adec:decorative xmlns:adec="http://schemas.microsoft.com/office/drawing/2017/decorative" val="1"/>
                </a:ext>
              </a:extLst>
            </p:cNvPr>
            <p:cNvCxnSpPr/>
            <p:nvPr/>
          </p:nvCxnSpPr>
          <p:spPr bwMode="gray">
            <a:xfrm>
              <a:off x="11572105"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34689D4-9BAE-40BF-B953-E1A0CA4F5C15}"/>
                </a:ext>
                <a:ext uri="{C183D7F6-B498-43B3-948B-1728B52AA6E4}">
                  <adec:decorative xmlns:adec="http://schemas.microsoft.com/office/drawing/2017/decorative" val="1"/>
                </a:ext>
              </a:extLst>
            </p:cNvPr>
            <p:cNvCxnSpPr/>
            <p:nvPr/>
          </p:nvCxnSpPr>
          <p:spPr bwMode="gray">
            <a:xfrm rot="5400000">
              <a:off x="6094413" y="-6094413"/>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74A3364-6F4C-4749-A110-B336801330E0}"/>
                </a:ext>
                <a:ext uri="{C183D7F6-B498-43B3-948B-1728B52AA6E4}">
                  <adec:decorative xmlns:adec="http://schemas.microsoft.com/office/drawing/2017/decorative" val="1"/>
                </a:ext>
              </a:extLst>
            </p:cNvPr>
            <p:cNvCxnSpPr/>
            <p:nvPr/>
          </p:nvCxnSpPr>
          <p:spPr bwMode="gray">
            <a:xfrm rot="5400000">
              <a:off x="6094413" y="-56372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690EC6B6-039D-4549-B1B1-8FF8A3FC2F66}"/>
                </a:ext>
                <a:ext uri="{C183D7F6-B498-43B3-948B-1728B52AA6E4}">
                  <adec:decorative xmlns:adec="http://schemas.microsoft.com/office/drawing/2017/decorative" val="1"/>
                </a:ext>
              </a:extLst>
            </p:cNvPr>
            <p:cNvCxnSpPr/>
            <p:nvPr/>
          </p:nvCxnSpPr>
          <p:spPr bwMode="gray">
            <a:xfrm rot="5400000">
              <a:off x="6094413" y="-51800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55F4FAC-9412-45E9-99EC-FDC351D60453}"/>
                </a:ext>
                <a:ext uri="{C183D7F6-B498-43B3-948B-1728B52AA6E4}">
                  <adec:decorative xmlns:adec="http://schemas.microsoft.com/office/drawing/2017/decorative" val="1"/>
                </a:ext>
              </a:extLst>
            </p:cNvPr>
            <p:cNvCxnSpPr/>
            <p:nvPr/>
          </p:nvCxnSpPr>
          <p:spPr bwMode="gray">
            <a:xfrm rot="5400000">
              <a:off x="6094413" y="-31202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A0C0A33-67B3-48C9-9B83-C39DFDEF5E0A}"/>
                </a:ext>
                <a:ext uri="{C183D7F6-B498-43B3-948B-1728B52AA6E4}">
                  <adec:decorative xmlns:adec="http://schemas.microsoft.com/office/drawing/2017/decorative" val="1"/>
                </a:ext>
              </a:extLst>
            </p:cNvPr>
            <p:cNvCxnSpPr/>
            <p:nvPr/>
          </p:nvCxnSpPr>
          <p:spPr bwMode="gray">
            <a:xfrm rot="5400000">
              <a:off x="6094413" y="-26630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A87FF284-D960-4A05-8053-9886608C6599}"/>
                </a:ext>
                <a:ext uri="{C183D7F6-B498-43B3-948B-1728B52AA6E4}">
                  <adec:decorative xmlns:adec="http://schemas.microsoft.com/office/drawing/2017/decorative" val="1"/>
                </a:ext>
              </a:extLst>
            </p:cNvPr>
            <p:cNvCxnSpPr/>
            <p:nvPr/>
          </p:nvCxnSpPr>
          <p:spPr bwMode="gray">
            <a:xfrm rot="5400000">
              <a:off x="6094413" y="-22058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6BA61019-342C-4EDD-97C6-EDA59774644E}"/>
                </a:ext>
                <a:ext uri="{C183D7F6-B498-43B3-948B-1728B52AA6E4}">
                  <adec:decorative xmlns:adec="http://schemas.microsoft.com/office/drawing/2017/decorative" val="1"/>
                </a:ext>
              </a:extLst>
            </p:cNvPr>
            <p:cNvCxnSpPr/>
            <p:nvPr/>
          </p:nvCxnSpPr>
          <p:spPr bwMode="gray">
            <a:xfrm rot="5400000">
              <a:off x="6094413" y="-17486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34785CB-17D0-49DD-8DC9-3C93626DC776}"/>
                </a:ext>
                <a:ext uri="{C183D7F6-B498-43B3-948B-1728B52AA6E4}">
                  <adec:decorative xmlns:adec="http://schemas.microsoft.com/office/drawing/2017/decorative" val="1"/>
                </a:ext>
              </a:extLst>
            </p:cNvPr>
            <p:cNvCxnSpPr/>
            <p:nvPr/>
          </p:nvCxnSpPr>
          <p:spPr bwMode="gray">
            <a:xfrm rot="5400000">
              <a:off x="6094413" y="-1291438"/>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25DB222-E3A0-48A3-BBD5-FD2616577D2D}"/>
                </a:ext>
                <a:ext uri="{C183D7F6-B498-43B3-948B-1728B52AA6E4}">
                  <adec:decorative xmlns:adec="http://schemas.microsoft.com/office/drawing/2017/decorative" val="1"/>
                </a:ext>
              </a:extLst>
            </p:cNvPr>
            <p:cNvCxnSpPr/>
            <p:nvPr/>
          </p:nvCxnSpPr>
          <p:spPr bwMode="gray">
            <a:xfrm rot="5400000">
              <a:off x="6094413" y="-834238"/>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433E4E5-A945-4652-B574-37C6580344B0}"/>
                </a:ext>
                <a:ext uri="{C183D7F6-B498-43B3-948B-1728B52AA6E4}">
                  <adec:decorative xmlns:adec="http://schemas.microsoft.com/office/drawing/2017/decorative" val="1"/>
                </a:ext>
              </a:extLst>
            </p:cNvPr>
            <p:cNvCxnSpPr>
              <a:cxnSpLocks/>
            </p:cNvCxnSpPr>
            <p:nvPr/>
          </p:nvCxnSpPr>
          <p:spPr bwMode="gray">
            <a:xfrm flipH="1">
              <a:off x="1" y="5717375"/>
              <a:ext cx="12188825" cy="0"/>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352A597B-2B35-4BD4-B07E-D8CEF25A597D}"/>
                </a:ext>
                <a:ext uri="{C183D7F6-B498-43B3-948B-1728B52AA6E4}">
                  <adec:decorative xmlns:adec="http://schemas.microsoft.com/office/drawing/2017/decorative" val="1"/>
                </a:ext>
              </a:extLst>
            </p:cNvPr>
            <p:cNvCxnSpPr/>
            <p:nvPr/>
          </p:nvCxnSpPr>
          <p:spPr bwMode="gray">
            <a:xfrm rot="5400000">
              <a:off x="6094413" y="763591"/>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351C336-9D65-42C9-A33F-6971E6322E46}"/>
                </a:ext>
                <a:ext uri="{C183D7F6-B498-43B3-948B-1728B52AA6E4}">
                  <adec:decorative xmlns:adec="http://schemas.microsoft.com/office/drawing/2017/decorative" val="1"/>
                </a:ext>
              </a:extLst>
            </p:cNvPr>
            <p:cNvCxnSpPr/>
            <p:nvPr/>
          </p:nvCxnSpPr>
          <p:spPr bwMode="gray">
            <a:xfrm rot="5400000">
              <a:off x="6094413" y="-5637213"/>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FCAD9518-36D4-43F7-839D-D8FE389DF1F1}"/>
                </a:ext>
                <a:ext uri="{C183D7F6-B498-43B3-948B-1728B52AA6E4}">
                  <adec:decorative xmlns:adec="http://schemas.microsoft.com/office/drawing/2017/decorative" val="1"/>
                </a:ext>
              </a:extLst>
            </p:cNvPr>
            <p:cNvCxnSpPr/>
            <p:nvPr/>
          </p:nvCxnSpPr>
          <p:spPr bwMode="gray">
            <a:xfrm rot="5400000">
              <a:off x="6094413" y="-49514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5575B3F-2A8B-4175-B6A5-D60652B87ED0}"/>
                </a:ext>
                <a:ext uri="{C183D7F6-B498-43B3-948B-1728B52AA6E4}">
                  <adec:decorative xmlns:adec="http://schemas.microsoft.com/office/drawing/2017/decorative" val="1"/>
                </a:ext>
              </a:extLst>
            </p:cNvPr>
            <p:cNvCxnSpPr/>
            <p:nvPr/>
          </p:nvCxnSpPr>
          <p:spPr bwMode="gray">
            <a:xfrm rot="5400000">
              <a:off x="6094413" y="86256"/>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1CCC90FC-8476-4A2A-8DF1-ECAB053A24FD}"/>
                </a:ext>
                <a:ext uri="{C183D7F6-B498-43B3-948B-1728B52AA6E4}">
                  <adec:decorative xmlns:adec="http://schemas.microsoft.com/office/drawing/2017/decorative" val="1"/>
                </a:ext>
              </a:extLst>
            </p:cNvPr>
            <p:cNvCxnSpPr/>
            <p:nvPr/>
          </p:nvCxnSpPr>
          <p:spPr bwMode="gray">
            <a:xfrm rot="5400000">
              <a:off x="6094413" y="306387"/>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FB03C8E-4661-465A-B25F-147D497525A0}"/>
                </a:ext>
                <a:ext uri="{C183D7F6-B498-43B3-948B-1728B52AA6E4}">
                  <adec:decorative xmlns:adec="http://schemas.microsoft.com/office/drawing/2017/decorative" val="1"/>
                </a:ext>
              </a:extLst>
            </p:cNvPr>
            <p:cNvCxnSpPr/>
            <p:nvPr/>
          </p:nvCxnSpPr>
          <p:spPr bwMode="gray">
            <a:xfrm rot="5400000">
              <a:off x="6094413" y="-40346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8C8E030-5491-4C40-9E10-B197BD5CD587}"/>
                </a:ext>
                <a:ext uri="{C183D7F6-B498-43B3-948B-1728B52AA6E4}">
                  <adec:decorative xmlns:adec="http://schemas.microsoft.com/office/drawing/2017/decorative" val="1"/>
                </a:ext>
              </a:extLst>
            </p:cNvPr>
            <p:cNvCxnSpPr/>
            <p:nvPr/>
          </p:nvCxnSpPr>
          <p:spPr bwMode="gray">
            <a:xfrm rot="5400000">
              <a:off x="6094413" y="-35774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0EBA261-0409-41DC-98E2-4BF8173333E9}"/>
                </a:ext>
                <a:ext uri="{C183D7F6-B498-43B3-948B-1728B52AA6E4}">
                  <adec:decorative xmlns:adec="http://schemas.microsoft.com/office/drawing/2017/decorative" val="1"/>
                </a:ext>
              </a:extLst>
            </p:cNvPr>
            <p:cNvCxnSpPr>
              <a:cxnSpLocks/>
            </p:cNvCxnSpPr>
            <p:nvPr/>
          </p:nvCxnSpPr>
          <p:spPr bwMode="gray">
            <a:xfrm rot="5400000">
              <a:off x="6094413" y="-44942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97878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9.xml><?xml version="1.0" encoding="utf-8"?>
<p:sldLayout xmlns:a="http://schemas.openxmlformats.org/drawingml/2006/main" xmlns:r="http://schemas.openxmlformats.org/officeDocument/2006/relationships" xmlns:p="http://schemas.openxmlformats.org/presentationml/2006/main" userDrawn="1">
  <p:cSld name="1_Icon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34E5524-78AC-244F-AF96-DEBF0084A028}"/>
              </a:ext>
            </a:extLst>
          </p:cNvPr>
          <p:cNvSpPr/>
          <p:nvPr userDrawn="1"/>
        </p:nvSpPr>
        <p:spPr>
          <a:xfrm>
            <a:off x="-1" y="6176105"/>
            <a:ext cx="12188825" cy="6818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 name="Title 1">
            <a:extLst>
              <a:ext uri="{FF2B5EF4-FFF2-40B4-BE49-F238E27FC236}">
                <a16:creationId xmlns:a16="http://schemas.microsoft.com/office/drawing/2014/main" id="{96D90EF1-7A6F-4CAE-80CD-2BC8A8107F0C}"/>
              </a:ext>
            </a:extLst>
          </p:cNvPr>
          <p:cNvSpPr>
            <a:spLocks noGrp="1"/>
          </p:cNvSpPr>
          <p:nvPr>
            <p:ph type="title" hasCustomPrompt="1"/>
          </p:nvPr>
        </p:nvSpPr>
        <p:spPr>
          <a:xfrm>
            <a:off x="227884" y="7861"/>
            <a:ext cx="11533206" cy="381000"/>
          </a:xfrm>
        </p:spPr>
        <p:txBody>
          <a:bodyPr/>
          <a:lstStyle>
            <a:lvl1pPr>
              <a:defRPr sz="1600"/>
            </a:lvl1pPr>
          </a:lstStyle>
          <a:p>
            <a:r>
              <a:rPr lang="en-US" dirty="0"/>
              <a:t>Click to Add One Line Title</a:t>
            </a:r>
          </a:p>
        </p:txBody>
      </p:sp>
      <p:sp>
        <p:nvSpPr>
          <p:cNvPr id="5" name="Picture Placeholder 4">
            <a:extLst>
              <a:ext uri="{FF2B5EF4-FFF2-40B4-BE49-F238E27FC236}">
                <a16:creationId xmlns:a16="http://schemas.microsoft.com/office/drawing/2014/main" id="{7404F795-D564-6149-B9EE-4F39574C62A9}"/>
              </a:ext>
            </a:extLst>
          </p:cNvPr>
          <p:cNvSpPr>
            <a:spLocks noGrp="1"/>
          </p:cNvSpPr>
          <p:nvPr>
            <p:ph type="pic" sz="quarter" idx="11" hasCustomPrompt="1"/>
          </p:nvPr>
        </p:nvSpPr>
        <p:spPr>
          <a:xfrm>
            <a:off x="454634" y="640582"/>
            <a:ext cx="758952" cy="758952"/>
          </a:xfrm>
        </p:spPr>
        <p:txBody>
          <a:bodyPr/>
          <a:lstStyle>
            <a:lvl1pPr algn="ctr">
              <a:defRPr/>
            </a:lvl1pPr>
          </a:lstStyle>
          <a:p>
            <a:r>
              <a:rPr lang="en-US" dirty="0"/>
              <a:t>Icon</a:t>
            </a:r>
          </a:p>
        </p:txBody>
      </p:sp>
      <p:sp>
        <p:nvSpPr>
          <p:cNvPr id="7" name="Text Placeholder 6">
            <a:extLst>
              <a:ext uri="{FF2B5EF4-FFF2-40B4-BE49-F238E27FC236}">
                <a16:creationId xmlns:a16="http://schemas.microsoft.com/office/drawing/2014/main" id="{1230BBA7-A0D1-9B45-9588-AEBB9863C1EA}"/>
              </a:ext>
            </a:extLst>
          </p:cNvPr>
          <p:cNvSpPr>
            <a:spLocks noGrp="1"/>
          </p:cNvSpPr>
          <p:nvPr>
            <p:ph type="body" sz="quarter" idx="12" hasCustomPrompt="1"/>
          </p:nvPr>
        </p:nvSpPr>
        <p:spPr>
          <a:xfrm>
            <a:off x="174892" y="1418700"/>
            <a:ext cx="1318438" cy="381000"/>
          </a:xfrm>
        </p:spPr>
        <p:txBody>
          <a:bodyPr/>
          <a:lstStyle>
            <a:lvl1pPr algn="ctr">
              <a:defRPr sz="1200"/>
            </a:lvl1pPr>
          </a:lstStyle>
          <a:p>
            <a:pPr lvl="0"/>
            <a:r>
              <a:rPr lang="en-US" dirty="0"/>
              <a:t>Icon Name</a:t>
            </a:r>
          </a:p>
        </p:txBody>
      </p:sp>
      <p:sp>
        <p:nvSpPr>
          <p:cNvPr id="66" name="Picture Placeholder 4">
            <a:extLst>
              <a:ext uri="{FF2B5EF4-FFF2-40B4-BE49-F238E27FC236}">
                <a16:creationId xmlns:a16="http://schemas.microsoft.com/office/drawing/2014/main" id="{54644128-3C8A-7143-92B8-968C18A1795F}"/>
              </a:ext>
            </a:extLst>
          </p:cNvPr>
          <p:cNvSpPr>
            <a:spLocks noGrp="1"/>
          </p:cNvSpPr>
          <p:nvPr>
            <p:ph type="pic" sz="quarter" idx="13" hasCustomPrompt="1"/>
          </p:nvPr>
        </p:nvSpPr>
        <p:spPr>
          <a:xfrm>
            <a:off x="1773072" y="640582"/>
            <a:ext cx="758952" cy="758952"/>
          </a:xfrm>
        </p:spPr>
        <p:txBody>
          <a:bodyPr/>
          <a:lstStyle>
            <a:lvl1pPr algn="ctr">
              <a:defRPr/>
            </a:lvl1pPr>
          </a:lstStyle>
          <a:p>
            <a:r>
              <a:rPr lang="en-US" dirty="0"/>
              <a:t>Icon</a:t>
            </a:r>
          </a:p>
        </p:txBody>
      </p:sp>
      <p:sp>
        <p:nvSpPr>
          <p:cNvPr id="67" name="Text Placeholder 6">
            <a:extLst>
              <a:ext uri="{FF2B5EF4-FFF2-40B4-BE49-F238E27FC236}">
                <a16:creationId xmlns:a16="http://schemas.microsoft.com/office/drawing/2014/main" id="{8EB762CF-79E1-7342-8154-A913A9E2D314}"/>
              </a:ext>
            </a:extLst>
          </p:cNvPr>
          <p:cNvSpPr>
            <a:spLocks noGrp="1"/>
          </p:cNvSpPr>
          <p:nvPr>
            <p:ph type="body" sz="quarter" idx="14" hasCustomPrompt="1"/>
          </p:nvPr>
        </p:nvSpPr>
        <p:spPr>
          <a:xfrm>
            <a:off x="1493329" y="1418700"/>
            <a:ext cx="1318438" cy="381000"/>
          </a:xfrm>
        </p:spPr>
        <p:txBody>
          <a:bodyPr/>
          <a:lstStyle>
            <a:lvl1pPr algn="ctr">
              <a:defRPr sz="1200"/>
            </a:lvl1pPr>
          </a:lstStyle>
          <a:p>
            <a:pPr lvl="0"/>
            <a:r>
              <a:rPr lang="en-US" dirty="0"/>
              <a:t>Icon Name</a:t>
            </a:r>
          </a:p>
        </p:txBody>
      </p:sp>
      <p:sp>
        <p:nvSpPr>
          <p:cNvPr id="68" name="Picture Placeholder 4">
            <a:extLst>
              <a:ext uri="{FF2B5EF4-FFF2-40B4-BE49-F238E27FC236}">
                <a16:creationId xmlns:a16="http://schemas.microsoft.com/office/drawing/2014/main" id="{605E5C71-EE1D-7E49-8333-4E6B2C45764B}"/>
              </a:ext>
            </a:extLst>
          </p:cNvPr>
          <p:cNvSpPr>
            <a:spLocks noGrp="1"/>
          </p:cNvSpPr>
          <p:nvPr>
            <p:ph type="pic" sz="quarter" idx="15" hasCustomPrompt="1"/>
          </p:nvPr>
        </p:nvSpPr>
        <p:spPr>
          <a:xfrm>
            <a:off x="3091510" y="640582"/>
            <a:ext cx="758952" cy="758952"/>
          </a:xfrm>
        </p:spPr>
        <p:txBody>
          <a:bodyPr/>
          <a:lstStyle>
            <a:lvl1pPr algn="ctr">
              <a:defRPr/>
            </a:lvl1pPr>
          </a:lstStyle>
          <a:p>
            <a:r>
              <a:rPr lang="en-US" dirty="0"/>
              <a:t>Icon</a:t>
            </a:r>
          </a:p>
        </p:txBody>
      </p:sp>
      <p:sp>
        <p:nvSpPr>
          <p:cNvPr id="69" name="Text Placeholder 6">
            <a:extLst>
              <a:ext uri="{FF2B5EF4-FFF2-40B4-BE49-F238E27FC236}">
                <a16:creationId xmlns:a16="http://schemas.microsoft.com/office/drawing/2014/main" id="{1FB05495-0100-3047-9E6F-708A0F6C8796}"/>
              </a:ext>
            </a:extLst>
          </p:cNvPr>
          <p:cNvSpPr>
            <a:spLocks noGrp="1"/>
          </p:cNvSpPr>
          <p:nvPr>
            <p:ph type="body" sz="quarter" idx="16" hasCustomPrompt="1"/>
          </p:nvPr>
        </p:nvSpPr>
        <p:spPr>
          <a:xfrm>
            <a:off x="2811768" y="1418700"/>
            <a:ext cx="1318438" cy="381000"/>
          </a:xfrm>
        </p:spPr>
        <p:txBody>
          <a:bodyPr/>
          <a:lstStyle>
            <a:lvl1pPr algn="ctr">
              <a:defRPr sz="1200"/>
            </a:lvl1pPr>
          </a:lstStyle>
          <a:p>
            <a:pPr lvl="0"/>
            <a:r>
              <a:rPr lang="en-US" dirty="0"/>
              <a:t>Icon Name</a:t>
            </a:r>
          </a:p>
        </p:txBody>
      </p:sp>
      <p:sp>
        <p:nvSpPr>
          <p:cNvPr id="70" name="Picture Placeholder 4">
            <a:extLst>
              <a:ext uri="{FF2B5EF4-FFF2-40B4-BE49-F238E27FC236}">
                <a16:creationId xmlns:a16="http://schemas.microsoft.com/office/drawing/2014/main" id="{AD35B107-A720-AB46-861E-5F30A3C9E7DA}"/>
              </a:ext>
            </a:extLst>
          </p:cNvPr>
          <p:cNvSpPr>
            <a:spLocks noGrp="1"/>
          </p:cNvSpPr>
          <p:nvPr>
            <p:ph type="pic" sz="quarter" idx="17" hasCustomPrompt="1"/>
          </p:nvPr>
        </p:nvSpPr>
        <p:spPr>
          <a:xfrm>
            <a:off x="4409948" y="640582"/>
            <a:ext cx="758952" cy="758952"/>
          </a:xfrm>
        </p:spPr>
        <p:txBody>
          <a:bodyPr/>
          <a:lstStyle>
            <a:lvl1pPr algn="ctr">
              <a:defRPr/>
            </a:lvl1pPr>
          </a:lstStyle>
          <a:p>
            <a:r>
              <a:rPr lang="en-US" dirty="0"/>
              <a:t>Icon</a:t>
            </a:r>
          </a:p>
        </p:txBody>
      </p:sp>
      <p:sp>
        <p:nvSpPr>
          <p:cNvPr id="71" name="Text Placeholder 6">
            <a:extLst>
              <a:ext uri="{FF2B5EF4-FFF2-40B4-BE49-F238E27FC236}">
                <a16:creationId xmlns:a16="http://schemas.microsoft.com/office/drawing/2014/main" id="{F9F65358-0B08-B74D-9BCE-9DBA6E8A013D}"/>
              </a:ext>
            </a:extLst>
          </p:cNvPr>
          <p:cNvSpPr>
            <a:spLocks noGrp="1"/>
          </p:cNvSpPr>
          <p:nvPr>
            <p:ph type="body" sz="quarter" idx="18" hasCustomPrompt="1"/>
          </p:nvPr>
        </p:nvSpPr>
        <p:spPr>
          <a:xfrm>
            <a:off x="4130205" y="1418700"/>
            <a:ext cx="1318438" cy="381000"/>
          </a:xfrm>
        </p:spPr>
        <p:txBody>
          <a:bodyPr/>
          <a:lstStyle>
            <a:lvl1pPr algn="ctr">
              <a:defRPr sz="1200"/>
            </a:lvl1pPr>
          </a:lstStyle>
          <a:p>
            <a:pPr lvl="0"/>
            <a:r>
              <a:rPr lang="en-US" dirty="0"/>
              <a:t>Icon Name</a:t>
            </a:r>
          </a:p>
        </p:txBody>
      </p:sp>
      <p:sp>
        <p:nvSpPr>
          <p:cNvPr id="72" name="Picture Placeholder 4">
            <a:extLst>
              <a:ext uri="{FF2B5EF4-FFF2-40B4-BE49-F238E27FC236}">
                <a16:creationId xmlns:a16="http://schemas.microsoft.com/office/drawing/2014/main" id="{E3A6E936-75C8-F94A-AF34-2DECD114578A}"/>
              </a:ext>
            </a:extLst>
          </p:cNvPr>
          <p:cNvSpPr>
            <a:spLocks noGrp="1"/>
          </p:cNvSpPr>
          <p:nvPr>
            <p:ph type="pic" sz="quarter" idx="19" hasCustomPrompt="1"/>
          </p:nvPr>
        </p:nvSpPr>
        <p:spPr>
          <a:xfrm>
            <a:off x="5728386" y="640582"/>
            <a:ext cx="758952" cy="758952"/>
          </a:xfrm>
        </p:spPr>
        <p:txBody>
          <a:bodyPr/>
          <a:lstStyle>
            <a:lvl1pPr algn="ctr">
              <a:defRPr/>
            </a:lvl1pPr>
          </a:lstStyle>
          <a:p>
            <a:r>
              <a:rPr lang="en-US" dirty="0"/>
              <a:t>Icon</a:t>
            </a:r>
          </a:p>
        </p:txBody>
      </p:sp>
      <p:sp>
        <p:nvSpPr>
          <p:cNvPr id="73" name="Text Placeholder 6">
            <a:extLst>
              <a:ext uri="{FF2B5EF4-FFF2-40B4-BE49-F238E27FC236}">
                <a16:creationId xmlns:a16="http://schemas.microsoft.com/office/drawing/2014/main" id="{641D1BA3-8905-1B46-A9BE-A0476EB3A9D0}"/>
              </a:ext>
            </a:extLst>
          </p:cNvPr>
          <p:cNvSpPr>
            <a:spLocks noGrp="1"/>
          </p:cNvSpPr>
          <p:nvPr>
            <p:ph type="body" sz="quarter" idx="20" hasCustomPrompt="1"/>
          </p:nvPr>
        </p:nvSpPr>
        <p:spPr>
          <a:xfrm>
            <a:off x="5448644" y="1418700"/>
            <a:ext cx="1318438" cy="381000"/>
          </a:xfrm>
        </p:spPr>
        <p:txBody>
          <a:bodyPr/>
          <a:lstStyle>
            <a:lvl1pPr algn="ctr">
              <a:defRPr sz="1200"/>
            </a:lvl1pPr>
          </a:lstStyle>
          <a:p>
            <a:pPr lvl="0"/>
            <a:r>
              <a:rPr lang="en-US" dirty="0"/>
              <a:t>Icon Name</a:t>
            </a:r>
          </a:p>
        </p:txBody>
      </p:sp>
      <p:sp>
        <p:nvSpPr>
          <p:cNvPr id="74" name="Picture Placeholder 4">
            <a:extLst>
              <a:ext uri="{FF2B5EF4-FFF2-40B4-BE49-F238E27FC236}">
                <a16:creationId xmlns:a16="http://schemas.microsoft.com/office/drawing/2014/main" id="{0F3EA8B1-5989-EB42-B44F-5EE4D8E17C10}"/>
              </a:ext>
            </a:extLst>
          </p:cNvPr>
          <p:cNvSpPr>
            <a:spLocks noGrp="1"/>
          </p:cNvSpPr>
          <p:nvPr>
            <p:ph type="pic" sz="quarter" idx="21" hasCustomPrompt="1"/>
          </p:nvPr>
        </p:nvSpPr>
        <p:spPr>
          <a:xfrm>
            <a:off x="7046824" y="640582"/>
            <a:ext cx="758952" cy="758952"/>
          </a:xfrm>
        </p:spPr>
        <p:txBody>
          <a:bodyPr/>
          <a:lstStyle>
            <a:lvl1pPr algn="ctr">
              <a:defRPr/>
            </a:lvl1pPr>
          </a:lstStyle>
          <a:p>
            <a:r>
              <a:rPr lang="en-US" dirty="0"/>
              <a:t>Icon</a:t>
            </a:r>
          </a:p>
        </p:txBody>
      </p:sp>
      <p:sp>
        <p:nvSpPr>
          <p:cNvPr id="75" name="Text Placeholder 6">
            <a:extLst>
              <a:ext uri="{FF2B5EF4-FFF2-40B4-BE49-F238E27FC236}">
                <a16:creationId xmlns:a16="http://schemas.microsoft.com/office/drawing/2014/main" id="{46CCDF00-A356-9647-9E1B-326AAD9E98B8}"/>
              </a:ext>
            </a:extLst>
          </p:cNvPr>
          <p:cNvSpPr>
            <a:spLocks noGrp="1"/>
          </p:cNvSpPr>
          <p:nvPr>
            <p:ph type="body" sz="quarter" idx="22" hasCustomPrompt="1"/>
          </p:nvPr>
        </p:nvSpPr>
        <p:spPr>
          <a:xfrm>
            <a:off x="6767082" y="1418700"/>
            <a:ext cx="1318438" cy="381000"/>
          </a:xfrm>
        </p:spPr>
        <p:txBody>
          <a:bodyPr/>
          <a:lstStyle>
            <a:lvl1pPr algn="ctr">
              <a:defRPr sz="1200"/>
            </a:lvl1pPr>
          </a:lstStyle>
          <a:p>
            <a:pPr lvl="0"/>
            <a:r>
              <a:rPr lang="en-US" dirty="0"/>
              <a:t>Icon Name</a:t>
            </a:r>
          </a:p>
        </p:txBody>
      </p:sp>
      <p:sp>
        <p:nvSpPr>
          <p:cNvPr id="76" name="Picture Placeholder 4">
            <a:extLst>
              <a:ext uri="{FF2B5EF4-FFF2-40B4-BE49-F238E27FC236}">
                <a16:creationId xmlns:a16="http://schemas.microsoft.com/office/drawing/2014/main" id="{1CEE5099-88B4-4840-9E70-B568E5C82E3F}"/>
              </a:ext>
            </a:extLst>
          </p:cNvPr>
          <p:cNvSpPr>
            <a:spLocks noGrp="1"/>
          </p:cNvSpPr>
          <p:nvPr>
            <p:ph type="pic" sz="quarter" idx="23" hasCustomPrompt="1"/>
          </p:nvPr>
        </p:nvSpPr>
        <p:spPr>
          <a:xfrm>
            <a:off x="8365262" y="640582"/>
            <a:ext cx="758952" cy="758952"/>
          </a:xfrm>
        </p:spPr>
        <p:txBody>
          <a:bodyPr/>
          <a:lstStyle>
            <a:lvl1pPr algn="ctr">
              <a:defRPr/>
            </a:lvl1pPr>
          </a:lstStyle>
          <a:p>
            <a:r>
              <a:rPr lang="en-US" dirty="0"/>
              <a:t>Icon</a:t>
            </a:r>
          </a:p>
        </p:txBody>
      </p:sp>
      <p:sp>
        <p:nvSpPr>
          <p:cNvPr id="77" name="Text Placeholder 6">
            <a:extLst>
              <a:ext uri="{FF2B5EF4-FFF2-40B4-BE49-F238E27FC236}">
                <a16:creationId xmlns:a16="http://schemas.microsoft.com/office/drawing/2014/main" id="{F7AA21BB-4D28-814E-A5D7-2C937CF67644}"/>
              </a:ext>
            </a:extLst>
          </p:cNvPr>
          <p:cNvSpPr>
            <a:spLocks noGrp="1"/>
          </p:cNvSpPr>
          <p:nvPr>
            <p:ph type="body" sz="quarter" idx="24" hasCustomPrompt="1"/>
          </p:nvPr>
        </p:nvSpPr>
        <p:spPr>
          <a:xfrm>
            <a:off x="8085519" y="1418700"/>
            <a:ext cx="1318438" cy="381000"/>
          </a:xfrm>
        </p:spPr>
        <p:txBody>
          <a:bodyPr/>
          <a:lstStyle>
            <a:lvl1pPr algn="ctr">
              <a:defRPr sz="1200"/>
            </a:lvl1pPr>
          </a:lstStyle>
          <a:p>
            <a:pPr lvl="0"/>
            <a:r>
              <a:rPr lang="en-US" dirty="0"/>
              <a:t>Icon Name</a:t>
            </a:r>
          </a:p>
        </p:txBody>
      </p:sp>
      <p:sp>
        <p:nvSpPr>
          <p:cNvPr id="78" name="Picture Placeholder 4">
            <a:extLst>
              <a:ext uri="{FF2B5EF4-FFF2-40B4-BE49-F238E27FC236}">
                <a16:creationId xmlns:a16="http://schemas.microsoft.com/office/drawing/2014/main" id="{244BE72A-E71E-F541-98AF-4E32F940A0A4}"/>
              </a:ext>
            </a:extLst>
          </p:cNvPr>
          <p:cNvSpPr>
            <a:spLocks noGrp="1"/>
          </p:cNvSpPr>
          <p:nvPr>
            <p:ph type="pic" sz="quarter" idx="25" hasCustomPrompt="1"/>
          </p:nvPr>
        </p:nvSpPr>
        <p:spPr>
          <a:xfrm>
            <a:off x="9683700" y="640582"/>
            <a:ext cx="758952" cy="758952"/>
          </a:xfrm>
        </p:spPr>
        <p:txBody>
          <a:bodyPr/>
          <a:lstStyle>
            <a:lvl1pPr algn="ctr">
              <a:defRPr/>
            </a:lvl1pPr>
          </a:lstStyle>
          <a:p>
            <a:r>
              <a:rPr lang="en-US" dirty="0"/>
              <a:t>Icon</a:t>
            </a:r>
          </a:p>
        </p:txBody>
      </p:sp>
      <p:sp>
        <p:nvSpPr>
          <p:cNvPr id="79" name="Text Placeholder 6">
            <a:extLst>
              <a:ext uri="{FF2B5EF4-FFF2-40B4-BE49-F238E27FC236}">
                <a16:creationId xmlns:a16="http://schemas.microsoft.com/office/drawing/2014/main" id="{5F370A63-4B26-1D44-BB49-6A75106A8C25}"/>
              </a:ext>
            </a:extLst>
          </p:cNvPr>
          <p:cNvSpPr>
            <a:spLocks noGrp="1"/>
          </p:cNvSpPr>
          <p:nvPr>
            <p:ph type="body" sz="quarter" idx="26" hasCustomPrompt="1"/>
          </p:nvPr>
        </p:nvSpPr>
        <p:spPr>
          <a:xfrm>
            <a:off x="9403958" y="1418700"/>
            <a:ext cx="1318438" cy="381000"/>
          </a:xfrm>
        </p:spPr>
        <p:txBody>
          <a:bodyPr/>
          <a:lstStyle>
            <a:lvl1pPr algn="ctr">
              <a:defRPr sz="1200"/>
            </a:lvl1pPr>
          </a:lstStyle>
          <a:p>
            <a:pPr lvl="0"/>
            <a:r>
              <a:rPr lang="en-US" dirty="0"/>
              <a:t>Icon Name</a:t>
            </a:r>
          </a:p>
        </p:txBody>
      </p:sp>
      <p:sp>
        <p:nvSpPr>
          <p:cNvPr id="80" name="Picture Placeholder 4">
            <a:extLst>
              <a:ext uri="{FF2B5EF4-FFF2-40B4-BE49-F238E27FC236}">
                <a16:creationId xmlns:a16="http://schemas.microsoft.com/office/drawing/2014/main" id="{20339D24-8351-A343-9D9C-C208E982C3A9}"/>
              </a:ext>
            </a:extLst>
          </p:cNvPr>
          <p:cNvSpPr>
            <a:spLocks noGrp="1"/>
          </p:cNvSpPr>
          <p:nvPr>
            <p:ph type="pic" sz="quarter" idx="27" hasCustomPrompt="1"/>
          </p:nvPr>
        </p:nvSpPr>
        <p:spPr>
          <a:xfrm>
            <a:off x="11002138" y="640582"/>
            <a:ext cx="758952" cy="758952"/>
          </a:xfrm>
        </p:spPr>
        <p:txBody>
          <a:bodyPr/>
          <a:lstStyle>
            <a:lvl1pPr algn="ctr">
              <a:defRPr/>
            </a:lvl1pPr>
          </a:lstStyle>
          <a:p>
            <a:r>
              <a:rPr lang="en-US" dirty="0"/>
              <a:t>Icon</a:t>
            </a:r>
          </a:p>
        </p:txBody>
      </p:sp>
      <p:sp>
        <p:nvSpPr>
          <p:cNvPr id="81" name="Text Placeholder 6">
            <a:extLst>
              <a:ext uri="{FF2B5EF4-FFF2-40B4-BE49-F238E27FC236}">
                <a16:creationId xmlns:a16="http://schemas.microsoft.com/office/drawing/2014/main" id="{A9E3C88A-9FDD-9D40-8AE4-BD2D7CC5FF4F}"/>
              </a:ext>
            </a:extLst>
          </p:cNvPr>
          <p:cNvSpPr>
            <a:spLocks noGrp="1"/>
          </p:cNvSpPr>
          <p:nvPr>
            <p:ph type="body" sz="quarter" idx="28" hasCustomPrompt="1"/>
          </p:nvPr>
        </p:nvSpPr>
        <p:spPr>
          <a:xfrm>
            <a:off x="10722395" y="1418700"/>
            <a:ext cx="1318438" cy="381000"/>
          </a:xfrm>
        </p:spPr>
        <p:txBody>
          <a:bodyPr/>
          <a:lstStyle>
            <a:lvl1pPr algn="ctr">
              <a:defRPr sz="1200"/>
            </a:lvl1pPr>
          </a:lstStyle>
          <a:p>
            <a:pPr lvl="0"/>
            <a:r>
              <a:rPr lang="en-US" dirty="0"/>
              <a:t>Icon Name</a:t>
            </a:r>
          </a:p>
        </p:txBody>
      </p:sp>
      <p:sp>
        <p:nvSpPr>
          <p:cNvPr id="82" name="Picture Placeholder 4">
            <a:extLst>
              <a:ext uri="{FF2B5EF4-FFF2-40B4-BE49-F238E27FC236}">
                <a16:creationId xmlns:a16="http://schemas.microsoft.com/office/drawing/2014/main" id="{68DE7E1A-AA93-EA4B-BA30-050BDDB5615B}"/>
              </a:ext>
            </a:extLst>
          </p:cNvPr>
          <p:cNvSpPr>
            <a:spLocks noGrp="1"/>
          </p:cNvSpPr>
          <p:nvPr>
            <p:ph type="pic" sz="quarter" idx="29" hasCustomPrompt="1"/>
          </p:nvPr>
        </p:nvSpPr>
        <p:spPr>
          <a:xfrm>
            <a:off x="454634" y="1870786"/>
            <a:ext cx="758952" cy="758952"/>
          </a:xfrm>
        </p:spPr>
        <p:txBody>
          <a:bodyPr/>
          <a:lstStyle>
            <a:lvl1pPr algn="ctr">
              <a:defRPr/>
            </a:lvl1pPr>
          </a:lstStyle>
          <a:p>
            <a:r>
              <a:rPr lang="en-US" dirty="0"/>
              <a:t>Icon</a:t>
            </a:r>
          </a:p>
        </p:txBody>
      </p:sp>
      <p:sp>
        <p:nvSpPr>
          <p:cNvPr id="83" name="Text Placeholder 6">
            <a:extLst>
              <a:ext uri="{FF2B5EF4-FFF2-40B4-BE49-F238E27FC236}">
                <a16:creationId xmlns:a16="http://schemas.microsoft.com/office/drawing/2014/main" id="{C54BC865-8E03-1F49-9729-761C75FB9DD0}"/>
              </a:ext>
            </a:extLst>
          </p:cNvPr>
          <p:cNvSpPr>
            <a:spLocks noGrp="1"/>
          </p:cNvSpPr>
          <p:nvPr>
            <p:ph type="body" sz="quarter" idx="30" hasCustomPrompt="1"/>
          </p:nvPr>
        </p:nvSpPr>
        <p:spPr>
          <a:xfrm>
            <a:off x="174892" y="2638965"/>
            <a:ext cx="1318438" cy="381000"/>
          </a:xfrm>
        </p:spPr>
        <p:txBody>
          <a:bodyPr/>
          <a:lstStyle>
            <a:lvl1pPr algn="ctr">
              <a:defRPr sz="1200"/>
            </a:lvl1pPr>
          </a:lstStyle>
          <a:p>
            <a:pPr lvl="0"/>
            <a:r>
              <a:rPr lang="en-US" dirty="0"/>
              <a:t>Icon Name</a:t>
            </a:r>
          </a:p>
        </p:txBody>
      </p:sp>
      <p:sp>
        <p:nvSpPr>
          <p:cNvPr id="84" name="Picture Placeholder 4">
            <a:extLst>
              <a:ext uri="{FF2B5EF4-FFF2-40B4-BE49-F238E27FC236}">
                <a16:creationId xmlns:a16="http://schemas.microsoft.com/office/drawing/2014/main" id="{B59B2E9A-0323-B848-BC28-8EE0F2970B66}"/>
              </a:ext>
            </a:extLst>
          </p:cNvPr>
          <p:cNvSpPr>
            <a:spLocks noGrp="1"/>
          </p:cNvSpPr>
          <p:nvPr>
            <p:ph type="pic" sz="quarter" idx="31" hasCustomPrompt="1"/>
          </p:nvPr>
        </p:nvSpPr>
        <p:spPr>
          <a:xfrm>
            <a:off x="1773072" y="1870786"/>
            <a:ext cx="758952" cy="758952"/>
          </a:xfrm>
        </p:spPr>
        <p:txBody>
          <a:bodyPr/>
          <a:lstStyle>
            <a:lvl1pPr algn="ctr">
              <a:defRPr/>
            </a:lvl1pPr>
          </a:lstStyle>
          <a:p>
            <a:r>
              <a:rPr lang="en-US" dirty="0"/>
              <a:t>Icon</a:t>
            </a:r>
          </a:p>
        </p:txBody>
      </p:sp>
      <p:sp>
        <p:nvSpPr>
          <p:cNvPr id="85" name="Text Placeholder 6">
            <a:extLst>
              <a:ext uri="{FF2B5EF4-FFF2-40B4-BE49-F238E27FC236}">
                <a16:creationId xmlns:a16="http://schemas.microsoft.com/office/drawing/2014/main" id="{76113CB9-BDEB-864D-8097-10E3EC7C5B11}"/>
              </a:ext>
            </a:extLst>
          </p:cNvPr>
          <p:cNvSpPr>
            <a:spLocks noGrp="1"/>
          </p:cNvSpPr>
          <p:nvPr>
            <p:ph type="body" sz="quarter" idx="32" hasCustomPrompt="1"/>
          </p:nvPr>
        </p:nvSpPr>
        <p:spPr>
          <a:xfrm>
            <a:off x="1493329" y="2638965"/>
            <a:ext cx="1318438" cy="381000"/>
          </a:xfrm>
        </p:spPr>
        <p:txBody>
          <a:bodyPr/>
          <a:lstStyle>
            <a:lvl1pPr algn="ctr">
              <a:defRPr sz="1200"/>
            </a:lvl1pPr>
          </a:lstStyle>
          <a:p>
            <a:pPr lvl="0"/>
            <a:r>
              <a:rPr lang="en-US" dirty="0"/>
              <a:t>Icon Name</a:t>
            </a:r>
          </a:p>
        </p:txBody>
      </p:sp>
      <p:sp>
        <p:nvSpPr>
          <p:cNvPr id="86" name="Picture Placeholder 4">
            <a:extLst>
              <a:ext uri="{FF2B5EF4-FFF2-40B4-BE49-F238E27FC236}">
                <a16:creationId xmlns:a16="http://schemas.microsoft.com/office/drawing/2014/main" id="{245C26D1-7405-2149-9D08-B213428AB486}"/>
              </a:ext>
            </a:extLst>
          </p:cNvPr>
          <p:cNvSpPr>
            <a:spLocks noGrp="1"/>
          </p:cNvSpPr>
          <p:nvPr>
            <p:ph type="pic" sz="quarter" idx="33" hasCustomPrompt="1"/>
          </p:nvPr>
        </p:nvSpPr>
        <p:spPr>
          <a:xfrm>
            <a:off x="3091510" y="1870786"/>
            <a:ext cx="758952" cy="758952"/>
          </a:xfrm>
        </p:spPr>
        <p:txBody>
          <a:bodyPr/>
          <a:lstStyle>
            <a:lvl1pPr algn="ctr">
              <a:defRPr/>
            </a:lvl1pPr>
          </a:lstStyle>
          <a:p>
            <a:r>
              <a:rPr lang="en-US" dirty="0"/>
              <a:t>Icon</a:t>
            </a:r>
          </a:p>
        </p:txBody>
      </p:sp>
      <p:sp>
        <p:nvSpPr>
          <p:cNvPr id="87" name="Text Placeholder 6">
            <a:extLst>
              <a:ext uri="{FF2B5EF4-FFF2-40B4-BE49-F238E27FC236}">
                <a16:creationId xmlns:a16="http://schemas.microsoft.com/office/drawing/2014/main" id="{0F7182C0-09A0-9844-8FA7-B2A82684B57D}"/>
              </a:ext>
            </a:extLst>
          </p:cNvPr>
          <p:cNvSpPr>
            <a:spLocks noGrp="1"/>
          </p:cNvSpPr>
          <p:nvPr>
            <p:ph type="body" sz="quarter" idx="34" hasCustomPrompt="1"/>
          </p:nvPr>
        </p:nvSpPr>
        <p:spPr>
          <a:xfrm>
            <a:off x="2811768" y="2638965"/>
            <a:ext cx="1318438" cy="381000"/>
          </a:xfrm>
        </p:spPr>
        <p:txBody>
          <a:bodyPr/>
          <a:lstStyle>
            <a:lvl1pPr algn="ctr">
              <a:defRPr sz="1200"/>
            </a:lvl1pPr>
          </a:lstStyle>
          <a:p>
            <a:pPr lvl="0"/>
            <a:r>
              <a:rPr lang="en-US" dirty="0"/>
              <a:t>Icon Name</a:t>
            </a:r>
          </a:p>
        </p:txBody>
      </p:sp>
      <p:sp>
        <p:nvSpPr>
          <p:cNvPr id="88" name="Picture Placeholder 4">
            <a:extLst>
              <a:ext uri="{FF2B5EF4-FFF2-40B4-BE49-F238E27FC236}">
                <a16:creationId xmlns:a16="http://schemas.microsoft.com/office/drawing/2014/main" id="{F85614B2-03D8-C146-ACFB-69876EE9B2D3}"/>
              </a:ext>
            </a:extLst>
          </p:cNvPr>
          <p:cNvSpPr>
            <a:spLocks noGrp="1"/>
          </p:cNvSpPr>
          <p:nvPr>
            <p:ph type="pic" sz="quarter" idx="35" hasCustomPrompt="1"/>
          </p:nvPr>
        </p:nvSpPr>
        <p:spPr>
          <a:xfrm>
            <a:off x="4409948" y="1870786"/>
            <a:ext cx="758952" cy="758952"/>
          </a:xfrm>
        </p:spPr>
        <p:txBody>
          <a:bodyPr/>
          <a:lstStyle>
            <a:lvl1pPr algn="ctr">
              <a:defRPr/>
            </a:lvl1pPr>
          </a:lstStyle>
          <a:p>
            <a:r>
              <a:rPr lang="en-US" dirty="0"/>
              <a:t>Icon</a:t>
            </a:r>
          </a:p>
        </p:txBody>
      </p:sp>
      <p:sp>
        <p:nvSpPr>
          <p:cNvPr id="89" name="Text Placeholder 6">
            <a:extLst>
              <a:ext uri="{FF2B5EF4-FFF2-40B4-BE49-F238E27FC236}">
                <a16:creationId xmlns:a16="http://schemas.microsoft.com/office/drawing/2014/main" id="{6AF33A2C-D585-6B41-BB75-4E06C8CB82CC}"/>
              </a:ext>
            </a:extLst>
          </p:cNvPr>
          <p:cNvSpPr>
            <a:spLocks noGrp="1"/>
          </p:cNvSpPr>
          <p:nvPr>
            <p:ph type="body" sz="quarter" idx="36" hasCustomPrompt="1"/>
          </p:nvPr>
        </p:nvSpPr>
        <p:spPr>
          <a:xfrm>
            <a:off x="4130205" y="2638965"/>
            <a:ext cx="1318438" cy="381000"/>
          </a:xfrm>
        </p:spPr>
        <p:txBody>
          <a:bodyPr/>
          <a:lstStyle>
            <a:lvl1pPr algn="ctr">
              <a:defRPr sz="1200"/>
            </a:lvl1pPr>
          </a:lstStyle>
          <a:p>
            <a:pPr lvl="0"/>
            <a:r>
              <a:rPr lang="en-US" dirty="0"/>
              <a:t>Icon Name</a:t>
            </a:r>
          </a:p>
        </p:txBody>
      </p:sp>
      <p:sp>
        <p:nvSpPr>
          <p:cNvPr id="90" name="Picture Placeholder 4">
            <a:extLst>
              <a:ext uri="{FF2B5EF4-FFF2-40B4-BE49-F238E27FC236}">
                <a16:creationId xmlns:a16="http://schemas.microsoft.com/office/drawing/2014/main" id="{D5ABB006-F7D2-9B44-8D70-FF31C9F3CCE0}"/>
              </a:ext>
            </a:extLst>
          </p:cNvPr>
          <p:cNvSpPr>
            <a:spLocks noGrp="1"/>
          </p:cNvSpPr>
          <p:nvPr>
            <p:ph type="pic" sz="quarter" idx="37" hasCustomPrompt="1"/>
          </p:nvPr>
        </p:nvSpPr>
        <p:spPr>
          <a:xfrm>
            <a:off x="5728386" y="1870786"/>
            <a:ext cx="758952" cy="758952"/>
          </a:xfrm>
        </p:spPr>
        <p:txBody>
          <a:bodyPr/>
          <a:lstStyle>
            <a:lvl1pPr algn="ctr">
              <a:defRPr/>
            </a:lvl1pPr>
          </a:lstStyle>
          <a:p>
            <a:r>
              <a:rPr lang="en-US" dirty="0"/>
              <a:t>Icon</a:t>
            </a:r>
          </a:p>
        </p:txBody>
      </p:sp>
      <p:sp>
        <p:nvSpPr>
          <p:cNvPr id="91" name="Text Placeholder 6">
            <a:extLst>
              <a:ext uri="{FF2B5EF4-FFF2-40B4-BE49-F238E27FC236}">
                <a16:creationId xmlns:a16="http://schemas.microsoft.com/office/drawing/2014/main" id="{F91844AE-AFBA-FA4D-970F-C49CB4B32D93}"/>
              </a:ext>
            </a:extLst>
          </p:cNvPr>
          <p:cNvSpPr>
            <a:spLocks noGrp="1"/>
          </p:cNvSpPr>
          <p:nvPr>
            <p:ph type="body" sz="quarter" idx="38" hasCustomPrompt="1"/>
          </p:nvPr>
        </p:nvSpPr>
        <p:spPr>
          <a:xfrm>
            <a:off x="5448644" y="2638965"/>
            <a:ext cx="1318438" cy="381000"/>
          </a:xfrm>
        </p:spPr>
        <p:txBody>
          <a:bodyPr/>
          <a:lstStyle>
            <a:lvl1pPr algn="ctr">
              <a:defRPr sz="1200"/>
            </a:lvl1pPr>
          </a:lstStyle>
          <a:p>
            <a:pPr lvl="0"/>
            <a:r>
              <a:rPr lang="en-US" dirty="0"/>
              <a:t>Icon Name</a:t>
            </a:r>
          </a:p>
        </p:txBody>
      </p:sp>
      <p:sp>
        <p:nvSpPr>
          <p:cNvPr id="92" name="Picture Placeholder 4">
            <a:extLst>
              <a:ext uri="{FF2B5EF4-FFF2-40B4-BE49-F238E27FC236}">
                <a16:creationId xmlns:a16="http://schemas.microsoft.com/office/drawing/2014/main" id="{9869D318-4529-2F45-ABD0-53F9E41480BA}"/>
              </a:ext>
            </a:extLst>
          </p:cNvPr>
          <p:cNvSpPr>
            <a:spLocks noGrp="1"/>
          </p:cNvSpPr>
          <p:nvPr>
            <p:ph type="pic" sz="quarter" idx="39" hasCustomPrompt="1"/>
          </p:nvPr>
        </p:nvSpPr>
        <p:spPr>
          <a:xfrm>
            <a:off x="7046824" y="1870786"/>
            <a:ext cx="758952" cy="758952"/>
          </a:xfrm>
        </p:spPr>
        <p:txBody>
          <a:bodyPr/>
          <a:lstStyle>
            <a:lvl1pPr algn="ctr">
              <a:defRPr/>
            </a:lvl1pPr>
          </a:lstStyle>
          <a:p>
            <a:r>
              <a:rPr lang="en-US" dirty="0"/>
              <a:t>Icon</a:t>
            </a:r>
          </a:p>
        </p:txBody>
      </p:sp>
      <p:sp>
        <p:nvSpPr>
          <p:cNvPr id="93" name="Text Placeholder 6">
            <a:extLst>
              <a:ext uri="{FF2B5EF4-FFF2-40B4-BE49-F238E27FC236}">
                <a16:creationId xmlns:a16="http://schemas.microsoft.com/office/drawing/2014/main" id="{3BAEA385-F636-F544-8BB9-2B4C9B1ECE9A}"/>
              </a:ext>
            </a:extLst>
          </p:cNvPr>
          <p:cNvSpPr>
            <a:spLocks noGrp="1"/>
          </p:cNvSpPr>
          <p:nvPr>
            <p:ph type="body" sz="quarter" idx="40" hasCustomPrompt="1"/>
          </p:nvPr>
        </p:nvSpPr>
        <p:spPr>
          <a:xfrm>
            <a:off x="6767082" y="2638965"/>
            <a:ext cx="1318438" cy="381000"/>
          </a:xfrm>
        </p:spPr>
        <p:txBody>
          <a:bodyPr/>
          <a:lstStyle>
            <a:lvl1pPr algn="ctr">
              <a:defRPr sz="1200"/>
            </a:lvl1pPr>
          </a:lstStyle>
          <a:p>
            <a:pPr lvl="0"/>
            <a:r>
              <a:rPr lang="en-US" dirty="0"/>
              <a:t>Icon Name</a:t>
            </a:r>
          </a:p>
        </p:txBody>
      </p:sp>
      <p:sp>
        <p:nvSpPr>
          <p:cNvPr id="94" name="Picture Placeholder 4">
            <a:extLst>
              <a:ext uri="{FF2B5EF4-FFF2-40B4-BE49-F238E27FC236}">
                <a16:creationId xmlns:a16="http://schemas.microsoft.com/office/drawing/2014/main" id="{76553E10-1079-A949-BDD0-3CC797DD2915}"/>
              </a:ext>
            </a:extLst>
          </p:cNvPr>
          <p:cNvSpPr>
            <a:spLocks noGrp="1"/>
          </p:cNvSpPr>
          <p:nvPr>
            <p:ph type="pic" sz="quarter" idx="41" hasCustomPrompt="1"/>
          </p:nvPr>
        </p:nvSpPr>
        <p:spPr>
          <a:xfrm>
            <a:off x="8365262" y="1870786"/>
            <a:ext cx="758952" cy="758952"/>
          </a:xfrm>
        </p:spPr>
        <p:txBody>
          <a:bodyPr/>
          <a:lstStyle>
            <a:lvl1pPr algn="ctr">
              <a:defRPr/>
            </a:lvl1pPr>
          </a:lstStyle>
          <a:p>
            <a:r>
              <a:rPr lang="en-US" dirty="0"/>
              <a:t>Icon</a:t>
            </a:r>
          </a:p>
        </p:txBody>
      </p:sp>
      <p:sp>
        <p:nvSpPr>
          <p:cNvPr id="95" name="Text Placeholder 6">
            <a:extLst>
              <a:ext uri="{FF2B5EF4-FFF2-40B4-BE49-F238E27FC236}">
                <a16:creationId xmlns:a16="http://schemas.microsoft.com/office/drawing/2014/main" id="{577F65BF-C869-AB43-8DCE-9CE8910618D3}"/>
              </a:ext>
            </a:extLst>
          </p:cNvPr>
          <p:cNvSpPr>
            <a:spLocks noGrp="1"/>
          </p:cNvSpPr>
          <p:nvPr>
            <p:ph type="body" sz="quarter" idx="42" hasCustomPrompt="1"/>
          </p:nvPr>
        </p:nvSpPr>
        <p:spPr>
          <a:xfrm>
            <a:off x="8085519" y="2638965"/>
            <a:ext cx="1318438" cy="381000"/>
          </a:xfrm>
        </p:spPr>
        <p:txBody>
          <a:bodyPr/>
          <a:lstStyle>
            <a:lvl1pPr algn="ctr">
              <a:defRPr sz="1200"/>
            </a:lvl1pPr>
          </a:lstStyle>
          <a:p>
            <a:pPr lvl="0"/>
            <a:r>
              <a:rPr lang="en-US" dirty="0"/>
              <a:t>Icon Name</a:t>
            </a:r>
          </a:p>
        </p:txBody>
      </p:sp>
      <p:sp>
        <p:nvSpPr>
          <p:cNvPr id="96" name="Picture Placeholder 4">
            <a:extLst>
              <a:ext uri="{FF2B5EF4-FFF2-40B4-BE49-F238E27FC236}">
                <a16:creationId xmlns:a16="http://schemas.microsoft.com/office/drawing/2014/main" id="{C3B7E785-F1A2-E448-9E5C-E7062B7481DC}"/>
              </a:ext>
            </a:extLst>
          </p:cNvPr>
          <p:cNvSpPr>
            <a:spLocks noGrp="1"/>
          </p:cNvSpPr>
          <p:nvPr>
            <p:ph type="pic" sz="quarter" idx="43" hasCustomPrompt="1"/>
          </p:nvPr>
        </p:nvSpPr>
        <p:spPr>
          <a:xfrm>
            <a:off x="9683700" y="1870786"/>
            <a:ext cx="758952" cy="758952"/>
          </a:xfrm>
        </p:spPr>
        <p:txBody>
          <a:bodyPr/>
          <a:lstStyle>
            <a:lvl1pPr algn="ctr">
              <a:defRPr/>
            </a:lvl1pPr>
          </a:lstStyle>
          <a:p>
            <a:r>
              <a:rPr lang="en-US" dirty="0"/>
              <a:t>Icon</a:t>
            </a:r>
          </a:p>
        </p:txBody>
      </p:sp>
      <p:sp>
        <p:nvSpPr>
          <p:cNvPr id="97" name="Text Placeholder 6">
            <a:extLst>
              <a:ext uri="{FF2B5EF4-FFF2-40B4-BE49-F238E27FC236}">
                <a16:creationId xmlns:a16="http://schemas.microsoft.com/office/drawing/2014/main" id="{B2B1F18E-2787-E64E-8122-DD0628A8E03C}"/>
              </a:ext>
            </a:extLst>
          </p:cNvPr>
          <p:cNvSpPr>
            <a:spLocks noGrp="1"/>
          </p:cNvSpPr>
          <p:nvPr>
            <p:ph type="body" sz="quarter" idx="44" hasCustomPrompt="1"/>
          </p:nvPr>
        </p:nvSpPr>
        <p:spPr>
          <a:xfrm>
            <a:off x="9403958" y="2638965"/>
            <a:ext cx="1318438" cy="381000"/>
          </a:xfrm>
        </p:spPr>
        <p:txBody>
          <a:bodyPr/>
          <a:lstStyle>
            <a:lvl1pPr algn="ctr">
              <a:defRPr sz="1200"/>
            </a:lvl1pPr>
          </a:lstStyle>
          <a:p>
            <a:pPr lvl="0"/>
            <a:r>
              <a:rPr lang="en-US" dirty="0"/>
              <a:t>Icon Name</a:t>
            </a:r>
          </a:p>
        </p:txBody>
      </p:sp>
      <p:sp>
        <p:nvSpPr>
          <p:cNvPr id="98" name="Picture Placeholder 4">
            <a:extLst>
              <a:ext uri="{FF2B5EF4-FFF2-40B4-BE49-F238E27FC236}">
                <a16:creationId xmlns:a16="http://schemas.microsoft.com/office/drawing/2014/main" id="{AFAC5771-FD0A-A845-9FC4-47B224E167DD}"/>
              </a:ext>
            </a:extLst>
          </p:cNvPr>
          <p:cNvSpPr>
            <a:spLocks noGrp="1"/>
          </p:cNvSpPr>
          <p:nvPr>
            <p:ph type="pic" sz="quarter" idx="45" hasCustomPrompt="1"/>
          </p:nvPr>
        </p:nvSpPr>
        <p:spPr>
          <a:xfrm>
            <a:off x="11002138" y="1870786"/>
            <a:ext cx="758952" cy="758952"/>
          </a:xfrm>
        </p:spPr>
        <p:txBody>
          <a:bodyPr/>
          <a:lstStyle>
            <a:lvl1pPr algn="ctr">
              <a:defRPr/>
            </a:lvl1pPr>
          </a:lstStyle>
          <a:p>
            <a:r>
              <a:rPr lang="en-US" dirty="0"/>
              <a:t>Icon</a:t>
            </a:r>
          </a:p>
        </p:txBody>
      </p:sp>
      <p:sp>
        <p:nvSpPr>
          <p:cNvPr id="99" name="Text Placeholder 6">
            <a:extLst>
              <a:ext uri="{FF2B5EF4-FFF2-40B4-BE49-F238E27FC236}">
                <a16:creationId xmlns:a16="http://schemas.microsoft.com/office/drawing/2014/main" id="{7D3BB9DA-8310-974F-B80D-C3B2048DEE5E}"/>
              </a:ext>
            </a:extLst>
          </p:cNvPr>
          <p:cNvSpPr>
            <a:spLocks noGrp="1"/>
          </p:cNvSpPr>
          <p:nvPr>
            <p:ph type="body" sz="quarter" idx="46" hasCustomPrompt="1"/>
          </p:nvPr>
        </p:nvSpPr>
        <p:spPr>
          <a:xfrm>
            <a:off x="10722395" y="2638965"/>
            <a:ext cx="1318438" cy="381000"/>
          </a:xfrm>
        </p:spPr>
        <p:txBody>
          <a:bodyPr/>
          <a:lstStyle>
            <a:lvl1pPr algn="ctr">
              <a:defRPr sz="1200"/>
            </a:lvl1pPr>
          </a:lstStyle>
          <a:p>
            <a:pPr lvl="0"/>
            <a:r>
              <a:rPr lang="en-US" dirty="0"/>
              <a:t>Icon Name</a:t>
            </a:r>
          </a:p>
        </p:txBody>
      </p:sp>
      <p:sp>
        <p:nvSpPr>
          <p:cNvPr id="100" name="Picture Placeholder 4">
            <a:extLst>
              <a:ext uri="{FF2B5EF4-FFF2-40B4-BE49-F238E27FC236}">
                <a16:creationId xmlns:a16="http://schemas.microsoft.com/office/drawing/2014/main" id="{DBA5C4E5-4C8C-9840-AB90-1157BF426F2A}"/>
              </a:ext>
            </a:extLst>
          </p:cNvPr>
          <p:cNvSpPr>
            <a:spLocks noGrp="1"/>
          </p:cNvSpPr>
          <p:nvPr>
            <p:ph type="pic" sz="quarter" idx="47" hasCustomPrompt="1"/>
          </p:nvPr>
        </p:nvSpPr>
        <p:spPr>
          <a:xfrm>
            <a:off x="454634" y="3100990"/>
            <a:ext cx="758952" cy="758952"/>
          </a:xfrm>
        </p:spPr>
        <p:txBody>
          <a:bodyPr/>
          <a:lstStyle>
            <a:lvl1pPr algn="ctr">
              <a:defRPr/>
            </a:lvl1pPr>
          </a:lstStyle>
          <a:p>
            <a:r>
              <a:rPr lang="en-US" dirty="0"/>
              <a:t>Icon</a:t>
            </a:r>
          </a:p>
        </p:txBody>
      </p:sp>
      <p:sp>
        <p:nvSpPr>
          <p:cNvPr id="101" name="Text Placeholder 6">
            <a:extLst>
              <a:ext uri="{FF2B5EF4-FFF2-40B4-BE49-F238E27FC236}">
                <a16:creationId xmlns:a16="http://schemas.microsoft.com/office/drawing/2014/main" id="{879D9603-0A95-5946-AA68-541198826897}"/>
              </a:ext>
            </a:extLst>
          </p:cNvPr>
          <p:cNvSpPr>
            <a:spLocks noGrp="1"/>
          </p:cNvSpPr>
          <p:nvPr>
            <p:ph type="body" sz="quarter" idx="48" hasCustomPrompt="1"/>
          </p:nvPr>
        </p:nvSpPr>
        <p:spPr>
          <a:xfrm>
            <a:off x="174892" y="3879108"/>
            <a:ext cx="1318438" cy="381000"/>
          </a:xfrm>
        </p:spPr>
        <p:txBody>
          <a:bodyPr/>
          <a:lstStyle>
            <a:lvl1pPr algn="ctr">
              <a:defRPr sz="1200"/>
            </a:lvl1pPr>
          </a:lstStyle>
          <a:p>
            <a:pPr lvl="0"/>
            <a:r>
              <a:rPr lang="en-US" dirty="0"/>
              <a:t>Icon Name</a:t>
            </a:r>
          </a:p>
        </p:txBody>
      </p:sp>
      <p:sp>
        <p:nvSpPr>
          <p:cNvPr id="102" name="Picture Placeholder 4">
            <a:extLst>
              <a:ext uri="{FF2B5EF4-FFF2-40B4-BE49-F238E27FC236}">
                <a16:creationId xmlns:a16="http://schemas.microsoft.com/office/drawing/2014/main" id="{417881EE-A663-D24B-B3C1-B121C19828B3}"/>
              </a:ext>
            </a:extLst>
          </p:cNvPr>
          <p:cNvSpPr>
            <a:spLocks noGrp="1"/>
          </p:cNvSpPr>
          <p:nvPr>
            <p:ph type="pic" sz="quarter" idx="49" hasCustomPrompt="1"/>
          </p:nvPr>
        </p:nvSpPr>
        <p:spPr>
          <a:xfrm>
            <a:off x="1773072" y="3100990"/>
            <a:ext cx="758952" cy="758952"/>
          </a:xfrm>
        </p:spPr>
        <p:txBody>
          <a:bodyPr/>
          <a:lstStyle>
            <a:lvl1pPr algn="ctr">
              <a:defRPr/>
            </a:lvl1pPr>
          </a:lstStyle>
          <a:p>
            <a:r>
              <a:rPr lang="en-US" dirty="0"/>
              <a:t>Icon</a:t>
            </a:r>
          </a:p>
        </p:txBody>
      </p:sp>
      <p:sp>
        <p:nvSpPr>
          <p:cNvPr id="103" name="Text Placeholder 6">
            <a:extLst>
              <a:ext uri="{FF2B5EF4-FFF2-40B4-BE49-F238E27FC236}">
                <a16:creationId xmlns:a16="http://schemas.microsoft.com/office/drawing/2014/main" id="{679A0612-9E82-AF4D-9C90-B0CE1CA55BBA}"/>
              </a:ext>
            </a:extLst>
          </p:cNvPr>
          <p:cNvSpPr>
            <a:spLocks noGrp="1"/>
          </p:cNvSpPr>
          <p:nvPr>
            <p:ph type="body" sz="quarter" idx="50" hasCustomPrompt="1"/>
          </p:nvPr>
        </p:nvSpPr>
        <p:spPr>
          <a:xfrm>
            <a:off x="1493329" y="3879108"/>
            <a:ext cx="1318438" cy="381000"/>
          </a:xfrm>
        </p:spPr>
        <p:txBody>
          <a:bodyPr/>
          <a:lstStyle>
            <a:lvl1pPr algn="ctr">
              <a:defRPr sz="1200"/>
            </a:lvl1pPr>
          </a:lstStyle>
          <a:p>
            <a:pPr lvl="0"/>
            <a:r>
              <a:rPr lang="en-US" dirty="0"/>
              <a:t>Icon Name</a:t>
            </a:r>
          </a:p>
        </p:txBody>
      </p:sp>
      <p:sp>
        <p:nvSpPr>
          <p:cNvPr id="104" name="Picture Placeholder 4">
            <a:extLst>
              <a:ext uri="{FF2B5EF4-FFF2-40B4-BE49-F238E27FC236}">
                <a16:creationId xmlns:a16="http://schemas.microsoft.com/office/drawing/2014/main" id="{259096E4-8949-1D48-8C07-BD9F0CA9C66A}"/>
              </a:ext>
            </a:extLst>
          </p:cNvPr>
          <p:cNvSpPr>
            <a:spLocks noGrp="1"/>
          </p:cNvSpPr>
          <p:nvPr>
            <p:ph type="pic" sz="quarter" idx="51" hasCustomPrompt="1"/>
          </p:nvPr>
        </p:nvSpPr>
        <p:spPr>
          <a:xfrm>
            <a:off x="3091510" y="3100990"/>
            <a:ext cx="758952" cy="758952"/>
          </a:xfrm>
        </p:spPr>
        <p:txBody>
          <a:bodyPr/>
          <a:lstStyle>
            <a:lvl1pPr algn="ctr">
              <a:defRPr/>
            </a:lvl1pPr>
          </a:lstStyle>
          <a:p>
            <a:r>
              <a:rPr lang="en-US" dirty="0"/>
              <a:t>Icon</a:t>
            </a:r>
          </a:p>
        </p:txBody>
      </p:sp>
      <p:sp>
        <p:nvSpPr>
          <p:cNvPr id="105" name="Text Placeholder 6">
            <a:extLst>
              <a:ext uri="{FF2B5EF4-FFF2-40B4-BE49-F238E27FC236}">
                <a16:creationId xmlns:a16="http://schemas.microsoft.com/office/drawing/2014/main" id="{13D790D2-EBE9-8F48-910F-10E08DD76E34}"/>
              </a:ext>
            </a:extLst>
          </p:cNvPr>
          <p:cNvSpPr>
            <a:spLocks noGrp="1"/>
          </p:cNvSpPr>
          <p:nvPr>
            <p:ph type="body" sz="quarter" idx="52" hasCustomPrompt="1"/>
          </p:nvPr>
        </p:nvSpPr>
        <p:spPr>
          <a:xfrm>
            <a:off x="2811768" y="3879108"/>
            <a:ext cx="1318438" cy="381000"/>
          </a:xfrm>
        </p:spPr>
        <p:txBody>
          <a:bodyPr/>
          <a:lstStyle>
            <a:lvl1pPr algn="ctr">
              <a:defRPr sz="1200"/>
            </a:lvl1pPr>
          </a:lstStyle>
          <a:p>
            <a:pPr lvl="0"/>
            <a:r>
              <a:rPr lang="en-US" dirty="0"/>
              <a:t>Icon Name</a:t>
            </a:r>
          </a:p>
        </p:txBody>
      </p:sp>
      <p:sp>
        <p:nvSpPr>
          <p:cNvPr id="106" name="Picture Placeholder 4">
            <a:extLst>
              <a:ext uri="{FF2B5EF4-FFF2-40B4-BE49-F238E27FC236}">
                <a16:creationId xmlns:a16="http://schemas.microsoft.com/office/drawing/2014/main" id="{F7C24192-2CF1-0149-9A75-D39B3F1CD549}"/>
              </a:ext>
            </a:extLst>
          </p:cNvPr>
          <p:cNvSpPr>
            <a:spLocks noGrp="1"/>
          </p:cNvSpPr>
          <p:nvPr>
            <p:ph type="pic" sz="quarter" idx="53" hasCustomPrompt="1"/>
          </p:nvPr>
        </p:nvSpPr>
        <p:spPr>
          <a:xfrm>
            <a:off x="4409948" y="3100990"/>
            <a:ext cx="758952" cy="758952"/>
          </a:xfrm>
        </p:spPr>
        <p:txBody>
          <a:bodyPr/>
          <a:lstStyle>
            <a:lvl1pPr algn="ctr">
              <a:defRPr/>
            </a:lvl1pPr>
          </a:lstStyle>
          <a:p>
            <a:r>
              <a:rPr lang="en-US" dirty="0"/>
              <a:t>Icon</a:t>
            </a:r>
          </a:p>
        </p:txBody>
      </p:sp>
      <p:sp>
        <p:nvSpPr>
          <p:cNvPr id="107" name="Text Placeholder 6">
            <a:extLst>
              <a:ext uri="{FF2B5EF4-FFF2-40B4-BE49-F238E27FC236}">
                <a16:creationId xmlns:a16="http://schemas.microsoft.com/office/drawing/2014/main" id="{6EB62278-04BA-2A43-96B8-4CEA4FB1F8E2}"/>
              </a:ext>
            </a:extLst>
          </p:cNvPr>
          <p:cNvSpPr>
            <a:spLocks noGrp="1"/>
          </p:cNvSpPr>
          <p:nvPr>
            <p:ph type="body" sz="quarter" idx="54" hasCustomPrompt="1"/>
          </p:nvPr>
        </p:nvSpPr>
        <p:spPr>
          <a:xfrm>
            <a:off x="4130205" y="3879108"/>
            <a:ext cx="1318438" cy="381000"/>
          </a:xfrm>
        </p:spPr>
        <p:txBody>
          <a:bodyPr/>
          <a:lstStyle>
            <a:lvl1pPr algn="ctr">
              <a:defRPr sz="1200"/>
            </a:lvl1pPr>
          </a:lstStyle>
          <a:p>
            <a:pPr lvl="0"/>
            <a:r>
              <a:rPr lang="en-US" dirty="0"/>
              <a:t>Icon Name</a:t>
            </a:r>
          </a:p>
        </p:txBody>
      </p:sp>
      <p:sp>
        <p:nvSpPr>
          <p:cNvPr id="108" name="Picture Placeholder 4">
            <a:extLst>
              <a:ext uri="{FF2B5EF4-FFF2-40B4-BE49-F238E27FC236}">
                <a16:creationId xmlns:a16="http://schemas.microsoft.com/office/drawing/2014/main" id="{1438AD64-C76A-FD4C-865A-686E9868AD40}"/>
              </a:ext>
            </a:extLst>
          </p:cNvPr>
          <p:cNvSpPr>
            <a:spLocks noGrp="1"/>
          </p:cNvSpPr>
          <p:nvPr>
            <p:ph type="pic" sz="quarter" idx="55" hasCustomPrompt="1"/>
          </p:nvPr>
        </p:nvSpPr>
        <p:spPr>
          <a:xfrm>
            <a:off x="5728386" y="3100990"/>
            <a:ext cx="758952" cy="758952"/>
          </a:xfrm>
        </p:spPr>
        <p:txBody>
          <a:bodyPr/>
          <a:lstStyle>
            <a:lvl1pPr algn="ctr">
              <a:defRPr/>
            </a:lvl1pPr>
          </a:lstStyle>
          <a:p>
            <a:r>
              <a:rPr lang="en-US" dirty="0"/>
              <a:t>Icon</a:t>
            </a:r>
          </a:p>
        </p:txBody>
      </p:sp>
      <p:sp>
        <p:nvSpPr>
          <p:cNvPr id="109" name="Text Placeholder 6">
            <a:extLst>
              <a:ext uri="{FF2B5EF4-FFF2-40B4-BE49-F238E27FC236}">
                <a16:creationId xmlns:a16="http://schemas.microsoft.com/office/drawing/2014/main" id="{08EBFA3D-3A70-034D-955C-1F61DDB42FB7}"/>
              </a:ext>
            </a:extLst>
          </p:cNvPr>
          <p:cNvSpPr>
            <a:spLocks noGrp="1"/>
          </p:cNvSpPr>
          <p:nvPr>
            <p:ph type="body" sz="quarter" idx="56" hasCustomPrompt="1"/>
          </p:nvPr>
        </p:nvSpPr>
        <p:spPr>
          <a:xfrm>
            <a:off x="5448644" y="3879108"/>
            <a:ext cx="1318438" cy="381000"/>
          </a:xfrm>
        </p:spPr>
        <p:txBody>
          <a:bodyPr/>
          <a:lstStyle>
            <a:lvl1pPr algn="ctr">
              <a:defRPr sz="1200"/>
            </a:lvl1pPr>
          </a:lstStyle>
          <a:p>
            <a:pPr lvl="0"/>
            <a:r>
              <a:rPr lang="en-US" dirty="0"/>
              <a:t>Icon Name</a:t>
            </a:r>
          </a:p>
        </p:txBody>
      </p:sp>
      <p:sp>
        <p:nvSpPr>
          <p:cNvPr id="110" name="Picture Placeholder 4">
            <a:extLst>
              <a:ext uri="{FF2B5EF4-FFF2-40B4-BE49-F238E27FC236}">
                <a16:creationId xmlns:a16="http://schemas.microsoft.com/office/drawing/2014/main" id="{3784A833-90B7-B544-88C0-B63DD0B500C5}"/>
              </a:ext>
            </a:extLst>
          </p:cNvPr>
          <p:cNvSpPr>
            <a:spLocks noGrp="1"/>
          </p:cNvSpPr>
          <p:nvPr>
            <p:ph type="pic" sz="quarter" idx="57" hasCustomPrompt="1"/>
          </p:nvPr>
        </p:nvSpPr>
        <p:spPr>
          <a:xfrm>
            <a:off x="7046824" y="3100990"/>
            <a:ext cx="758952" cy="758952"/>
          </a:xfrm>
        </p:spPr>
        <p:txBody>
          <a:bodyPr/>
          <a:lstStyle>
            <a:lvl1pPr algn="ctr">
              <a:defRPr/>
            </a:lvl1pPr>
          </a:lstStyle>
          <a:p>
            <a:r>
              <a:rPr lang="en-US" dirty="0"/>
              <a:t>Icon</a:t>
            </a:r>
          </a:p>
        </p:txBody>
      </p:sp>
      <p:sp>
        <p:nvSpPr>
          <p:cNvPr id="111" name="Text Placeholder 6">
            <a:extLst>
              <a:ext uri="{FF2B5EF4-FFF2-40B4-BE49-F238E27FC236}">
                <a16:creationId xmlns:a16="http://schemas.microsoft.com/office/drawing/2014/main" id="{E6813B13-BCF2-7F40-A6E6-972970DDC40D}"/>
              </a:ext>
            </a:extLst>
          </p:cNvPr>
          <p:cNvSpPr>
            <a:spLocks noGrp="1"/>
          </p:cNvSpPr>
          <p:nvPr>
            <p:ph type="body" sz="quarter" idx="58" hasCustomPrompt="1"/>
          </p:nvPr>
        </p:nvSpPr>
        <p:spPr>
          <a:xfrm>
            <a:off x="6767082" y="3879108"/>
            <a:ext cx="1318438" cy="381000"/>
          </a:xfrm>
        </p:spPr>
        <p:txBody>
          <a:bodyPr/>
          <a:lstStyle>
            <a:lvl1pPr algn="ctr">
              <a:defRPr sz="1200"/>
            </a:lvl1pPr>
          </a:lstStyle>
          <a:p>
            <a:pPr lvl="0"/>
            <a:r>
              <a:rPr lang="en-US" dirty="0"/>
              <a:t>Icon Name</a:t>
            </a:r>
          </a:p>
        </p:txBody>
      </p:sp>
      <p:sp>
        <p:nvSpPr>
          <p:cNvPr id="112" name="Picture Placeholder 4">
            <a:extLst>
              <a:ext uri="{FF2B5EF4-FFF2-40B4-BE49-F238E27FC236}">
                <a16:creationId xmlns:a16="http://schemas.microsoft.com/office/drawing/2014/main" id="{CEC62868-E8D7-5647-9AF1-59CF0BF25ACA}"/>
              </a:ext>
            </a:extLst>
          </p:cNvPr>
          <p:cNvSpPr>
            <a:spLocks noGrp="1"/>
          </p:cNvSpPr>
          <p:nvPr>
            <p:ph type="pic" sz="quarter" idx="59" hasCustomPrompt="1"/>
          </p:nvPr>
        </p:nvSpPr>
        <p:spPr>
          <a:xfrm>
            <a:off x="8365262" y="3100990"/>
            <a:ext cx="758952" cy="758952"/>
          </a:xfrm>
        </p:spPr>
        <p:txBody>
          <a:bodyPr/>
          <a:lstStyle>
            <a:lvl1pPr algn="ctr">
              <a:defRPr/>
            </a:lvl1pPr>
          </a:lstStyle>
          <a:p>
            <a:r>
              <a:rPr lang="en-US" dirty="0"/>
              <a:t>Icon</a:t>
            </a:r>
          </a:p>
        </p:txBody>
      </p:sp>
      <p:sp>
        <p:nvSpPr>
          <p:cNvPr id="113" name="Text Placeholder 6">
            <a:extLst>
              <a:ext uri="{FF2B5EF4-FFF2-40B4-BE49-F238E27FC236}">
                <a16:creationId xmlns:a16="http://schemas.microsoft.com/office/drawing/2014/main" id="{EA3B3D5B-99E3-124A-8EE4-6C3BD004E564}"/>
              </a:ext>
            </a:extLst>
          </p:cNvPr>
          <p:cNvSpPr>
            <a:spLocks noGrp="1"/>
          </p:cNvSpPr>
          <p:nvPr>
            <p:ph type="body" sz="quarter" idx="60" hasCustomPrompt="1"/>
          </p:nvPr>
        </p:nvSpPr>
        <p:spPr>
          <a:xfrm>
            <a:off x="8085519" y="3879108"/>
            <a:ext cx="1318438" cy="381000"/>
          </a:xfrm>
        </p:spPr>
        <p:txBody>
          <a:bodyPr/>
          <a:lstStyle>
            <a:lvl1pPr algn="ctr">
              <a:defRPr sz="1200"/>
            </a:lvl1pPr>
          </a:lstStyle>
          <a:p>
            <a:pPr lvl="0"/>
            <a:r>
              <a:rPr lang="en-US" dirty="0"/>
              <a:t>Icon Name</a:t>
            </a:r>
          </a:p>
        </p:txBody>
      </p:sp>
      <p:sp>
        <p:nvSpPr>
          <p:cNvPr id="114" name="Picture Placeholder 4">
            <a:extLst>
              <a:ext uri="{FF2B5EF4-FFF2-40B4-BE49-F238E27FC236}">
                <a16:creationId xmlns:a16="http://schemas.microsoft.com/office/drawing/2014/main" id="{85AAF68C-9C7B-5A40-AAAA-FB299D62521B}"/>
              </a:ext>
            </a:extLst>
          </p:cNvPr>
          <p:cNvSpPr>
            <a:spLocks noGrp="1"/>
          </p:cNvSpPr>
          <p:nvPr>
            <p:ph type="pic" sz="quarter" idx="61" hasCustomPrompt="1"/>
          </p:nvPr>
        </p:nvSpPr>
        <p:spPr>
          <a:xfrm>
            <a:off x="9683700" y="3100990"/>
            <a:ext cx="758952" cy="758952"/>
          </a:xfrm>
        </p:spPr>
        <p:txBody>
          <a:bodyPr/>
          <a:lstStyle>
            <a:lvl1pPr algn="ctr">
              <a:defRPr/>
            </a:lvl1pPr>
          </a:lstStyle>
          <a:p>
            <a:r>
              <a:rPr lang="en-US" dirty="0"/>
              <a:t>Icon</a:t>
            </a:r>
          </a:p>
        </p:txBody>
      </p:sp>
      <p:sp>
        <p:nvSpPr>
          <p:cNvPr id="115" name="Text Placeholder 6">
            <a:extLst>
              <a:ext uri="{FF2B5EF4-FFF2-40B4-BE49-F238E27FC236}">
                <a16:creationId xmlns:a16="http://schemas.microsoft.com/office/drawing/2014/main" id="{D5BA08A6-266F-5A4B-BDDC-451A2D90B485}"/>
              </a:ext>
            </a:extLst>
          </p:cNvPr>
          <p:cNvSpPr>
            <a:spLocks noGrp="1"/>
          </p:cNvSpPr>
          <p:nvPr>
            <p:ph type="body" sz="quarter" idx="62" hasCustomPrompt="1"/>
          </p:nvPr>
        </p:nvSpPr>
        <p:spPr>
          <a:xfrm>
            <a:off x="9403958" y="3879108"/>
            <a:ext cx="1318438" cy="381000"/>
          </a:xfrm>
        </p:spPr>
        <p:txBody>
          <a:bodyPr/>
          <a:lstStyle>
            <a:lvl1pPr algn="ctr">
              <a:defRPr sz="1200"/>
            </a:lvl1pPr>
          </a:lstStyle>
          <a:p>
            <a:pPr lvl="0"/>
            <a:r>
              <a:rPr lang="en-US" dirty="0"/>
              <a:t>Icon Name</a:t>
            </a:r>
          </a:p>
        </p:txBody>
      </p:sp>
      <p:sp>
        <p:nvSpPr>
          <p:cNvPr id="116" name="Picture Placeholder 4">
            <a:extLst>
              <a:ext uri="{FF2B5EF4-FFF2-40B4-BE49-F238E27FC236}">
                <a16:creationId xmlns:a16="http://schemas.microsoft.com/office/drawing/2014/main" id="{B06A964E-8B15-0346-87EA-C87E933188C6}"/>
              </a:ext>
            </a:extLst>
          </p:cNvPr>
          <p:cNvSpPr>
            <a:spLocks noGrp="1"/>
          </p:cNvSpPr>
          <p:nvPr>
            <p:ph type="pic" sz="quarter" idx="63" hasCustomPrompt="1"/>
          </p:nvPr>
        </p:nvSpPr>
        <p:spPr>
          <a:xfrm>
            <a:off x="11002138" y="3100990"/>
            <a:ext cx="758952" cy="758952"/>
          </a:xfrm>
        </p:spPr>
        <p:txBody>
          <a:bodyPr/>
          <a:lstStyle>
            <a:lvl1pPr algn="ctr">
              <a:defRPr/>
            </a:lvl1pPr>
          </a:lstStyle>
          <a:p>
            <a:r>
              <a:rPr lang="en-US" dirty="0"/>
              <a:t>Icon</a:t>
            </a:r>
          </a:p>
        </p:txBody>
      </p:sp>
      <p:sp>
        <p:nvSpPr>
          <p:cNvPr id="117" name="Text Placeholder 6">
            <a:extLst>
              <a:ext uri="{FF2B5EF4-FFF2-40B4-BE49-F238E27FC236}">
                <a16:creationId xmlns:a16="http://schemas.microsoft.com/office/drawing/2014/main" id="{9CAC9B47-A911-D64B-BB26-D8C77EA3CE73}"/>
              </a:ext>
            </a:extLst>
          </p:cNvPr>
          <p:cNvSpPr>
            <a:spLocks noGrp="1"/>
          </p:cNvSpPr>
          <p:nvPr>
            <p:ph type="body" sz="quarter" idx="64" hasCustomPrompt="1"/>
          </p:nvPr>
        </p:nvSpPr>
        <p:spPr>
          <a:xfrm>
            <a:off x="10722395" y="3879108"/>
            <a:ext cx="1318438" cy="381000"/>
          </a:xfrm>
        </p:spPr>
        <p:txBody>
          <a:bodyPr/>
          <a:lstStyle>
            <a:lvl1pPr algn="ctr">
              <a:defRPr sz="1200"/>
            </a:lvl1pPr>
          </a:lstStyle>
          <a:p>
            <a:pPr lvl="0"/>
            <a:r>
              <a:rPr lang="en-US" dirty="0"/>
              <a:t>Icon Name</a:t>
            </a:r>
          </a:p>
        </p:txBody>
      </p:sp>
      <p:sp>
        <p:nvSpPr>
          <p:cNvPr id="118" name="Picture Placeholder 4">
            <a:extLst>
              <a:ext uri="{FF2B5EF4-FFF2-40B4-BE49-F238E27FC236}">
                <a16:creationId xmlns:a16="http://schemas.microsoft.com/office/drawing/2014/main" id="{559585FD-D17C-434A-B5C9-B86E810198CF}"/>
              </a:ext>
            </a:extLst>
          </p:cNvPr>
          <p:cNvSpPr>
            <a:spLocks noGrp="1"/>
          </p:cNvSpPr>
          <p:nvPr>
            <p:ph type="pic" sz="quarter" idx="65" hasCustomPrompt="1"/>
          </p:nvPr>
        </p:nvSpPr>
        <p:spPr>
          <a:xfrm>
            <a:off x="454634" y="4341133"/>
            <a:ext cx="758952" cy="758952"/>
          </a:xfrm>
        </p:spPr>
        <p:txBody>
          <a:bodyPr/>
          <a:lstStyle>
            <a:lvl1pPr algn="ctr">
              <a:defRPr/>
            </a:lvl1pPr>
          </a:lstStyle>
          <a:p>
            <a:r>
              <a:rPr lang="en-US" dirty="0"/>
              <a:t>Icon</a:t>
            </a:r>
          </a:p>
        </p:txBody>
      </p:sp>
      <p:sp>
        <p:nvSpPr>
          <p:cNvPr id="119" name="Text Placeholder 6">
            <a:extLst>
              <a:ext uri="{FF2B5EF4-FFF2-40B4-BE49-F238E27FC236}">
                <a16:creationId xmlns:a16="http://schemas.microsoft.com/office/drawing/2014/main" id="{0646363F-04E7-C34A-944B-0E02878305BE}"/>
              </a:ext>
            </a:extLst>
          </p:cNvPr>
          <p:cNvSpPr>
            <a:spLocks noGrp="1"/>
          </p:cNvSpPr>
          <p:nvPr>
            <p:ph type="body" sz="quarter" idx="66" hasCustomPrompt="1"/>
          </p:nvPr>
        </p:nvSpPr>
        <p:spPr>
          <a:xfrm>
            <a:off x="174892" y="5119251"/>
            <a:ext cx="1318438" cy="381000"/>
          </a:xfrm>
        </p:spPr>
        <p:txBody>
          <a:bodyPr/>
          <a:lstStyle>
            <a:lvl1pPr algn="ctr">
              <a:defRPr sz="1200"/>
            </a:lvl1pPr>
          </a:lstStyle>
          <a:p>
            <a:pPr lvl="0"/>
            <a:r>
              <a:rPr lang="en-US" dirty="0"/>
              <a:t>Icon Name</a:t>
            </a:r>
          </a:p>
        </p:txBody>
      </p:sp>
      <p:sp>
        <p:nvSpPr>
          <p:cNvPr id="120" name="Picture Placeholder 4">
            <a:extLst>
              <a:ext uri="{FF2B5EF4-FFF2-40B4-BE49-F238E27FC236}">
                <a16:creationId xmlns:a16="http://schemas.microsoft.com/office/drawing/2014/main" id="{56B244D0-4617-4A43-A60E-5FE12269FA4A}"/>
              </a:ext>
            </a:extLst>
          </p:cNvPr>
          <p:cNvSpPr>
            <a:spLocks noGrp="1"/>
          </p:cNvSpPr>
          <p:nvPr>
            <p:ph type="pic" sz="quarter" idx="67" hasCustomPrompt="1"/>
          </p:nvPr>
        </p:nvSpPr>
        <p:spPr>
          <a:xfrm>
            <a:off x="1773072" y="4341133"/>
            <a:ext cx="758952" cy="758952"/>
          </a:xfrm>
        </p:spPr>
        <p:txBody>
          <a:bodyPr/>
          <a:lstStyle>
            <a:lvl1pPr algn="ctr">
              <a:defRPr/>
            </a:lvl1pPr>
          </a:lstStyle>
          <a:p>
            <a:r>
              <a:rPr lang="en-US" dirty="0"/>
              <a:t>Icon</a:t>
            </a:r>
          </a:p>
        </p:txBody>
      </p:sp>
      <p:sp>
        <p:nvSpPr>
          <p:cNvPr id="121" name="Text Placeholder 6">
            <a:extLst>
              <a:ext uri="{FF2B5EF4-FFF2-40B4-BE49-F238E27FC236}">
                <a16:creationId xmlns:a16="http://schemas.microsoft.com/office/drawing/2014/main" id="{3FB8E241-134D-8949-A4A1-5931DAF11FF7}"/>
              </a:ext>
            </a:extLst>
          </p:cNvPr>
          <p:cNvSpPr>
            <a:spLocks noGrp="1"/>
          </p:cNvSpPr>
          <p:nvPr>
            <p:ph type="body" sz="quarter" idx="68" hasCustomPrompt="1"/>
          </p:nvPr>
        </p:nvSpPr>
        <p:spPr>
          <a:xfrm>
            <a:off x="1493329" y="5119251"/>
            <a:ext cx="1318438" cy="381000"/>
          </a:xfrm>
        </p:spPr>
        <p:txBody>
          <a:bodyPr/>
          <a:lstStyle>
            <a:lvl1pPr algn="ctr">
              <a:defRPr sz="1200"/>
            </a:lvl1pPr>
          </a:lstStyle>
          <a:p>
            <a:pPr lvl="0"/>
            <a:r>
              <a:rPr lang="en-US" dirty="0"/>
              <a:t>Icon Name</a:t>
            </a:r>
          </a:p>
        </p:txBody>
      </p:sp>
      <p:sp>
        <p:nvSpPr>
          <p:cNvPr id="122" name="Picture Placeholder 4">
            <a:extLst>
              <a:ext uri="{FF2B5EF4-FFF2-40B4-BE49-F238E27FC236}">
                <a16:creationId xmlns:a16="http://schemas.microsoft.com/office/drawing/2014/main" id="{0229033A-DCF5-4B4B-8DB9-5A0FA87C2EBC}"/>
              </a:ext>
            </a:extLst>
          </p:cNvPr>
          <p:cNvSpPr>
            <a:spLocks noGrp="1"/>
          </p:cNvSpPr>
          <p:nvPr>
            <p:ph type="pic" sz="quarter" idx="69" hasCustomPrompt="1"/>
          </p:nvPr>
        </p:nvSpPr>
        <p:spPr>
          <a:xfrm>
            <a:off x="3091510" y="4341133"/>
            <a:ext cx="758952" cy="758952"/>
          </a:xfrm>
        </p:spPr>
        <p:txBody>
          <a:bodyPr/>
          <a:lstStyle>
            <a:lvl1pPr algn="ctr">
              <a:defRPr/>
            </a:lvl1pPr>
          </a:lstStyle>
          <a:p>
            <a:r>
              <a:rPr lang="en-US" dirty="0"/>
              <a:t>Icon</a:t>
            </a:r>
          </a:p>
        </p:txBody>
      </p:sp>
      <p:sp>
        <p:nvSpPr>
          <p:cNvPr id="123" name="Text Placeholder 6">
            <a:extLst>
              <a:ext uri="{FF2B5EF4-FFF2-40B4-BE49-F238E27FC236}">
                <a16:creationId xmlns:a16="http://schemas.microsoft.com/office/drawing/2014/main" id="{7BDD4915-A529-3046-9BCC-609FDC62260B}"/>
              </a:ext>
            </a:extLst>
          </p:cNvPr>
          <p:cNvSpPr>
            <a:spLocks noGrp="1"/>
          </p:cNvSpPr>
          <p:nvPr>
            <p:ph type="body" sz="quarter" idx="70" hasCustomPrompt="1"/>
          </p:nvPr>
        </p:nvSpPr>
        <p:spPr>
          <a:xfrm>
            <a:off x="2811768" y="5119251"/>
            <a:ext cx="1318438" cy="381000"/>
          </a:xfrm>
        </p:spPr>
        <p:txBody>
          <a:bodyPr/>
          <a:lstStyle>
            <a:lvl1pPr algn="ctr">
              <a:defRPr sz="1200"/>
            </a:lvl1pPr>
          </a:lstStyle>
          <a:p>
            <a:pPr lvl="0"/>
            <a:r>
              <a:rPr lang="en-US" dirty="0"/>
              <a:t>Icon Name</a:t>
            </a:r>
          </a:p>
        </p:txBody>
      </p:sp>
      <p:sp>
        <p:nvSpPr>
          <p:cNvPr id="124" name="Picture Placeholder 4">
            <a:extLst>
              <a:ext uri="{FF2B5EF4-FFF2-40B4-BE49-F238E27FC236}">
                <a16:creationId xmlns:a16="http://schemas.microsoft.com/office/drawing/2014/main" id="{088A8EDB-C041-4F41-868F-4C3DF9E26B58}"/>
              </a:ext>
            </a:extLst>
          </p:cNvPr>
          <p:cNvSpPr>
            <a:spLocks noGrp="1"/>
          </p:cNvSpPr>
          <p:nvPr>
            <p:ph type="pic" sz="quarter" idx="71" hasCustomPrompt="1"/>
          </p:nvPr>
        </p:nvSpPr>
        <p:spPr>
          <a:xfrm>
            <a:off x="4409948" y="4341133"/>
            <a:ext cx="758952" cy="758952"/>
          </a:xfrm>
        </p:spPr>
        <p:txBody>
          <a:bodyPr/>
          <a:lstStyle>
            <a:lvl1pPr algn="ctr">
              <a:defRPr/>
            </a:lvl1pPr>
          </a:lstStyle>
          <a:p>
            <a:r>
              <a:rPr lang="en-US" dirty="0"/>
              <a:t>Icon</a:t>
            </a:r>
          </a:p>
        </p:txBody>
      </p:sp>
      <p:sp>
        <p:nvSpPr>
          <p:cNvPr id="125" name="Text Placeholder 6">
            <a:extLst>
              <a:ext uri="{FF2B5EF4-FFF2-40B4-BE49-F238E27FC236}">
                <a16:creationId xmlns:a16="http://schemas.microsoft.com/office/drawing/2014/main" id="{92B1903A-F88C-0F49-BEB0-E2CD0D0E9032}"/>
              </a:ext>
            </a:extLst>
          </p:cNvPr>
          <p:cNvSpPr>
            <a:spLocks noGrp="1"/>
          </p:cNvSpPr>
          <p:nvPr>
            <p:ph type="body" sz="quarter" idx="72" hasCustomPrompt="1"/>
          </p:nvPr>
        </p:nvSpPr>
        <p:spPr>
          <a:xfrm>
            <a:off x="4130205" y="5119251"/>
            <a:ext cx="1318438" cy="381000"/>
          </a:xfrm>
        </p:spPr>
        <p:txBody>
          <a:bodyPr/>
          <a:lstStyle>
            <a:lvl1pPr algn="ctr">
              <a:defRPr sz="1200"/>
            </a:lvl1pPr>
          </a:lstStyle>
          <a:p>
            <a:pPr lvl="0"/>
            <a:r>
              <a:rPr lang="en-US" dirty="0"/>
              <a:t>Icon Name</a:t>
            </a:r>
          </a:p>
        </p:txBody>
      </p:sp>
      <p:sp>
        <p:nvSpPr>
          <p:cNvPr id="126" name="Picture Placeholder 4">
            <a:extLst>
              <a:ext uri="{FF2B5EF4-FFF2-40B4-BE49-F238E27FC236}">
                <a16:creationId xmlns:a16="http://schemas.microsoft.com/office/drawing/2014/main" id="{DD076059-23B4-314C-973C-4C3335660A98}"/>
              </a:ext>
            </a:extLst>
          </p:cNvPr>
          <p:cNvSpPr>
            <a:spLocks noGrp="1"/>
          </p:cNvSpPr>
          <p:nvPr>
            <p:ph type="pic" sz="quarter" idx="73" hasCustomPrompt="1"/>
          </p:nvPr>
        </p:nvSpPr>
        <p:spPr>
          <a:xfrm>
            <a:off x="5728386" y="4341133"/>
            <a:ext cx="758952" cy="758952"/>
          </a:xfrm>
        </p:spPr>
        <p:txBody>
          <a:bodyPr/>
          <a:lstStyle>
            <a:lvl1pPr algn="ctr">
              <a:defRPr/>
            </a:lvl1pPr>
          </a:lstStyle>
          <a:p>
            <a:r>
              <a:rPr lang="en-US" dirty="0"/>
              <a:t>Icon</a:t>
            </a:r>
          </a:p>
        </p:txBody>
      </p:sp>
      <p:sp>
        <p:nvSpPr>
          <p:cNvPr id="127" name="Text Placeholder 6">
            <a:extLst>
              <a:ext uri="{FF2B5EF4-FFF2-40B4-BE49-F238E27FC236}">
                <a16:creationId xmlns:a16="http://schemas.microsoft.com/office/drawing/2014/main" id="{FD2AB173-BB0B-614F-906F-735C48C9DE7D}"/>
              </a:ext>
            </a:extLst>
          </p:cNvPr>
          <p:cNvSpPr>
            <a:spLocks noGrp="1"/>
          </p:cNvSpPr>
          <p:nvPr>
            <p:ph type="body" sz="quarter" idx="74" hasCustomPrompt="1"/>
          </p:nvPr>
        </p:nvSpPr>
        <p:spPr>
          <a:xfrm>
            <a:off x="5448644" y="5119251"/>
            <a:ext cx="1318438" cy="381000"/>
          </a:xfrm>
        </p:spPr>
        <p:txBody>
          <a:bodyPr/>
          <a:lstStyle>
            <a:lvl1pPr algn="ctr">
              <a:defRPr sz="1200"/>
            </a:lvl1pPr>
          </a:lstStyle>
          <a:p>
            <a:pPr lvl="0"/>
            <a:r>
              <a:rPr lang="en-US" dirty="0"/>
              <a:t>Icon Name</a:t>
            </a:r>
          </a:p>
        </p:txBody>
      </p:sp>
      <p:sp>
        <p:nvSpPr>
          <p:cNvPr id="128" name="Picture Placeholder 4">
            <a:extLst>
              <a:ext uri="{FF2B5EF4-FFF2-40B4-BE49-F238E27FC236}">
                <a16:creationId xmlns:a16="http://schemas.microsoft.com/office/drawing/2014/main" id="{537DC889-7027-574C-B273-0747DED0C173}"/>
              </a:ext>
            </a:extLst>
          </p:cNvPr>
          <p:cNvSpPr>
            <a:spLocks noGrp="1"/>
          </p:cNvSpPr>
          <p:nvPr>
            <p:ph type="pic" sz="quarter" idx="75" hasCustomPrompt="1"/>
          </p:nvPr>
        </p:nvSpPr>
        <p:spPr>
          <a:xfrm>
            <a:off x="7046824" y="4341133"/>
            <a:ext cx="758952" cy="758952"/>
          </a:xfrm>
        </p:spPr>
        <p:txBody>
          <a:bodyPr/>
          <a:lstStyle>
            <a:lvl1pPr algn="ctr">
              <a:defRPr/>
            </a:lvl1pPr>
          </a:lstStyle>
          <a:p>
            <a:r>
              <a:rPr lang="en-US" dirty="0"/>
              <a:t>Icon</a:t>
            </a:r>
          </a:p>
        </p:txBody>
      </p:sp>
      <p:sp>
        <p:nvSpPr>
          <p:cNvPr id="129" name="Text Placeholder 6">
            <a:extLst>
              <a:ext uri="{FF2B5EF4-FFF2-40B4-BE49-F238E27FC236}">
                <a16:creationId xmlns:a16="http://schemas.microsoft.com/office/drawing/2014/main" id="{6663BB40-DEC2-B744-B4C0-02058CFBB966}"/>
              </a:ext>
            </a:extLst>
          </p:cNvPr>
          <p:cNvSpPr>
            <a:spLocks noGrp="1"/>
          </p:cNvSpPr>
          <p:nvPr>
            <p:ph type="body" sz="quarter" idx="76" hasCustomPrompt="1"/>
          </p:nvPr>
        </p:nvSpPr>
        <p:spPr>
          <a:xfrm>
            <a:off x="6767082" y="5119251"/>
            <a:ext cx="1318438" cy="381000"/>
          </a:xfrm>
        </p:spPr>
        <p:txBody>
          <a:bodyPr/>
          <a:lstStyle>
            <a:lvl1pPr algn="ctr">
              <a:defRPr sz="1200"/>
            </a:lvl1pPr>
          </a:lstStyle>
          <a:p>
            <a:pPr lvl="0"/>
            <a:r>
              <a:rPr lang="en-US" dirty="0"/>
              <a:t>Icon Name</a:t>
            </a:r>
          </a:p>
        </p:txBody>
      </p:sp>
      <p:sp>
        <p:nvSpPr>
          <p:cNvPr id="130" name="Picture Placeholder 4">
            <a:extLst>
              <a:ext uri="{FF2B5EF4-FFF2-40B4-BE49-F238E27FC236}">
                <a16:creationId xmlns:a16="http://schemas.microsoft.com/office/drawing/2014/main" id="{AC3D051E-77D6-AE4D-9F6D-F26919695F25}"/>
              </a:ext>
            </a:extLst>
          </p:cNvPr>
          <p:cNvSpPr>
            <a:spLocks noGrp="1"/>
          </p:cNvSpPr>
          <p:nvPr>
            <p:ph type="pic" sz="quarter" idx="77" hasCustomPrompt="1"/>
          </p:nvPr>
        </p:nvSpPr>
        <p:spPr>
          <a:xfrm>
            <a:off x="8365262" y="4341133"/>
            <a:ext cx="758952" cy="758952"/>
          </a:xfrm>
        </p:spPr>
        <p:txBody>
          <a:bodyPr/>
          <a:lstStyle>
            <a:lvl1pPr algn="ctr">
              <a:defRPr/>
            </a:lvl1pPr>
          </a:lstStyle>
          <a:p>
            <a:r>
              <a:rPr lang="en-US" dirty="0"/>
              <a:t>Icon</a:t>
            </a:r>
          </a:p>
        </p:txBody>
      </p:sp>
      <p:sp>
        <p:nvSpPr>
          <p:cNvPr id="131" name="Text Placeholder 6">
            <a:extLst>
              <a:ext uri="{FF2B5EF4-FFF2-40B4-BE49-F238E27FC236}">
                <a16:creationId xmlns:a16="http://schemas.microsoft.com/office/drawing/2014/main" id="{2C92C190-13EA-9141-8B0B-2014ABE20B8C}"/>
              </a:ext>
            </a:extLst>
          </p:cNvPr>
          <p:cNvSpPr>
            <a:spLocks noGrp="1"/>
          </p:cNvSpPr>
          <p:nvPr>
            <p:ph type="body" sz="quarter" idx="78" hasCustomPrompt="1"/>
          </p:nvPr>
        </p:nvSpPr>
        <p:spPr>
          <a:xfrm>
            <a:off x="8085519" y="5119251"/>
            <a:ext cx="1318438" cy="381000"/>
          </a:xfrm>
        </p:spPr>
        <p:txBody>
          <a:bodyPr/>
          <a:lstStyle>
            <a:lvl1pPr algn="ctr">
              <a:defRPr sz="1200"/>
            </a:lvl1pPr>
          </a:lstStyle>
          <a:p>
            <a:pPr lvl="0"/>
            <a:r>
              <a:rPr lang="en-US" dirty="0"/>
              <a:t>Icon Name</a:t>
            </a:r>
          </a:p>
        </p:txBody>
      </p:sp>
      <p:sp>
        <p:nvSpPr>
          <p:cNvPr id="132" name="Picture Placeholder 4">
            <a:extLst>
              <a:ext uri="{FF2B5EF4-FFF2-40B4-BE49-F238E27FC236}">
                <a16:creationId xmlns:a16="http://schemas.microsoft.com/office/drawing/2014/main" id="{62018607-D7C6-BC45-86DA-1B27B1635E12}"/>
              </a:ext>
            </a:extLst>
          </p:cNvPr>
          <p:cNvSpPr>
            <a:spLocks noGrp="1"/>
          </p:cNvSpPr>
          <p:nvPr>
            <p:ph type="pic" sz="quarter" idx="79" hasCustomPrompt="1"/>
          </p:nvPr>
        </p:nvSpPr>
        <p:spPr>
          <a:xfrm>
            <a:off x="9683700" y="4341133"/>
            <a:ext cx="758952" cy="758952"/>
          </a:xfrm>
        </p:spPr>
        <p:txBody>
          <a:bodyPr/>
          <a:lstStyle>
            <a:lvl1pPr algn="ctr">
              <a:defRPr/>
            </a:lvl1pPr>
          </a:lstStyle>
          <a:p>
            <a:r>
              <a:rPr lang="en-US" dirty="0"/>
              <a:t>Icon</a:t>
            </a:r>
          </a:p>
        </p:txBody>
      </p:sp>
      <p:sp>
        <p:nvSpPr>
          <p:cNvPr id="133" name="Text Placeholder 6">
            <a:extLst>
              <a:ext uri="{FF2B5EF4-FFF2-40B4-BE49-F238E27FC236}">
                <a16:creationId xmlns:a16="http://schemas.microsoft.com/office/drawing/2014/main" id="{1872DC85-7AEA-4448-9DD6-3821EE223D77}"/>
              </a:ext>
            </a:extLst>
          </p:cNvPr>
          <p:cNvSpPr>
            <a:spLocks noGrp="1"/>
          </p:cNvSpPr>
          <p:nvPr>
            <p:ph type="body" sz="quarter" idx="80" hasCustomPrompt="1"/>
          </p:nvPr>
        </p:nvSpPr>
        <p:spPr>
          <a:xfrm>
            <a:off x="9403958" y="5119251"/>
            <a:ext cx="1318438" cy="381000"/>
          </a:xfrm>
        </p:spPr>
        <p:txBody>
          <a:bodyPr/>
          <a:lstStyle>
            <a:lvl1pPr algn="ctr">
              <a:defRPr sz="1200"/>
            </a:lvl1pPr>
          </a:lstStyle>
          <a:p>
            <a:pPr lvl="0"/>
            <a:r>
              <a:rPr lang="en-US" dirty="0"/>
              <a:t>Icon Name</a:t>
            </a:r>
          </a:p>
        </p:txBody>
      </p:sp>
      <p:sp>
        <p:nvSpPr>
          <p:cNvPr id="134" name="Picture Placeholder 4">
            <a:extLst>
              <a:ext uri="{FF2B5EF4-FFF2-40B4-BE49-F238E27FC236}">
                <a16:creationId xmlns:a16="http://schemas.microsoft.com/office/drawing/2014/main" id="{F29A0B2D-37DC-EE42-BDFC-0135B290EC3B}"/>
              </a:ext>
            </a:extLst>
          </p:cNvPr>
          <p:cNvSpPr>
            <a:spLocks noGrp="1"/>
          </p:cNvSpPr>
          <p:nvPr>
            <p:ph type="pic" sz="quarter" idx="81" hasCustomPrompt="1"/>
          </p:nvPr>
        </p:nvSpPr>
        <p:spPr>
          <a:xfrm>
            <a:off x="11002138" y="4341133"/>
            <a:ext cx="758952" cy="758952"/>
          </a:xfrm>
        </p:spPr>
        <p:txBody>
          <a:bodyPr/>
          <a:lstStyle>
            <a:lvl1pPr algn="ctr">
              <a:defRPr/>
            </a:lvl1pPr>
          </a:lstStyle>
          <a:p>
            <a:r>
              <a:rPr lang="en-US" dirty="0"/>
              <a:t>Icon</a:t>
            </a:r>
          </a:p>
        </p:txBody>
      </p:sp>
      <p:sp>
        <p:nvSpPr>
          <p:cNvPr id="135" name="Text Placeholder 6">
            <a:extLst>
              <a:ext uri="{FF2B5EF4-FFF2-40B4-BE49-F238E27FC236}">
                <a16:creationId xmlns:a16="http://schemas.microsoft.com/office/drawing/2014/main" id="{35A87DEB-FEDC-6B47-8A19-7778791B2D44}"/>
              </a:ext>
            </a:extLst>
          </p:cNvPr>
          <p:cNvSpPr>
            <a:spLocks noGrp="1"/>
          </p:cNvSpPr>
          <p:nvPr>
            <p:ph type="body" sz="quarter" idx="82" hasCustomPrompt="1"/>
          </p:nvPr>
        </p:nvSpPr>
        <p:spPr>
          <a:xfrm>
            <a:off x="10722395" y="5119251"/>
            <a:ext cx="1318438" cy="381000"/>
          </a:xfrm>
        </p:spPr>
        <p:txBody>
          <a:bodyPr/>
          <a:lstStyle>
            <a:lvl1pPr algn="ctr">
              <a:defRPr sz="1200"/>
            </a:lvl1pPr>
          </a:lstStyle>
          <a:p>
            <a:pPr lvl="0"/>
            <a:r>
              <a:rPr lang="en-US" dirty="0"/>
              <a:t>Icon Name</a:t>
            </a:r>
          </a:p>
        </p:txBody>
      </p:sp>
      <p:sp>
        <p:nvSpPr>
          <p:cNvPr id="137" name="Rectangle 136">
            <a:extLst>
              <a:ext uri="{FF2B5EF4-FFF2-40B4-BE49-F238E27FC236}">
                <a16:creationId xmlns:a16="http://schemas.microsoft.com/office/drawing/2014/main" id="{6A50196E-B2C5-5341-AF75-6D6E34F14AAA}"/>
              </a:ext>
            </a:extLst>
          </p:cNvPr>
          <p:cNvSpPr/>
          <p:nvPr userDrawn="1"/>
        </p:nvSpPr>
        <p:spPr>
          <a:xfrm>
            <a:off x="200367" y="476463"/>
            <a:ext cx="11306456" cy="18288"/>
          </a:xfrm>
          <a:prstGeom prst="rect">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139" name="Picture Placeholder 4">
            <a:extLst>
              <a:ext uri="{FF2B5EF4-FFF2-40B4-BE49-F238E27FC236}">
                <a16:creationId xmlns:a16="http://schemas.microsoft.com/office/drawing/2014/main" id="{BD56BDAB-5E1C-F044-9FDE-388166C9E85C}"/>
              </a:ext>
            </a:extLst>
          </p:cNvPr>
          <p:cNvSpPr>
            <a:spLocks noGrp="1"/>
          </p:cNvSpPr>
          <p:nvPr>
            <p:ph type="pic" sz="quarter" idx="84" hasCustomPrompt="1"/>
          </p:nvPr>
        </p:nvSpPr>
        <p:spPr>
          <a:xfrm>
            <a:off x="454634" y="5590534"/>
            <a:ext cx="758952" cy="758952"/>
          </a:xfrm>
        </p:spPr>
        <p:txBody>
          <a:bodyPr/>
          <a:lstStyle>
            <a:lvl1pPr algn="ctr">
              <a:defRPr/>
            </a:lvl1pPr>
          </a:lstStyle>
          <a:p>
            <a:r>
              <a:rPr lang="en-US" dirty="0"/>
              <a:t>Icon</a:t>
            </a:r>
          </a:p>
        </p:txBody>
      </p:sp>
      <p:sp>
        <p:nvSpPr>
          <p:cNvPr id="140" name="Text Placeholder 6">
            <a:extLst>
              <a:ext uri="{FF2B5EF4-FFF2-40B4-BE49-F238E27FC236}">
                <a16:creationId xmlns:a16="http://schemas.microsoft.com/office/drawing/2014/main" id="{A1C979B8-B98B-DF4B-BBC6-77FF549F53A3}"/>
              </a:ext>
            </a:extLst>
          </p:cNvPr>
          <p:cNvSpPr>
            <a:spLocks noGrp="1"/>
          </p:cNvSpPr>
          <p:nvPr>
            <p:ph type="body" sz="quarter" idx="85" hasCustomPrompt="1"/>
          </p:nvPr>
        </p:nvSpPr>
        <p:spPr>
          <a:xfrm>
            <a:off x="174892" y="6458103"/>
            <a:ext cx="1318438" cy="381000"/>
          </a:xfrm>
        </p:spPr>
        <p:txBody>
          <a:bodyPr/>
          <a:lstStyle>
            <a:lvl1pPr algn="ctr">
              <a:defRPr sz="1200"/>
            </a:lvl1pPr>
          </a:lstStyle>
          <a:p>
            <a:pPr lvl="0"/>
            <a:r>
              <a:rPr lang="en-US" dirty="0"/>
              <a:t>Icon Name</a:t>
            </a:r>
          </a:p>
        </p:txBody>
      </p:sp>
      <p:sp>
        <p:nvSpPr>
          <p:cNvPr id="141" name="Picture Placeholder 4">
            <a:extLst>
              <a:ext uri="{FF2B5EF4-FFF2-40B4-BE49-F238E27FC236}">
                <a16:creationId xmlns:a16="http://schemas.microsoft.com/office/drawing/2014/main" id="{01E33C1F-ECC5-8345-8F0C-DFE4DFD41811}"/>
              </a:ext>
            </a:extLst>
          </p:cNvPr>
          <p:cNvSpPr>
            <a:spLocks noGrp="1"/>
          </p:cNvSpPr>
          <p:nvPr>
            <p:ph type="pic" sz="quarter" idx="86" hasCustomPrompt="1"/>
          </p:nvPr>
        </p:nvSpPr>
        <p:spPr>
          <a:xfrm>
            <a:off x="1773072" y="5590534"/>
            <a:ext cx="758952" cy="758952"/>
          </a:xfrm>
        </p:spPr>
        <p:txBody>
          <a:bodyPr/>
          <a:lstStyle>
            <a:lvl1pPr algn="ctr">
              <a:defRPr/>
            </a:lvl1pPr>
          </a:lstStyle>
          <a:p>
            <a:r>
              <a:rPr lang="en-US" dirty="0"/>
              <a:t>Icon</a:t>
            </a:r>
          </a:p>
        </p:txBody>
      </p:sp>
      <p:sp>
        <p:nvSpPr>
          <p:cNvPr id="142" name="Text Placeholder 6">
            <a:extLst>
              <a:ext uri="{FF2B5EF4-FFF2-40B4-BE49-F238E27FC236}">
                <a16:creationId xmlns:a16="http://schemas.microsoft.com/office/drawing/2014/main" id="{D3F552B5-2983-C44E-9B93-288944EA44CC}"/>
              </a:ext>
            </a:extLst>
          </p:cNvPr>
          <p:cNvSpPr>
            <a:spLocks noGrp="1"/>
          </p:cNvSpPr>
          <p:nvPr>
            <p:ph type="body" sz="quarter" idx="87" hasCustomPrompt="1"/>
          </p:nvPr>
        </p:nvSpPr>
        <p:spPr>
          <a:xfrm>
            <a:off x="1493329" y="6458103"/>
            <a:ext cx="1318438" cy="381000"/>
          </a:xfrm>
        </p:spPr>
        <p:txBody>
          <a:bodyPr/>
          <a:lstStyle>
            <a:lvl1pPr algn="ctr">
              <a:defRPr sz="1200"/>
            </a:lvl1pPr>
          </a:lstStyle>
          <a:p>
            <a:pPr lvl="0"/>
            <a:r>
              <a:rPr lang="en-US" dirty="0"/>
              <a:t>Icon Name</a:t>
            </a:r>
          </a:p>
        </p:txBody>
      </p:sp>
      <p:sp>
        <p:nvSpPr>
          <p:cNvPr id="143" name="Picture Placeholder 4">
            <a:extLst>
              <a:ext uri="{FF2B5EF4-FFF2-40B4-BE49-F238E27FC236}">
                <a16:creationId xmlns:a16="http://schemas.microsoft.com/office/drawing/2014/main" id="{9BD0FDE2-39E7-B948-80C6-EF9053F64B13}"/>
              </a:ext>
            </a:extLst>
          </p:cNvPr>
          <p:cNvSpPr>
            <a:spLocks noGrp="1"/>
          </p:cNvSpPr>
          <p:nvPr>
            <p:ph type="pic" sz="quarter" idx="88" hasCustomPrompt="1"/>
          </p:nvPr>
        </p:nvSpPr>
        <p:spPr>
          <a:xfrm>
            <a:off x="3091510" y="5590534"/>
            <a:ext cx="758952" cy="758952"/>
          </a:xfrm>
        </p:spPr>
        <p:txBody>
          <a:bodyPr/>
          <a:lstStyle>
            <a:lvl1pPr algn="ctr">
              <a:defRPr/>
            </a:lvl1pPr>
          </a:lstStyle>
          <a:p>
            <a:r>
              <a:rPr lang="en-US" dirty="0"/>
              <a:t>Icon</a:t>
            </a:r>
          </a:p>
        </p:txBody>
      </p:sp>
      <p:sp>
        <p:nvSpPr>
          <p:cNvPr id="144" name="Text Placeholder 6">
            <a:extLst>
              <a:ext uri="{FF2B5EF4-FFF2-40B4-BE49-F238E27FC236}">
                <a16:creationId xmlns:a16="http://schemas.microsoft.com/office/drawing/2014/main" id="{0B0E5B2A-288E-794D-A7F9-E8778BB692A6}"/>
              </a:ext>
            </a:extLst>
          </p:cNvPr>
          <p:cNvSpPr>
            <a:spLocks noGrp="1"/>
          </p:cNvSpPr>
          <p:nvPr>
            <p:ph type="body" sz="quarter" idx="89" hasCustomPrompt="1"/>
          </p:nvPr>
        </p:nvSpPr>
        <p:spPr>
          <a:xfrm>
            <a:off x="2811768" y="6458103"/>
            <a:ext cx="1318438" cy="381000"/>
          </a:xfrm>
        </p:spPr>
        <p:txBody>
          <a:bodyPr/>
          <a:lstStyle>
            <a:lvl1pPr algn="ctr">
              <a:defRPr sz="1200"/>
            </a:lvl1pPr>
          </a:lstStyle>
          <a:p>
            <a:pPr lvl="0"/>
            <a:r>
              <a:rPr lang="en-US" dirty="0"/>
              <a:t>Icon Name</a:t>
            </a:r>
          </a:p>
        </p:txBody>
      </p:sp>
      <p:sp>
        <p:nvSpPr>
          <p:cNvPr id="145" name="Picture Placeholder 4">
            <a:extLst>
              <a:ext uri="{FF2B5EF4-FFF2-40B4-BE49-F238E27FC236}">
                <a16:creationId xmlns:a16="http://schemas.microsoft.com/office/drawing/2014/main" id="{B35BA463-C92C-564A-9273-201B90DCB5AE}"/>
              </a:ext>
            </a:extLst>
          </p:cNvPr>
          <p:cNvSpPr>
            <a:spLocks noGrp="1"/>
          </p:cNvSpPr>
          <p:nvPr>
            <p:ph type="pic" sz="quarter" idx="90" hasCustomPrompt="1"/>
          </p:nvPr>
        </p:nvSpPr>
        <p:spPr>
          <a:xfrm>
            <a:off x="4409948" y="5590534"/>
            <a:ext cx="758952" cy="758952"/>
          </a:xfrm>
        </p:spPr>
        <p:txBody>
          <a:bodyPr/>
          <a:lstStyle>
            <a:lvl1pPr algn="ctr">
              <a:defRPr/>
            </a:lvl1pPr>
          </a:lstStyle>
          <a:p>
            <a:r>
              <a:rPr lang="en-US" dirty="0"/>
              <a:t>Icon</a:t>
            </a:r>
          </a:p>
        </p:txBody>
      </p:sp>
      <p:sp>
        <p:nvSpPr>
          <p:cNvPr id="146" name="Text Placeholder 6">
            <a:extLst>
              <a:ext uri="{FF2B5EF4-FFF2-40B4-BE49-F238E27FC236}">
                <a16:creationId xmlns:a16="http://schemas.microsoft.com/office/drawing/2014/main" id="{20B83F4A-4709-A44D-A7C4-8F469DFA8779}"/>
              </a:ext>
            </a:extLst>
          </p:cNvPr>
          <p:cNvSpPr>
            <a:spLocks noGrp="1"/>
          </p:cNvSpPr>
          <p:nvPr>
            <p:ph type="body" sz="quarter" idx="91" hasCustomPrompt="1"/>
          </p:nvPr>
        </p:nvSpPr>
        <p:spPr>
          <a:xfrm>
            <a:off x="4130205" y="6458103"/>
            <a:ext cx="1318438" cy="381000"/>
          </a:xfrm>
        </p:spPr>
        <p:txBody>
          <a:bodyPr/>
          <a:lstStyle>
            <a:lvl1pPr algn="ctr">
              <a:defRPr sz="1200"/>
            </a:lvl1pPr>
          </a:lstStyle>
          <a:p>
            <a:pPr lvl="0"/>
            <a:r>
              <a:rPr lang="en-US" dirty="0"/>
              <a:t>Icon Name</a:t>
            </a:r>
          </a:p>
        </p:txBody>
      </p:sp>
      <p:sp>
        <p:nvSpPr>
          <p:cNvPr id="147" name="Picture Placeholder 4">
            <a:extLst>
              <a:ext uri="{FF2B5EF4-FFF2-40B4-BE49-F238E27FC236}">
                <a16:creationId xmlns:a16="http://schemas.microsoft.com/office/drawing/2014/main" id="{E2675699-0CBC-7244-A391-F7D265EBC2A6}"/>
              </a:ext>
            </a:extLst>
          </p:cNvPr>
          <p:cNvSpPr>
            <a:spLocks noGrp="1"/>
          </p:cNvSpPr>
          <p:nvPr>
            <p:ph type="pic" sz="quarter" idx="92" hasCustomPrompt="1"/>
          </p:nvPr>
        </p:nvSpPr>
        <p:spPr>
          <a:xfrm>
            <a:off x="5728386" y="5590534"/>
            <a:ext cx="758952" cy="758952"/>
          </a:xfrm>
        </p:spPr>
        <p:txBody>
          <a:bodyPr/>
          <a:lstStyle>
            <a:lvl1pPr algn="ctr">
              <a:defRPr/>
            </a:lvl1pPr>
          </a:lstStyle>
          <a:p>
            <a:r>
              <a:rPr lang="en-US" dirty="0"/>
              <a:t>Icon</a:t>
            </a:r>
          </a:p>
        </p:txBody>
      </p:sp>
      <p:sp>
        <p:nvSpPr>
          <p:cNvPr id="148" name="Text Placeholder 6">
            <a:extLst>
              <a:ext uri="{FF2B5EF4-FFF2-40B4-BE49-F238E27FC236}">
                <a16:creationId xmlns:a16="http://schemas.microsoft.com/office/drawing/2014/main" id="{73BD0E71-874C-F244-99A2-248E7E537084}"/>
              </a:ext>
            </a:extLst>
          </p:cNvPr>
          <p:cNvSpPr>
            <a:spLocks noGrp="1"/>
          </p:cNvSpPr>
          <p:nvPr>
            <p:ph type="body" sz="quarter" idx="93" hasCustomPrompt="1"/>
          </p:nvPr>
        </p:nvSpPr>
        <p:spPr>
          <a:xfrm>
            <a:off x="5448644" y="6458103"/>
            <a:ext cx="1318438" cy="381000"/>
          </a:xfrm>
        </p:spPr>
        <p:txBody>
          <a:bodyPr/>
          <a:lstStyle>
            <a:lvl1pPr algn="ctr">
              <a:defRPr sz="1200"/>
            </a:lvl1pPr>
          </a:lstStyle>
          <a:p>
            <a:pPr lvl="0"/>
            <a:r>
              <a:rPr lang="en-US" dirty="0"/>
              <a:t>Icon Name</a:t>
            </a:r>
          </a:p>
        </p:txBody>
      </p:sp>
      <p:sp>
        <p:nvSpPr>
          <p:cNvPr id="149" name="Picture Placeholder 4">
            <a:extLst>
              <a:ext uri="{FF2B5EF4-FFF2-40B4-BE49-F238E27FC236}">
                <a16:creationId xmlns:a16="http://schemas.microsoft.com/office/drawing/2014/main" id="{18D245FC-ACE5-F94C-A961-83D509AE92FC}"/>
              </a:ext>
            </a:extLst>
          </p:cNvPr>
          <p:cNvSpPr>
            <a:spLocks noGrp="1"/>
          </p:cNvSpPr>
          <p:nvPr>
            <p:ph type="pic" sz="quarter" idx="94" hasCustomPrompt="1"/>
          </p:nvPr>
        </p:nvSpPr>
        <p:spPr>
          <a:xfrm>
            <a:off x="7046824" y="5590534"/>
            <a:ext cx="758952" cy="758952"/>
          </a:xfrm>
        </p:spPr>
        <p:txBody>
          <a:bodyPr/>
          <a:lstStyle>
            <a:lvl1pPr algn="ctr">
              <a:defRPr/>
            </a:lvl1pPr>
          </a:lstStyle>
          <a:p>
            <a:r>
              <a:rPr lang="en-US" dirty="0"/>
              <a:t>Icon</a:t>
            </a:r>
          </a:p>
        </p:txBody>
      </p:sp>
      <p:sp>
        <p:nvSpPr>
          <p:cNvPr id="150" name="Text Placeholder 6">
            <a:extLst>
              <a:ext uri="{FF2B5EF4-FFF2-40B4-BE49-F238E27FC236}">
                <a16:creationId xmlns:a16="http://schemas.microsoft.com/office/drawing/2014/main" id="{4CCFB3DA-FE54-1F42-938E-2E16F8811EB6}"/>
              </a:ext>
            </a:extLst>
          </p:cNvPr>
          <p:cNvSpPr>
            <a:spLocks noGrp="1"/>
          </p:cNvSpPr>
          <p:nvPr>
            <p:ph type="body" sz="quarter" idx="95" hasCustomPrompt="1"/>
          </p:nvPr>
        </p:nvSpPr>
        <p:spPr>
          <a:xfrm>
            <a:off x="6767082" y="6458103"/>
            <a:ext cx="1318438" cy="381000"/>
          </a:xfrm>
        </p:spPr>
        <p:txBody>
          <a:bodyPr/>
          <a:lstStyle>
            <a:lvl1pPr algn="ctr">
              <a:defRPr sz="1200"/>
            </a:lvl1pPr>
          </a:lstStyle>
          <a:p>
            <a:pPr lvl="0"/>
            <a:r>
              <a:rPr lang="en-US" dirty="0"/>
              <a:t>Icon Name</a:t>
            </a:r>
          </a:p>
        </p:txBody>
      </p:sp>
      <p:sp>
        <p:nvSpPr>
          <p:cNvPr id="151" name="Picture Placeholder 4">
            <a:extLst>
              <a:ext uri="{FF2B5EF4-FFF2-40B4-BE49-F238E27FC236}">
                <a16:creationId xmlns:a16="http://schemas.microsoft.com/office/drawing/2014/main" id="{D1D1AFA0-DD39-2446-8EE5-1212A0D8EAF8}"/>
              </a:ext>
            </a:extLst>
          </p:cNvPr>
          <p:cNvSpPr>
            <a:spLocks noGrp="1"/>
          </p:cNvSpPr>
          <p:nvPr>
            <p:ph type="pic" sz="quarter" idx="96" hasCustomPrompt="1"/>
          </p:nvPr>
        </p:nvSpPr>
        <p:spPr>
          <a:xfrm>
            <a:off x="8365262" y="5590534"/>
            <a:ext cx="758952" cy="758952"/>
          </a:xfrm>
        </p:spPr>
        <p:txBody>
          <a:bodyPr/>
          <a:lstStyle>
            <a:lvl1pPr algn="ctr">
              <a:defRPr/>
            </a:lvl1pPr>
          </a:lstStyle>
          <a:p>
            <a:r>
              <a:rPr lang="en-US" dirty="0"/>
              <a:t>Icon</a:t>
            </a:r>
          </a:p>
        </p:txBody>
      </p:sp>
      <p:sp>
        <p:nvSpPr>
          <p:cNvPr id="152" name="Text Placeholder 6">
            <a:extLst>
              <a:ext uri="{FF2B5EF4-FFF2-40B4-BE49-F238E27FC236}">
                <a16:creationId xmlns:a16="http://schemas.microsoft.com/office/drawing/2014/main" id="{61CD02EE-68ED-6344-896D-C228DA59C4DA}"/>
              </a:ext>
            </a:extLst>
          </p:cNvPr>
          <p:cNvSpPr>
            <a:spLocks noGrp="1"/>
          </p:cNvSpPr>
          <p:nvPr>
            <p:ph type="body" sz="quarter" idx="97" hasCustomPrompt="1"/>
          </p:nvPr>
        </p:nvSpPr>
        <p:spPr>
          <a:xfrm>
            <a:off x="8085519" y="6458103"/>
            <a:ext cx="1318438" cy="381000"/>
          </a:xfrm>
        </p:spPr>
        <p:txBody>
          <a:bodyPr/>
          <a:lstStyle>
            <a:lvl1pPr algn="ctr">
              <a:defRPr sz="1200"/>
            </a:lvl1pPr>
          </a:lstStyle>
          <a:p>
            <a:pPr lvl="0"/>
            <a:r>
              <a:rPr lang="en-US" dirty="0"/>
              <a:t>Icon Name</a:t>
            </a:r>
          </a:p>
        </p:txBody>
      </p:sp>
      <p:sp>
        <p:nvSpPr>
          <p:cNvPr id="153" name="Picture Placeholder 4">
            <a:extLst>
              <a:ext uri="{FF2B5EF4-FFF2-40B4-BE49-F238E27FC236}">
                <a16:creationId xmlns:a16="http://schemas.microsoft.com/office/drawing/2014/main" id="{02B1955C-11B8-5346-97C7-BB1EB3A763C9}"/>
              </a:ext>
            </a:extLst>
          </p:cNvPr>
          <p:cNvSpPr>
            <a:spLocks noGrp="1"/>
          </p:cNvSpPr>
          <p:nvPr>
            <p:ph type="pic" sz="quarter" idx="98" hasCustomPrompt="1"/>
          </p:nvPr>
        </p:nvSpPr>
        <p:spPr>
          <a:xfrm>
            <a:off x="9683700" y="5590534"/>
            <a:ext cx="758952" cy="758952"/>
          </a:xfrm>
        </p:spPr>
        <p:txBody>
          <a:bodyPr/>
          <a:lstStyle>
            <a:lvl1pPr algn="ctr">
              <a:defRPr/>
            </a:lvl1pPr>
          </a:lstStyle>
          <a:p>
            <a:r>
              <a:rPr lang="en-US" dirty="0"/>
              <a:t>Icon</a:t>
            </a:r>
          </a:p>
        </p:txBody>
      </p:sp>
      <p:sp>
        <p:nvSpPr>
          <p:cNvPr id="154" name="Text Placeholder 6">
            <a:extLst>
              <a:ext uri="{FF2B5EF4-FFF2-40B4-BE49-F238E27FC236}">
                <a16:creationId xmlns:a16="http://schemas.microsoft.com/office/drawing/2014/main" id="{391E644A-2A6A-0E4A-BA43-7475CCFB81E0}"/>
              </a:ext>
            </a:extLst>
          </p:cNvPr>
          <p:cNvSpPr>
            <a:spLocks noGrp="1"/>
          </p:cNvSpPr>
          <p:nvPr>
            <p:ph type="body" sz="quarter" idx="99" hasCustomPrompt="1"/>
          </p:nvPr>
        </p:nvSpPr>
        <p:spPr>
          <a:xfrm>
            <a:off x="9403958" y="6458103"/>
            <a:ext cx="1318438" cy="381000"/>
          </a:xfrm>
        </p:spPr>
        <p:txBody>
          <a:bodyPr/>
          <a:lstStyle>
            <a:lvl1pPr algn="ctr">
              <a:defRPr sz="1200"/>
            </a:lvl1pPr>
          </a:lstStyle>
          <a:p>
            <a:pPr lvl="0"/>
            <a:r>
              <a:rPr lang="en-US" dirty="0"/>
              <a:t>Icon Name</a:t>
            </a:r>
          </a:p>
        </p:txBody>
      </p:sp>
      <p:sp>
        <p:nvSpPr>
          <p:cNvPr id="155" name="Picture Placeholder 4">
            <a:extLst>
              <a:ext uri="{FF2B5EF4-FFF2-40B4-BE49-F238E27FC236}">
                <a16:creationId xmlns:a16="http://schemas.microsoft.com/office/drawing/2014/main" id="{5170F015-C6CD-064D-AD1D-F1FD8957FE0F}"/>
              </a:ext>
            </a:extLst>
          </p:cNvPr>
          <p:cNvSpPr>
            <a:spLocks noGrp="1"/>
          </p:cNvSpPr>
          <p:nvPr>
            <p:ph type="pic" sz="quarter" idx="100" hasCustomPrompt="1"/>
          </p:nvPr>
        </p:nvSpPr>
        <p:spPr>
          <a:xfrm>
            <a:off x="11002138" y="5590534"/>
            <a:ext cx="758952" cy="758952"/>
          </a:xfrm>
        </p:spPr>
        <p:txBody>
          <a:bodyPr/>
          <a:lstStyle>
            <a:lvl1pPr algn="ctr">
              <a:defRPr/>
            </a:lvl1pPr>
          </a:lstStyle>
          <a:p>
            <a:r>
              <a:rPr lang="en-US" dirty="0"/>
              <a:t>Icon</a:t>
            </a:r>
          </a:p>
        </p:txBody>
      </p:sp>
      <p:sp>
        <p:nvSpPr>
          <p:cNvPr id="156" name="Text Placeholder 6">
            <a:extLst>
              <a:ext uri="{FF2B5EF4-FFF2-40B4-BE49-F238E27FC236}">
                <a16:creationId xmlns:a16="http://schemas.microsoft.com/office/drawing/2014/main" id="{40C33455-DAF5-3B4D-80DC-EB27C320A37B}"/>
              </a:ext>
            </a:extLst>
          </p:cNvPr>
          <p:cNvSpPr>
            <a:spLocks noGrp="1"/>
          </p:cNvSpPr>
          <p:nvPr>
            <p:ph type="body" sz="quarter" idx="101" hasCustomPrompt="1"/>
          </p:nvPr>
        </p:nvSpPr>
        <p:spPr>
          <a:xfrm>
            <a:off x="10722395" y="6458103"/>
            <a:ext cx="1318438" cy="381000"/>
          </a:xfrm>
        </p:spPr>
        <p:txBody>
          <a:bodyPr/>
          <a:lstStyle>
            <a:lvl1pPr algn="ctr">
              <a:defRPr sz="1200"/>
            </a:lvl1pPr>
          </a:lstStyle>
          <a:p>
            <a:pPr lvl="0"/>
            <a:r>
              <a:rPr lang="en-US" dirty="0"/>
              <a:t>Icon Name</a:t>
            </a:r>
          </a:p>
        </p:txBody>
      </p:sp>
      <p:sp>
        <p:nvSpPr>
          <p:cNvPr id="4" name="TextBox 3">
            <a:extLst>
              <a:ext uri="{FF2B5EF4-FFF2-40B4-BE49-F238E27FC236}">
                <a16:creationId xmlns:a16="http://schemas.microsoft.com/office/drawing/2014/main" id="{B4F926D7-6F8C-2A4F-93DA-6BF2121FB6DE}"/>
              </a:ext>
            </a:extLst>
          </p:cNvPr>
          <p:cNvSpPr txBox="1"/>
          <p:nvPr userDrawn="1"/>
        </p:nvSpPr>
        <p:spPr>
          <a:xfrm>
            <a:off x="-59635" y="1699591"/>
            <a:ext cx="0" cy="0"/>
          </a:xfrm>
          <a:prstGeom prst="rect">
            <a:avLst/>
          </a:prstGeom>
          <a:noFill/>
        </p:spPr>
        <p:txBody>
          <a:bodyPr wrap="none" lIns="0" tIns="0" rIns="0" bIns="0" rtlCol="0">
            <a:noAutofit/>
          </a:bodyPr>
          <a:lstStyle/>
          <a:p>
            <a:pPr algn="l">
              <a:lnSpc>
                <a:spcPct val="130000"/>
              </a:lnSpc>
            </a:pPr>
            <a:endParaRPr lang="en-US" sz="1799" dirty="0">
              <a:solidFill>
                <a:schemeClr val="bg1"/>
              </a:solidFill>
            </a:endParaRPr>
          </a:p>
        </p:txBody>
      </p:sp>
      <p:sp>
        <p:nvSpPr>
          <p:cNvPr id="6" name="TextBox 5">
            <a:extLst>
              <a:ext uri="{FF2B5EF4-FFF2-40B4-BE49-F238E27FC236}">
                <a16:creationId xmlns:a16="http://schemas.microsoft.com/office/drawing/2014/main" id="{A147A1F0-70CD-A141-9CE5-645E521F949F}"/>
              </a:ext>
            </a:extLst>
          </p:cNvPr>
          <p:cNvSpPr txBox="1"/>
          <p:nvPr userDrawn="1"/>
        </p:nvSpPr>
        <p:spPr>
          <a:xfrm>
            <a:off x="12155557" y="4303643"/>
            <a:ext cx="0" cy="0"/>
          </a:xfrm>
          <a:prstGeom prst="rect">
            <a:avLst/>
          </a:prstGeom>
          <a:noFill/>
        </p:spPr>
        <p:txBody>
          <a:bodyPr wrap="none" lIns="0" tIns="0" rIns="0" bIns="0" rtlCol="0">
            <a:noAutofit/>
          </a:bodyPr>
          <a:lstStyle/>
          <a:p>
            <a:pPr algn="l">
              <a:lnSpc>
                <a:spcPct val="130000"/>
              </a:lnSpc>
            </a:pPr>
            <a:endParaRPr lang="en-US" sz="1799" dirty="0">
              <a:solidFill>
                <a:schemeClr val="bg1"/>
              </a:solidFill>
            </a:endParaRPr>
          </a:p>
        </p:txBody>
      </p:sp>
    </p:spTree>
    <p:extLst>
      <p:ext uri="{BB962C8B-B14F-4D97-AF65-F5344CB8AC3E}">
        <p14:creationId xmlns:p14="http://schemas.microsoft.com/office/powerpoint/2010/main" val="2355308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Dynamic –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2A934A-AC6B-460C-9C93-B13CF6B6263F}"/>
              </a:ext>
            </a:extLst>
          </p:cNvPr>
          <p:cNvSpPr>
            <a:spLocks noGrp="1"/>
          </p:cNvSpPr>
          <p:nvPr>
            <p:ph type="title" hasCustomPrompt="1"/>
          </p:nvPr>
        </p:nvSpPr>
        <p:spPr/>
        <p:txBody>
          <a:bodyPr wrap="none"/>
          <a:lstStyle>
            <a:lvl1pPr>
              <a:defRPr/>
            </a:lvl1pPr>
          </a:lstStyle>
          <a:p>
            <a:r>
              <a:rPr lang="en-US"/>
              <a:t>Two-content Layout – Highlight Text on Right, Text/Graphic on Left</a:t>
            </a:r>
          </a:p>
        </p:txBody>
      </p:sp>
      <p:sp>
        <p:nvSpPr>
          <p:cNvPr id="14" name="Subtitle 2">
            <a:extLst>
              <a:ext uri="{FF2B5EF4-FFF2-40B4-BE49-F238E27FC236}">
                <a16:creationId xmlns:a16="http://schemas.microsoft.com/office/drawing/2014/main" id="{F6F5131D-84AE-4294-83A1-243FE1C81A8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8" name="Content Placeholder 7">
            <a:extLst>
              <a:ext uri="{FF2B5EF4-FFF2-40B4-BE49-F238E27FC236}">
                <a16:creationId xmlns:a16="http://schemas.microsoft.com/office/drawing/2014/main" id="{7460DEEA-0331-45ED-8943-6F9E74884092}"/>
              </a:ext>
            </a:extLst>
          </p:cNvPr>
          <p:cNvSpPr>
            <a:spLocks noGrp="1"/>
          </p:cNvSpPr>
          <p:nvPr>
            <p:ph sz="quarter" idx="19" hasCustomPrompt="1"/>
          </p:nvPr>
        </p:nvSpPr>
        <p:spPr>
          <a:xfrm>
            <a:off x="608013" y="1600200"/>
            <a:ext cx="8229600" cy="4572000"/>
          </a:xfrm>
        </p:spPr>
        <p:txBody>
          <a:bodyPr/>
          <a:lstStyle>
            <a:lvl1pPr>
              <a:defRPr/>
            </a:lvl1pPr>
            <a:lvl5pPr>
              <a:defRPr/>
            </a:lvl5pPr>
          </a:lstStyle>
          <a:p>
            <a:pPr lvl="0"/>
            <a:r>
              <a:rPr lang="en-US"/>
              <a:t>Click to add graph, diagram or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7" name="Rectangle 6">
            <a:extLst>
              <a:ext uri="{FF2B5EF4-FFF2-40B4-BE49-F238E27FC236}">
                <a16:creationId xmlns:a16="http://schemas.microsoft.com/office/drawing/2014/main" id="{B12C22B1-5B53-F148-8D4A-31CCDD16E170}"/>
              </a:ext>
              <a:ext uri="{C183D7F6-B498-43B3-948B-1728B52AA6E4}">
                <adec:decorative xmlns:adec="http://schemas.microsoft.com/office/drawing/2017/decorative" val="1"/>
              </a:ext>
            </a:extLst>
          </p:cNvPr>
          <p:cNvSpPr/>
          <p:nvPr userDrawn="1"/>
        </p:nvSpPr>
        <p:spPr>
          <a:xfrm flipV="1">
            <a:off x="9285149" y="1589924"/>
            <a:ext cx="2903676" cy="6090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5" name="Text Placeholder 4">
            <a:extLst>
              <a:ext uri="{FF2B5EF4-FFF2-40B4-BE49-F238E27FC236}">
                <a16:creationId xmlns:a16="http://schemas.microsoft.com/office/drawing/2014/main" id="{8197ED16-D162-4BF7-B635-2F70E10855A0}"/>
              </a:ext>
            </a:extLst>
          </p:cNvPr>
          <p:cNvSpPr>
            <a:spLocks noGrp="1"/>
          </p:cNvSpPr>
          <p:nvPr>
            <p:ph type="body" sz="quarter" idx="20" hasCustomPrompt="1"/>
          </p:nvPr>
        </p:nvSpPr>
        <p:spPr>
          <a:xfrm>
            <a:off x="9294813" y="1644788"/>
            <a:ext cx="2894012" cy="4527411"/>
          </a:xfrm>
          <a:solidFill>
            <a:srgbClr val="F4F8FA"/>
          </a:solidFill>
        </p:spPr>
        <p:txBody>
          <a:bodyPr vert="horz" lIns="457200" tIns="457200" rIns="457200" bIns="457200" rtlCol="0">
            <a:noAutofit/>
          </a:bodyPr>
          <a:lstStyle>
            <a:lvl1pPr>
              <a:defRPr lang="en-US" sz="1800" dirty="0">
                <a:solidFill>
                  <a:schemeClr val="accent2"/>
                </a:solidFill>
              </a:defRPr>
            </a:lvl1pPr>
            <a:lvl2pPr>
              <a:defRPr lang="en-US" sz="1600" dirty="0">
                <a:solidFill>
                  <a:schemeClr val="accent2"/>
                </a:solidFill>
              </a:defRPr>
            </a:lvl2pPr>
            <a:lvl3pPr>
              <a:defRPr lang="en-US" sz="1400" dirty="0">
                <a:solidFill>
                  <a:schemeClr val="accent2"/>
                </a:solidFill>
              </a:defRPr>
            </a:lvl3pPr>
            <a:lvl4pPr>
              <a:defRPr lang="en-US" sz="1200" dirty="0">
                <a:solidFill>
                  <a:schemeClr val="accent2"/>
                </a:solidFill>
              </a:defRPr>
            </a:lvl4pPr>
            <a:lvl5pPr>
              <a:defRPr lang="en-US" sz="1200" dirty="0">
                <a:solidFill>
                  <a:schemeClr val="accent2"/>
                </a:solidFill>
              </a:defRPr>
            </a:lvl5pPr>
          </a:lstStyle>
          <a:p>
            <a:pPr lvl="0">
              <a:spcBef>
                <a:spcPts val="1200"/>
              </a:spcBef>
            </a:pPr>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9" name="page number">
            <a:extLst>
              <a:ext uri="{FF2B5EF4-FFF2-40B4-BE49-F238E27FC236}">
                <a16:creationId xmlns:a16="http://schemas.microsoft.com/office/drawing/2014/main" id="{EA3FFB13-8625-D245-BD64-AAC7CCCB5B6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6865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0.xml><?xml version="1.0" encoding="utf-8"?>
<p:sldLayout xmlns:a="http://schemas.openxmlformats.org/drawingml/2006/main" xmlns:r="http://schemas.openxmlformats.org/officeDocument/2006/relationships" xmlns:p="http://schemas.openxmlformats.org/presentationml/2006/main" showMasterSp="0" preserve="1" userDrawn="1">
  <p:cSld name="DO NOT USE">
    <p:bg>
      <p:bgPr>
        <a:solidFill>
          <a:srgbClr val="EC770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AED08D-D489-4C23-BFE9-9C4A6A94C4DA}"/>
              </a:ext>
            </a:extLst>
          </p:cNvPr>
          <p:cNvSpPr txBox="1"/>
          <p:nvPr userDrawn="1"/>
        </p:nvSpPr>
        <p:spPr>
          <a:xfrm>
            <a:off x="606393" y="721895"/>
            <a:ext cx="10876547" cy="4880008"/>
          </a:xfrm>
          <a:prstGeom prst="rect">
            <a:avLst/>
          </a:prstGeom>
          <a:noFill/>
        </p:spPr>
        <p:txBody>
          <a:bodyPr wrap="square" lIns="0" tIns="0" rIns="0" bIns="0" rtlCol="0" anchor="ctr">
            <a:noAutofit/>
          </a:bodyPr>
          <a:lstStyle/>
          <a:p>
            <a:pPr algn="ctr">
              <a:lnSpc>
                <a:spcPct val="90000"/>
              </a:lnSpc>
            </a:pPr>
            <a:r>
              <a:rPr lang="en-US" sz="5398" spc="300" dirty="0">
                <a:solidFill>
                  <a:schemeClr val="tx2">
                    <a:lumMod val="50000"/>
                  </a:schemeClr>
                </a:solidFill>
              </a:rPr>
              <a:t>DO NOT USE </a:t>
            </a:r>
          </a:p>
          <a:p>
            <a:pPr algn="ctr">
              <a:lnSpc>
                <a:spcPct val="90000"/>
              </a:lnSpc>
            </a:pPr>
            <a:endParaRPr lang="en-US" sz="5398" spc="300" dirty="0">
              <a:solidFill>
                <a:schemeClr val="tx2">
                  <a:lumMod val="50000"/>
                </a:schemeClr>
              </a:solidFill>
            </a:endParaRPr>
          </a:p>
          <a:p>
            <a:pPr algn="ctr">
              <a:lnSpc>
                <a:spcPct val="90000"/>
              </a:lnSpc>
            </a:pPr>
            <a:r>
              <a:rPr lang="en-US" sz="5398" spc="300" dirty="0">
                <a:solidFill>
                  <a:schemeClr val="tx2">
                    <a:lumMod val="50000"/>
                  </a:schemeClr>
                </a:solidFill>
              </a:rPr>
              <a:t>ALL LAYOUTS PAST THIS ARE NOT PART OF THIS TEMPLATE</a:t>
            </a:r>
          </a:p>
        </p:txBody>
      </p:sp>
    </p:spTree>
    <p:extLst>
      <p:ext uri="{BB962C8B-B14F-4D97-AF65-F5344CB8AC3E}">
        <p14:creationId xmlns:p14="http://schemas.microsoft.com/office/powerpoint/2010/main" val="2558333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agram with Content on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57BCD9-063B-4ED4-B68C-092EC2C342E6}"/>
              </a:ext>
            </a:extLst>
          </p:cNvPr>
          <p:cNvSpPr>
            <a:spLocks noGrp="1"/>
          </p:cNvSpPr>
          <p:nvPr>
            <p:ph type="title" hasCustomPrompt="1"/>
          </p:nvPr>
        </p:nvSpPr>
        <p:spPr/>
        <p:txBody>
          <a:bodyPr wrap="none"/>
          <a:lstStyle>
            <a:lvl1pPr>
              <a:defRPr/>
            </a:lvl1pPr>
          </a:lstStyle>
          <a:p>
            <a:r>
              <a:rPr lang="en-US"/>
              <a:t>Diagram with Content</a:t>
            </a:r>
          </a:p>
        </p:txBody>
      </p:sp>
      <p:sp>
        <p:nvSpPr>
          <p:cNvPr id="9" name="Subtitle 2">
            <a:extLst>
              <a:ext uri="{FF2B5EF4-FFF2-40B4-BE49-F238E27FC236}">
                <a16:creationId xmlns:a16="http://schemas.microsoft.com/office/drawing/2014/main" id="{A0D276D7-17CD-46AB-99B2-97FD34FEEFF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8" name="Content Placeholder 17">
            <a:extLst>
              <a:ext uri="{FF2B5EF4-FFF2-40B4-BE49-F238E27FC236}">
                <a16:creationId xmlns:a16="http://schemas.microsoft.com/office/drawing/2014/main" id="{73A8AFF7-683B-9045-8B6E-5867DABAE588}"/>
              </a:ext>
            </a:extLst>
          </p:cNvPr>
          <p:cNvSpPr>
            <a:spLocks noGrp="1"/>
          </p:cNvSpPr>
          <p:nvPr>
            <p:ph sz="quarter" idx="14"/>
          </p:nvPr>
        </p:nvSpPr>
        <p:spPr bwMode="ltGray">
          <a:xfrm>
            <a:off x="595424" y="1600201"/>
            <a:ext cx="7410892" cy="4572000"/>
          </a:xfrm>
          <a:noFill/>
        </p:spPr>
        <p:txBody>
          <a:bodyPr vert="horz" lIns="594360" tIns="457200" rIns="457200" bIns="457200" rtlCol="0">
            <a:noAutofit/>
          </a:bodyPr>
          <a:lstStyle>
            <a:lvl1pPr>
              <a:spcBef>
                <a:spcPts val="1200"/>
              </a:spcBef>
              <a:defRPr lang="en-US" sz="1800"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US"/>
              <a:t>Click to edit Master text styles</a:t>
            </a:r>
          </a:p>
        </p:txBody>
      </p:sp>
      <p:sp>
        <p:nvSpPr>
          <p:cNvPr id="7" name="Rectangle 6">
            <a:extLst>
              <a:ext uri="{FF2B5EF4-FFF2-40B4-BE49-F238E27FC236}">
                <a16:creationId xmlns:a16="http://schemas.microsoft.com/office/drawing/2014/main" id="{F7E2C737-3A4D-924A-88B5-FA4D5C8A07C7}"/>
              </a:ext>
              <a:ext uri="{C183D7F6-B498-43B3-948B-1728B52AA6E4}">
                <adec:decorative xmlns:adec="http://schemas.microsoft.com/office/drawing/2017/decorative" val="1"/>
              </a:ext>
            </a:extLst>
          </p:cNvPr>
          <p:cNvSpPr/>
          <p:nvPr userDrawn="1"/>
        </p:nvSpPr>
        <p:spPr>
          <a:xfrm flipV="1">
            <a:off x="8380072" y="1589923"/>
            <a:ext cx="3808754" cy="8261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5" name="Text Placeholder 4">
            <a:extLst>
              <a:ext uri="{FF2B5EF4-FFF2-40B4-BE49-F238E27FC236}">
                <a16:creationId xmlns:a16="http://schemas.microsoft.com/office/drawing/2014/main" id="{7F7496CC-9DD2-4299-850C-005958FB65CC}"/>
              </a:ext>
            </a:extLst>
          </p:cNvPr>
          <p:cNvSpPr>
            <a:spLocks noGrp="1"/>
          </p:cNvSpPr>
          <p:nvPr>
            <p:ph type="body" sz="quarter" idx="17" hasCustomPrompt="1"/>
          </p:nvPr>
        </p:nvSpPr>
        <p:spPr>
          <a:xfrm>
            <a:off x="8380413" y="1600200"/>
            <a:ext cx="3808412" cy="4572000"/>
          </a:xfrm>
        </p:spPr>
        <p:txBody>
          <a:bodyPr tIns="457200" rIns="594360" bIns="457200"/>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11" name="page number">
            <a:extLst>
              <a:ext uri="{FF2B5EF4-FFF2-40B4-BE49-F238E27FC236}">
                <a16:creationId xmlns:a16="http://schemas.microsoft.com/office/drawing/2014/main" id="{0D34A4A0-0C07-994F-9539-A07F4B06F18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73108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agram with Outcome, Benefi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15888C-CFB4-4BEC-9B94-46E698DFC481}"/>
              </a:ext>
            </a:extLst>
          </p:cNvPr>
          <p:cNvSpPr>
            <a:spLocks noGrp="1"/>
          </p:cNvSpPr>
          <p:nvPr>
            <p:ph type="title" hasCustomPrompt="1"/>
          </p:nvPr>
        </p:nvSpPr>
        <p:spPr/>
        <p:txBody>
          <a:bodyPr wrap="none"/>
          <a:lstStyle>
            <a:lvl1pPr>
              <a:defRPr/>
            </a:lvl1pPr>
          </a:lstStyle>
          <a:p>
            <a:r>
              <a:rPr lang="en-US"/>
              <a:t>Diagram with Outcome/Benefit Content</a:t>
            </a:r>
          </a:p>
        </p:txBody>
      </p:sp>
      <p:sp>
        <p:nvSpPr>
          <p:cNvPr id="19" name="Subtitle 2">
            <a:extLst>
              <a:ext uri="{FF2B5EF4-FFF2-40B4-BE49-F238E27FC236}">
                <a16:creationId xmlns:a16="http://schemas.microsoft.com/office/drawing/2014/main" id="{E9D6A872-88BD-4DFC-AFFD-1E9BEEB6533B}"/>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1" name="Content Placeholder 17">
            <a:extLst>
              <a:ext uri="{FF2B5EF4-FFF2-40B4-BE49-F238E27FC236}">
                <a16:creationId xmlns:a16="http://schemas.microsoft.com/office/drawing/2014/main" id="{DAEEA46F-682F-5A4F-8E4D-B4CA754E0724}"/>
              </a:ext>
            </a:extLst>
          </p:cNvPr>
          <p:cNvSpPr>
            <a:spLocks noGrp="1"/>
          </p:cNvSpPr>
          <p:nvPr>
            <p:ph sz="quarter" idx="14"/>
          </p:nvPr>
        </p:nvSpPr>
        <p:spPr bwMode="ltGray">
          <a:xfrm>
            <a:off x="595424" y="1600201"/>
            <a:ext cx="7410892" cy="4572000"/>
          </a:xfrm>
          <a:noFill/>
        </p:spPr>
        <p:txBody>
          <a:bodyPr vert="horz" lIns="594360" tIns="457200" rIns="457200" bIns="457200" rtlCol="0">
            <a:noAutofit/>
          </a:bodyPr>
          <a:lstStyle>
            <a:lvl1pPr>
              <a:spcBef>
                <a:spcPts val="1200"/>
              </a:spcBef>
              <a:defRPr lang="en-US" sz="1800"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US"/>
              <a:t>Click to edit Master text styles</a:t>
            </a:r>
          </a:p>
        </p:txBody>
      </p:sp>
      <p:cxnSp>
        <p:nvCxnSpPr>
          <p:cNvPr id="138" name="Straight Connector 137">
            <a:extLst>
              <a:ext uri="{FF2B5EF4-FFF2-40B4-BE49-F238E27FC236}">
                <a16:creationId xmlns:a16="http://schemas.microsoft.com/office/drawing/2014/main" id="{56D4D92B-574E-4F63-A5BA-8F7282B54C27}"/>
              </a:ext>
              <a:ext uri="{C183D7F6-B498-43B3-948B-1728B52AA6E4}">
                <adec:decorative xmlns:adec="http://schemas.microsoft.com/office/drawing/2017/decorative" val="1"/>
              </a:ext>
            </a:extLst>
          </p:cNvPr>
          <p:cNvCxnSpPr>
            <a:cxnSpLocks/>
          </p:cNvCxnSpPr>
          <p:nvPr userDrawn="1"/>
        </p:nvCxnSpPr>
        <p:spPr>
          <a:xfrm>
            <a:off x="8380413" y="1608668"/>
            <a:ext cx="3808412" cy="0"/>
          </a:xfrm>
          <a:prstGeom prst="line">
            <a:avLst/>
          </a:prstGeom>
          <a:ln w="25400">
            <a:solidFill>
              <a:schemeClr val="accent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9005EB21-86C3-42EF-BFE7-549D9EA3645A}"/>
              </a:ext>
            </a:extLst>
          </p:cNvPr>
          <p:cNvSpPr>
            <a:spLocks noGrp="1"/>
          </p:cNvSpPr>
          <p:nvPr>
            <p:ph type="body" sz="quarter" idx="17" hasCustomPrompt="1"/>
          </p:nvPr>
        </p:nvSpPr>
        <p:spPr>
          <a:xfrm>
            <a:off x="8380413" y="1699688"/>
            <a:ext cx="2006600" cy="298450"/>
          </a:xfrm>
        </p:spPr>
        <p:txBody>
          <a:bodyPr anchor="b"/>
          <a:lstStyle>
            <a:lvl1pPr>
              <a:defRPr sz="1800">
                <a:solidFill>
                  <a:schemeClr val="accent1"/>
                </a:solidFill>
              </a:defRPr>
            </a:lvl1pPr>
            <a:lvl5pPr>
              <a:defRPr/>
            </a:lvl5pPr>
          </a:lstStyle>
          <a:p>
            <a:pPr lvl="0"/>
            <a:r>
              <a:rPr lang="en-US"/>
              <a:t>Outcome</a:t>
            </a:r>
          </a:p>
        </p:txBody>
      </p:sp>
      <p:sp>
        <p:nvSpPr>
          <p:cNvPr id="4" name="Text Placeholder 3">
            <a:extLst>
              <a:ext uri="{FF2B5EF4-FFF2-40B4-BE49-F238E27FC236}">
                <a16:creationId xmlns:a16="http://schemas.microsoft.com/office/drawing/2014/main" id="{A8781D19-2DDB-4D83-983D-3D159A7DE7C0}"/>
              </a:ext>
            </a:extLst>
          </p:cNvPr>
          <p:cNvSpPr>
            <a:spLocks noGrp="1"/>
          </p:cNvSpPr>
          <p:nvPr>
            <p:ph type="body" sz="quarter" idx="20" hasCustomPrompt="1"/>
          </p:nvPr>
        </p:nvSpPr>
        <p:spPr>
          <a:xfrm>
            <a:off x="8378825" y="2063048"/>
            <a:ext cx="3201988" cy="1600200"/>
          </a:xfrm>
        </p:spPr>
        <p:txBody>
          <a:bodyPr/>
          <a:lstStyle>
            <a:lvl1pPr>
              <a:defRPr sz="1600"/>
            </a:lvl1pPr>
            <a:lvl2pPr>
              <a:defRPr sz="1400"/>
            </a:lvl2pPr>
            <a:lvl3pPr>
              <a:defRPr sz="1400"/>
            </a:lvl3pPr>
          </a:lstStyle>
          <a:p>
            <a:pPr lvl="0"/>
            <a:r>
              <a:rPr lang="en-US"/>
              <a:t>Click to add text</a:t>
            </a:r>
          </a:p>
          <a:p>
            <a:pPr lvl="1"/>
            <a:r>
              <a:rPr lang="en-US"/>
              <a:t>Second level</a:t>
            </a:r>
          </a:p>
          <a:p>
            <a:pPr lvl="2"/>
            <a:r>
              <a:rPr lang="en-US"/>
              <a:t>Third level</a:t>
            </a:r>
          </a:p>
        </p:txBody>
      </p:sp>
      <p:cxnSp>
        <p:nvCxnSpPr>
          <p:cNvPr id="75" name="Straight Connector 74">
            <a:extLst>
              <a:ext uri="{FF2B5EF4-FFF2-40B4-BE49-F238E27FC236}">
                <a16:creationId xmlns:a16="http://schemas.microsoft.com/office/drawing/2014/main" id="{F789B473-DDE6-4450-A111-3761F341AAE3}"/>
              </a:ext>
              <a:ext uri="{C183D7F6-B498-43B3-948B-1728B52AA6E4}">
                <adec:decorative xmlns:adec="http://schemas.microsoft.com/office/drawing/2017/decorative" val="1"/>
              </a:ext>
            </a:extLst>
          </p:cNvPr>
          <p:cNvCxnSpPr>
            <a:cxnSpLocks/>
          </p:cNvCxnSpPr>
          <p:nvPr userDrawn="1"/>
        </p:nvCxnSpPr>
        <p:spPr>
          <a:xfrm>
            <a:off x="8380413" y="3872441"/>
            <a:ext cx="3808412" cy="0"/>
          </a:xfrm>
          <a:prstGeom prst="line">
            <a:avLst/>
          </a:prstGeom>
          <a:ln w="25400">
            <a:solidFill>
              <a:schemeClr val="accent5"/>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6" name="Text Placeholder 6">
            <a:extLst>
              <a:ext uri="{FF2B5EF4-FFF2-40B4-BE49-F238E27FC236}">
                <a16:creationId xmlns:a16="http://schemas.microsoft.com/office/drawing/2014/main" id="{0D0977FA-A4CA-4F1F-8109-D7498D165EDD}"/>
              </a:ext>
            </a:extLst>
          </p:cNvPr>
          <p:cNvSpPr>
            <a:spLocks noGrp="1"/>
          </p:cNvSpPr>
          <p:nvPr>
            <p:ph type="body" sz="quarter" idx="19" hasCustomPrompt="1"/>
          </p:nvPr>
        </p:nvSpPr>
        <p:spPr>
          <a:xfrm>
            <a:off x="8380413" y="3972469"/>
            <a:ext cx="2006600" cy="298450"/>
          </a:xfrm>
        </p:spPr>
        <p:txBody>
          <a:bodyPr anchor="b"/>
          <a:lstStyle>
            <a:lvl1pPr>
              <a:defRPr sz="1800">
                <a:solidFill>
                  <a:schemeClr val="accent5"/>
                </a:solidFill>
              </a:defRPr>
            </a:lvl1pPr>
            <a:lvl5pPr>
              <a:defRPr/>
            </a:lvl5pPr>
          </a:lstStyle>
          <a:p>
            <a:pPr lvl="0"/>
            <a:r>
              <a:rPr lang="en-US"/>
              <a:t>Benefit</a:t>
            </a:r>
          </a:p>
        </p:txBody>
      </p:sp>
      <p:sp>
        <p:nvSpPr>
          <p:cNvPr id="16" name="Text Placeholder 3">
            <a:extLst>
              <a:ext uri="{FF2B5EF4-FFF2-40B4-BE49-F238E27FC236}">
                <a16:creationId xmlns:a16="http://schemas.microsoft.com/office/drawing/2014/main" id="{BB1458BF-96C1-46C6-A67F-AD0FB4B4E5C0}"/>
              </a:ext>
            </a:extLst>
          </p:cNvPr>
          <p:cNvSpPr>
            <a:spLocks noGrp="1"/>
          </p:cNvSpPr>
          <p:nvPr>
            <p:ph type="body" sz="quarter" idx="21" hasCustomPrompt="1"/>
          </p:nvPr>
        </p:nvSpPr>
        <p:spPr>
          <a:xfrm>
            <a:off x="8378825" y="4347904"/>
            <a:ext cx="3201988" cy="1600200"/>
          </a:xfrm>
        </p:spPr>
        <p:txBody>
          <a:bodyPr/>
          <a:lstStyle>
            <a:lvl1pPr>
              <a:defRPr sz="1600"/>
            </a:lvl1pPr>
            <a:lvl2pPr>
              <a:defRPr sz="1400"/>
            </a:lvl2pPr>
            <a:lvl3pPr>
              <a:defRPr sz="1400"/>
            </a:lvl3pPr>
          </a:lstStyle>
          <a:p>
            <a:pPr lvl="0"/>
            <a:r>
              <a:rPr lang="en-US"/>
              <a:t>Click to add text</a:t>
            </a:r>
          </a:p>
          <a:p>
            <a:pPr lvl="1"/>
            <a:r>
              <a:rPr lang="en-US"/>
              <a:t>Second level</a:t>
            </a:r>
          </a:p>
          <a:p>
            <a:pPr lvl="2"/>
            <a:r>
              <a:rPr lang="en-US"/>
              <a:t>Third level</a:t>
            </a:r>
          </a:p>
        </p:txBody>
      </p:sp>
      <p:sp>
        <p:nvSpPr>
          <p:cNvPr id="13" name="page number">
            <a:extLst>
              <a:ext uri="{FF2B5EF4-FFF2-40B4-BE49-F238E27FC236}">
                <a16:creationId xmlns:a16="http://schemas.microsoft.com/office/drawing/2014/main" id="{2520CB7B-27A1-0749-95BA-681D8A0535D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352257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Aqua">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6592948" y="1582578"/>
            <a:ext cx="4996403" cy="1234440"/>
          </a:xfrm>
        </p:spPr>
        <p:txBody>
          <a:bodyPr wrap="square" anchor="b"/>
          <a:lstStyle>
            <a:lvl1pPr algn="l">
              <a:defRPr sz="4000" b="0" cap="none" baseline="0"/>
            </a:lvl1pPr>
          </a:lstStyle>
          <a:p>
            <a:r>
              <a:rPr lang="en-US"/>
              <a:t>Title Slide - Aqua &amp; Ocean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67279"/>
            <a:ext cx="5116452" cy="416403"/>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subtitle placeholder</a:t>
            </a:r>
          </a:p>
        </p:txBody>
      </p:sp>
      <p:sp>
        <p:nvSpPr>
          <p:cNvPr id="14" name="Click to edit Speaker Name ">
            <a:extLst>
              <a:ext uri="{FF2B5EF4-FFF2-40B4-BE49-F238E27FC236}">
                <a16:creationId xmlns:a16="http://schemas.microsoft.com/office/drawing/2014/main" id="{179DB1F6-DFFE-5E43-994F-B7DBFB112CAC}"/>
              </a:ext>
            </a:extLst>
          </p:cNvPr>
          <p:cNvSpPr>
            <a:spLocks noGrp="1"/>
          </p:cNvSpPr>
          <p:nvPr>
            <p:ph type="body" sz="quarter" idx="11" hasCustomPrompt="1"/>
          </p:nvPr>
        </p:nvSpPr>
        <p:spPr>
          <a:xfrm>
            <a:off x="6592948" y="4737425"/>
            <a:ext cx="5402202" cy="355601"/>
          </a:xfrm>
        </p:spPr>
        <p:txBody>
          <a:bodyPr anchor="b"/>
          <a:lstStyle>
            <a:lvl1pPr marL="0" marR="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effectLst/>
              </a:defRPr>
            </a:lvl1pPr>
          </a:lstStyle>
          <a:p>
            <a:pPr marL="0" marR="0" lvl="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15" name="Click to edit role">
            <a:extLst>
              <a:ext uri="{FF2B5EF4-FFF2-40B4-BE49-F238E27FC236}">
                <a16:creationId xmlns:a16="http://schemas.microsoft.com/office/drawing/2014/main" id="{6C710D35-A62F-6545-8876-C6793E801C84}"/>
              </a:ext>
            </a:extLst>
          </p:cNvPr>
          <p:cNvSpPr>
            <a:spLocks noGrp="1"/>
          </p:cNvSpPr>
          <p:nvPr>
            <p:ph type="body" sz="quarter" idx="12" hasCustomPrompt="1"/>
          </p:nvPr>
        </p:nvSpPr>
        <p:spPr>
          <a:xfrm>
            <a:off x="6592948" y="5117480"/>
            <a:ext cx="5402202" cy="355601"/>
          </a:xfrm>
        </p:spPr>
        <p:txBody>
          <a:bodyPr/>
          <a:lstStyle>
            <a:lvl1pPr algn="l">
              <a:buNone/>
              <a:defRPr sz="1600">
                <a:solidFill>
                  <a:schemeClr val="tx2"/>
                </a:solidFill>
              </a:defRPr>
            </a:lvl1pPr>
          </a:lstStyle>
          <a:p>
            <a:pPr lvl="0"/>
            <a:r>
              <a:rPr lang="en-US"/>
              <a:t>Role / Division at VMware</a:t>
            </a:r>
          </a:p>
        </p:txBody>
      </p:sp>
      <p:sp>
        <p:nvSpPr>
          <p:cNvPr id="17" name="Click to edit role">
            <a:extLst>
              <a:ext uri="{FF2B5EF4-FFF2-40B4-BE49-F238E27FC236}">
                <a16:creationId xmlns:a16="http://schemas.microsoft.com/office/drawing/2014/main" id="{B7F8A130-4773-4943-B490-D62738C5089B}"/>
              </a:ext>
            </a:extLst>
          </p:cNvPr>
          <p:cNvSpPr>
            <a:spLocks noGrp="1"/>
          </p:cNvSpPr>
          <p:nvPr>
            <p:ph type="body" sz="quarter" idx="14" hasCustomPrompt="1"/>
          </p:nvPr>
        </p:nvSpPr>
        <p:spPr>
          <a:xfrm>
            <a:off x="6592948" y="5485986"/>
            <a:ext cx="5402202" cy="355601"/>
          </a:xfrm>
        </p:spPr>
        <p:txBody>
          <a:bodyPr/>
          <a:lstStyle>
            <a:lvl1pPr algn="l">
              <a:buNone/>
              <a:defRPr sz="1400">
                <a:solidFill>
                  <a:schemeClr val="tx2"/>
                </a:solidFill>
              </a:defRPr>
            </a:lvl1pPr>
          </a:lstStyle>
          <a:p>
            <a:pPr lvl="0"/>
            <a:r>
              <a:rPr lang="en-US"/>
              <a:t>Date</a:t>
            </a:r>
          </a:p>
        </p:txBody>
      </p:sp>
      <p:grpSp>
        <p:nvGrpSpPr>
          <p:cNvPr id="3" name="parallelogram graphics">
            <a:extLst>
              <a:ext uri="{FF2B5EF4-FFF2-40B4-BE49-F238E27FC236}">
                <a16:creationId xmlns:a16="http://schemas.microsoft.com/office/drawing/2014/main" id="{0A9844F3-FFD1-7B47-8E20-3B1B8C9D30F6}"/>
              </a:ext>
              <a:ext uri="{C183D7F6-B498-43B3-948B-1728B52AA6E4}">
                <adec:decorative xmlns:adec="http://schemas.microsoft.com/office/drawing/2017/decorative" val="1"/>
              </a:ext>
            </a:extLst>
          </p:cNvPr>
          <p:cNvGrpSpPr/>
          <p:nvPr userDrawn="1"/>
        </p:nvGrpSpPr>
        <p:grpSpPr>
          <a:xfrm>
            <a:off x="-1488217" y="1084671"/>
            <a:ext cx="9623529" cy="5494609"/>
            <a:chOff x="-1488217" y="1084671"/>
            <a:chExt cx="9623529" cy="5494609"/>
          </a:xfrm>
        </p:grpSpPr>
        <p:sp>
          <p:nvSpPr>
            <p:cNvPr id="35" name="Freeform 34" title="gradient decorative shape">
              <a:extLst>
                <a:ext uri="{FF2B5EF4-FFF2-40B4-BE49-F238E27FC236}">
                  <a16:creationId xmlns:a16="http://schemas.microsoft.com/office/drawing/2014/main" id="{FC6E33BE-E922-E74A-8DF9-693000E673D6}"/>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2000">
                  <a:schemeClr val="accent1"/>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34" name="Freeform 33" title="gradient decorative shape">
              <a:extLst>
                <a:ext uri="{FF2B5EF4-FFF2-40B4-BE49-F238E27FC236}">
                  <a16:creationId xmlns:a16="http://schemas.microsoft.com/office/drawing/2014/main" id="{02065BB3-0DD8-1442-A077-9B671C2CD52B}"/>
                </a:ext>
              </a:extLst>
            </p:cNvPr>
            <p:cNvSpPr/>
            <p:nvPr userDrawn="1"/>
          </p:nvSpPr>
          <p:spPr>
            <a:xfrm rot="2700000">
              <a:off x="1987453" y="-2390999"/>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3"/>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2" name="VMware logo">
            <a:extLst>
              <a:ext uri="{FF2B5EF4-FFF2-40B4-BE49-F238E27FC236}">
                <a16:creationId xmlns:a16="http://schemas.microsoft.com/office/drawing/2014/main" id="{204DE4A6-6232-5642-BD28-F03961ABC67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3" name="Copyright" descr="Confidential copyright VMware, Inc. 2021">
            <a:extLst>
              <a:ext uri="{FF2B5EF4-FFF2-40B4-BE49-F238E27FC236}">
                <a16:creationId xmlns:a16="http://schemas.microsoft.com/office/drawing/2014/main" id="{67A12218-5F19-AB45-AFB4-EED5DBCA22C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 VMware, Inc.</a:t>
            </a:r>
          </a:p>
        </p:txBody>
      </p:sp>
    </p:spTree>
    <p:extLst>
      <p:ext uri="{BB962C8B-B14F-4D97-AF65-F5344CB8AC3E}">
        <p14:creationId xmlns:p14="http://schemas.microsoft.com/office/powerpoint/2010/main" val="3063880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er Success">
    <p:spTree>
      <p:nvGrpSpPr>
        <p:cNvPr id="1" name=""/>
        <p:cNvGrpSpPr/>
        <p:nvPr/>
      </p:nvGrpSpPr>
      <p:grpSpPr>
        <a:xfrm>
          <a:off x="0" y="0"/>
          <a:ext cx="0" cy="0"/>
          <a:chOff x="0" y="0"/>
          <a:chExt cx="0" cy="0"/>
        </a:xfrm>
      </p:grpSpPr>
      <p:sp>
        <p:nvSpPr>
          <p:cNvPr id="53" name="Title 1">
            <a:extLst>
              <a:ext uri="{FF2B5EF4-FFF2-40B4-BE49-F238E27FC236}">
                <a16:creationId xmlns:a16="http://schemas.microsoft.com/office/drawing/2014/main" id="{05E46EAA-9D16-0D47-AF18-92C449033DAC}"/>
              </a:ext>
            </a:extLst>
          </p:cNvPr>
          <p:cNvSpPr>
            <a:spLocks noGrp="1"/>
          </p:cNvSpPr>
          <p:nvPr>
            <p:ph type="title" hasCustomPrompt="1"/>
          </p:nvPr>
        </p:nvSpPr>
        <p:spPr>
          <a:xfrm>
            <a:off x="579809" y="412751"/>
            <a:ext cx="11001004" cy="381000"/>
          </a:xfrm>
        </p:spPr>
        <p:txBody>
          <a:bodyPr/>
          <a:lstStyle>
            <a:lvl1pPr>
              <a:defRPr/>
            </a:lvl1pPr>
          </a:lstStyle>
          <a:p>
            <a:r>
              <a:rPr lang="en-US"/>
              <a:t>Customer Success – add Company Name here</a:t>
            </a:r>
          </a:p>
        </p:txBody>
      </p:sp>
      <p:sp>
        <p:nvSpPr>
          <p:cNvPr id="52" name="Subtitle 2">
            <a:extLst>
              <a:ext uri="{FF2B5EF4-FFF2-40B4-BE49-F238E27FC236}">
                <a16:creationId xmlns:a16="http://schemas.microsoft.com/office/drawing/2014/main" id="{CEFD99AC-6466-F04E-8E45-7EEEEA01BA6C}"/>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the highlighted business impact</a:t>
            </a:r>
          </a:p>
        </p:txBody>
      </p:sp>
      <p:cxnSp>
        <p:nvCxnSpPr>
          <p:cNvPr id="30" name="Straight Connector 29">
            <a:extLst>
              <a:ext uri="{FF2B5EF4-FFF2-40B4-BE49-F238E27FC236}">
                <a16:creationId xmlns:a16="http://schemas.microsoft.com/office/drawing/2014/main" id="{14F46384-B6E3-0D43-924E-874DEC2344B1}"/>
              </a:ext>
              <a:ext uri="{C183D7F6-B498-43B3-948B-1728B52AA6E4}">
                <adec:decorative xmlns:adec="http://schemas.microsoft.com/office/drawing/2017/decorative" val="1"/>
              </a:ext>
            </a:extLst>
          </p:cNvPr>
          <p:cNvCxnSpPr>
            <a:cxnSpLocks/>
          </p:cNvCxnSpPr>
          <p:nvPr userDrawn="1"/>
        </p:nvCxnSpPr>
        <p:spPr>
          <a:xfrm>
            <a:off x="609600" y="1552248"/>
            <a:ext cx="3471746" cy="0"/>
          </a:xfrm>
          <a:prstGeom prst="line">
            <a:avLst/>
          </a:prstGeom>
          <a:ln w="22225">
            <a:solidFill>
              <a:schemeClr val="accent5"/>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1" name="Text Placeholder 6">
            <a:extLst>
              <a:ext uri="{FF2B5EF4-FFF2-40B4-BE49-F238E27FC236}">
                <a16:creationId xmlns:a16="http://schemas.microsoft.com/office/drawing/2014/main" id="{40CB7868-5ADF-4E42-9BA5-758DD5ADEBC0}"/>
              </a:ext>
            </a:extLst>
          </p:cNvPr>
          <p:cNvSpPr>
            <a:spLocks noGrp="1"/>
          </p:cNvSpPr>
          <p:nvPr>
            <p:ph type="body" sz="quarter" idx="17" hasCustomPrompt="1"/>
          </p:nvPr>
        </p:nvSpPr>
        <p:spPr>
          <a:xfrm>
            <a:off x="613093" y="1564006"/>
            <a:ext cx="2006600" cy="227454"/>
          </a:xfrm>
        </p:spPr>
        <p:txBody>
          <a:bodyPr anchor="b"/>
          <a:lstStyle>
            <a:lvl1pPr>
              <a:lnSpc>
                <a:spcPct val="100000"/>
              </a:lnSpc>
              <a:spcBef>
                <a:spcPts val="0"/>
              </a:spcBef>
              <a:defRPr sz="1200">
                <a:solidFill>
                  <a:schemeClr val="accent5"/>
                </a:solidFill>
              </a:defRPr>
            </a:lvl1pPr>
            <a:lvl5pPr>
              <a:defRPr/>
            </a:lvl5pPr>
          </a:lstStyle>
          <a:p>
            <a:pPr lvl="0"/>
            <a:r>
              <a:rPr lang="en-US"/>
              <a:t>ABOUT</a:t>
            </a:r>
          </a:p>
        </p:txBody>
      </p:sp>
      <p:sp>
        <p:nvSpPr>
          <p:cNvPr id="50" name="Content Placeholder 17">
            <a:extLst>
              <a:ext uri="{FF2B5EF4-FFF2-40B4-BE49-F238E27FC236}">
                <a16:creationId xmlns:a16="http://schemas.microsoft.com/office/drawing/2014/main" id="{767C0863-B9D1-344E-A978-CD49E9400F6F}"/>
              </a:ext>
            </a:extLst>
          </p:cNvPr>
          <p:cNvSpPr>
            <a:spLocks noGrp="1"/>
          </p:cNvSpPr>
          <p:nvPr>
            <p:ph sz="quarter" idx="16" hasCustomPrompt="1"/>
          </p:nvPr>
        </p:nvSpPr>
        <p:spPr>
          <a:xfrm>
            <a:off x="611645" y="1901093"/>
            <a:ext cx="3201848" cy="1214595"/>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39" name="Straight Connector 38">
            <a:extLst>
              <a:ext uri="{FF2B5EF4-FFF2-40B4-BE49-F238E27FC236}">
                <a16:creationId xmlns:a16="http://schemas.microsoft.com/office/drawing/2014/main" id="{33526770-8F35-FB4A-8638-521D0DA87F6C}"/>
              </a:ext>
              <a:ext uri="{C183D7F6-B498-43B3-948B-1728B52AA6E4}">
                <adec:decorative xmlns:adec="http://schemas.microsoft.com/office/drawing/2017/decorative" val="1"/>
              </a:ext>
            </a:extLst>
          </p:cNvPr>
          <p:cNvCxnSpPr>
            <a:cxnSpLocks/>
          </p:cNvCxnSpPr>
          <p:nvPr userDrawn="1"/>
        </p:nvCxnSpPr>
        <p:spPr>
          <a:xfrm>
            <a:off x="4412165" y="1552248"/>
            <a:ext cx="3471746" cy="0"/>
          </a:xfrm>
          <a:prstGeom prst="line">
            <a:avLst/>
          </a:prstGeom>
          <a:ln w="22225">
            <a:solidFill>
              <a:schemeClr val="accent5"/>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4" name="Text Placeholder 6">
            <a:extLst>
              <a:ext uri="{FF2B5EF4-FFF2-40B4-BE49-F238E27FC236}">
                <a16:creationId xmlns:a16="http://schemas.microsoft.com/office/drawing/2014/main" id="{5A3D06D5-FD3F-BA4E-8627-B3D253D001EB}"/>
              </a:ext>
            </a:extLst>
          </p:cNvPr>
          <p:cNvSpPr>
            <a:spLocks noGrp="1"/>
          </p:cNvSpPr>
          <p:nvPr>
            <p:ph type="body" sz="quarter" idx="39" hasCustomPrompt="1"/>
          </p:nvPr>
        </p:nvSpPr>
        <p:spPr>
          <a:xfrm>
            <a:off x="4418012" y="1564006"/>
            <a:ext cx="2006600" cy="227454"/>
          </a:xfrm>
        </p:spPr>
        <p:txBody>
          <a:bodyPr anchor="b"/>
          <a:lstStyle>
            <a:lvl1pPr>
              <a:lnSpc>
                <a:spcPct val="100000"/>
              </a:lnSpc>
              <a:spcBef>
                <a:spcPts val="0"/>
              </a:spcBef>
              <a:defRPr sz="1200">
                <a:solidFill>
                  <a:schemeClr val="accent5"/>
                </a:solidFill>
              </a:defRPr>
            </a:lvl1pPr>
            <a:lvl5pPr>
              <a:defRPr/>
            </a:lvl5pPr>
          </a:lstStyle>
          <a:p>
            <a:pPr lvl="0"/>
            <a:r>
              <a:rPr lang="en-US"/>
              <a:t>SOLUTION</a:t>
            </a:r>
          </a:p>
        </p:txBody>
      </p:sp>
      <p:sp>
        <p:nvSpPr>
          <p:cNvPr id="47" name="Content Placeholder 17">
            <a:extLst>
              <a:ext uri="{FF2B5EF4-FFF2-40B4-BE49-F238E27FC236}">
                <a16:creationId xmlns:a16="http://schemas.microsoft.com/office/drawing/2014/main" id="{A2B343CF-FF49-7E4F-A7C9-0593553254F3}"/>
              </a:ext>
            </a:extLst>
          </p:cNvPr>
          <p:cNvSpPr>
            <a:spLocks noGrp="1"/>
          </p:cNvSpPr>
          <p:nvPr>
            <p:ph sz="quarter" idx="20" hasCustomPrompt="1"/>
          </p:nvPr>
        </p:nvSpPr>
        <p:spPr>
          <a:xfrm>
            <a:off x="4414210" y="1901094"/>
            <a:ext cx="3201848" cy="1225566"/>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31" name="Straight Connector 30">
            <a:extLst>
              <a:ext uri="{FF2B5EF4-FFF2-40B4-BE49-F238E27FC236}">
                <a16:creationId xmlns:a16="http://schemas.microsoft.com/office/drawing/2014/main" id="{73C08A52-2522-8C40-B8B1-C98FEBB888F7}"/>
              </a:ext>
              <a:ext uri="{C183D7F6-B498-43B3-948B-1728B52AA6E4}">
                <adec:decorative xmlns:adec="http://schemas.microsoft.com/office/drawing/2017/decorative" val="1"/>
              </a:ext>
            </a:extLst>
          </p:cNvPr>
          <p:cNvCxnSpPr>
            <a:cxnSpLocks/>
          </p:cNvCxnSpPr>
          <p:nvPr userDrawn="1"/>
        </p:nvCxnSpPr>
        <p:spPr>
          <a:xfrm>
            <a:off x="609600" y="3325372"/>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9" name="Text Placeholder 6">
            <a:extLst>
              <a:ext uri="{FF2B5EF4-FFF2-40B4-BE49-F238E27FC236}">
                <a16:creationId xmlns:a16="http://schemas.microsoft.com/office/drawing/2014/main" id="{68B03587-93C7-A44F-A27D-84877C6A912A}"/>
              </a:ext>
            </a:extLst>
          </p:cNvPr>
          <p:cNvSpPr>
            <a:spLocks noGrp="1"/>
          </p:cNvSpPr>
          <p:nvPr>
            <p:ph type="body" sz="quarter" idx="19" hasCustomPrompt="1"/>
          </p:nvPr>
        </p:nvSpPr>
        <p:spPr>
          <a:xfrm>
            <a:off x="613093" y="3345364"/>
            <a:ext cx="2006600" cy="227454"/>
          </a:xfrm>
        </p:spPr>
        <p:txBody>
          <a:bodyPr anchor="b"/>
          <a:lstStyle>
            <a:lvl1pPr>
              <a:lnSpc>
                <a:spcPct val="100000"/>
              </a:lnSpc>
              <a:spcBef>
                <a:spcPts val="0"/>
              </a:spcBef>
              <a:defRPr sz="1200">
                <a:solidFill>
                  <a:schemeClr val="accent2"/>
                </a:solidFill>
              </a:defRPr>
            </a:lvl1pPr>
            <a:lvl5pPr>
              <a:defRPr/>
            </a:lvl5pPr>
          </a:lstStyle>
          <a:p>
            <a:pPr lvl="0"/>
            <a:r>
              <a:rPr lang="en-US"/>
              <a:t>CHALLENGES</a:t>
            </a:r>
          </a:p>
        </p:txBody>
      </p:sp>
      <p:sp>
        <p:nvSpPr>
          <p:cNvPr id="48" name="Content Placeholder 17">
            <a:extLst>
              <a:ext uri="{FF2B5EF4-FFF2-40B4-BE49-F238E27FC236}">
                <a16:creationId xmlns:a16="http://schemas.microsoft.com/office/drawing/2014/main" id="{65BA7F3E-AD8D-A54C-B026-DAA8FC9C0540}"/>
              </a:ext>
            </a:extLst>
          </p:cNvPr>
          <p:cNvSpPr>
            <a:spLocks noGrp="1"/>
          </p:cNvSpPr>
          <p:nvPr>
            <p:ph sz="quarter" idx="18" hasCustomPrompt="1"/>
          </p:nvPr>
        </p:nvSpPr>
        <p:spPr>
          <a:xfrm>
            <a:off x="611645" y="3693430"/>
            <a:ext cx="3201848" cy="1110049"/>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40" name="Straight Connector 39">
            <a:extLst>
              <a:ext uri="{FF2B5EF4-FFF2-40B4-BE49-F238E27FC236}">
                <a16:creationId xmlns:a16="http://schemas.microsoft.com/office/drawing/2014/main" id="{9B57CCC6-06B1-7342-99B0-BC7C8FBE5E73}"/>
              </a:ext>
              <a:ext uri="{C183D7F6-B498-43B3-948B-1728B52AA6E4}">
                <adec:decorative xmlns:adec="http://schemas.microsoft.com/office/drawing/2017/decorative" val="1"/>
              </a:ext>
            </a:extLst>
          </p:cNvPr>
          <p:cNvCxnSpPr>
            <a:cxnSpLocks/>
          </p:cNvCxnSpPr>
          <p:nvPr userDrawn="1"/>
        </p:nvCxnSpPr>
        <p:spPr>
          <a:xfrm>
            <a:off x="4412165" y="3325372"/>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9" name="Text Placeholder 33">
            <a:extLst>
              <a:ext uri="{FF2B5EF4-FFF2-40B4-BE49-F238E27FC236}">
                <a16:creationId xmlns:a16="http://schemas.microsoft.com/office/drawing/2014/main" id="{12DEAF9A-D0A2-3A4B-B37B-FD530909C5D1}"/>
              </a:ext>
            </a:extLst>
          </p:cNvPr>
          <p:cNvSpPr>
            <a:spLocks noGrp="1"/>
          </p:cNvSpPr>
          <p:nvPr>
            <p:ph type="body" sz="quarter" idx="23" hasCustomPrompt="1"/>
          </p:nvPr>
        </p:nvSpPr>
        <p:spPr>
          <a:xfrm>
            <a:off x="4426811" y="3345364"/>
            <a:ext cx="2006600" cy="227454"/>
          </a:xfrm>
        </p:spPr>
        <p:txBody>
          <a:bodyPr anchor="b" anchorCtr="0"/>
          <a:lstStyle>
            <a:lvl1pPr>
              <a:defRPr sz="1200">
                <a:solidFill>
                  <a:schemeClr val="accent2"/>
                </a:solidFill>
              </a:defRPr>
            </a:lvl1pPr>
          </a:lstStyle>
          <a:p>
            <a:r>
              <a:rPr lang="en-US"/>
              <a:t>IMPACT</a:t>
            </a:r>
          </a:p>
        </p:txBody>
      </p:sp>
      <p:sp>
        <p:nvSpPr>
          <p:cNvPr id="46" name="Content Placeholder 17">
            <a:extLst>
              <a:ext uri="{FF2B5EF4-FFF2-40B4-BE49-F238E27FC236}">
                <a16:creationId xmlns:a16="http://schemas.microsoft.com/office/drawing/2014/main" id="{3265790D-1104-8D4D-A8C6-F7A7E77F664C}"/>
              </a:ext>
            </a:extLst>
          </p:cNvPr>
          <p:cNvSpPr>
            <a:spLocks noGrp="1"/>
          </p:cNvSpPr>
          <p:nvPr>
            <p:ph sz="quarter" idx="22" hasCustomPrompt="1"/>
          </p:nvPr>
        </p:nvSpPr>
        <p:spPr>
          <a:xfrm>
            <a:off x="4414210" y="3693430"/>
            <a:ext cx="3201848" cy="1132351"/>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55" name="Straight Connector 54">
            <a:extLst>
              <a:ext uri="{FF2B5EF4-FFF2-40B4-BE49-F238E27FC236}">
                <a16:creationId xmlns:a16="http://schemas.microsoft.com/office/drawing/2014/main" id="{23C87E7C-5ED2-214E-8A38-ED05177A65DC}"/>
              </a:ext>
              <a:ext uri="{C183D7F6-B498-43B3-948B-1728B52AA6E4}">
                <adec:decorative xmlns:adec="http://schemas.microsoft.com/office/drawing/2017/decorative" val="1"/>
              </a:ext>
            </a:extLst>
          </p:cNvPr>
          <p:cNvCxnSpPr>
            <a:cxnSpLocks/>
          </p:cNvCxnSpPr>
          <p:nvPr userDrawn="1"/>
        </p:nvCxnSpPr>
        <p:spPr>
          <a:xfrm>
            <a:off x="608739" y="5023689"/>
            <a:ext cx="7319778" cy="0"/>
          </a:xfrm>
          <a:prstGeom prst="line">
            <a:avLst/>
          </a:prstGeom>
          <a:ln w="2222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4" name="Text Placeholder 6">
            <a:extLst>
              <a:ext uri="{FF2B5EF4-FFF2-40B4-BE49-F238E27FC236}">
                <a16:creationId xmlns:a16="http://schemas.microsoft.com/office/drawing/2014/main" id="{EF15C3B0-3307-FF46-8C6D-169079865548}"/>
              </a:ext>
            </a:extLst>
          </p:cNvPr>
          <p:cNvSpPr>
            <a:spLocks noGrp="1"/>
          </p:cNvSpPr>
          <p:nvPr>
            <p:ph type="body" sz="quarter" idx="29" hasCustomPrompt="1"/>
          </p:nvPr>
        </p:nvSpPr>
        <p:spPr>
          <a:xfrm>
            <a:off x="613093" y="5026984"/>
            <a:ext cx="3200400" cy="227454"/>
          </a:xfrm>
        </p:spPr>
        <p:txBody>
          <a:bodyPr anchor="b"/>
          <a:lstStyle>
            <a:lvl1pPr algn="l">
              <a:lnSpc>
                <a:spcPct val="100000"/>
              </a:lnSpc>
              <a:spcBef>
                <a:spcPts val="0"/>
              </a:spcBef>
              <a:defRPr sz="1050">
                <a:solidFill>
                  <a:schemeClr val="tx1"/>
                </a:solidFill>
              </a:defRPr>
            </a:lvl1pPr>
            <a:lvl5pPr>
              <a:defRPr/>
            </a:lvl5pPr>
          </a:lstStyle>
          <a:p>
            <a:pPr lvl="0"/>
            <a:r>
              <a:rPr lang="en-US"/>
              <a:t>PRODUCTS</a:t>
            </a:r>
          </a:p>
        </p:txBody>
      </p:sp>
      <p:sp>
        <p:nvSpPr>
          <p:cNvPr id="56" name="Text Placeholder 6">
            <a:extLst>
              <a:ext uri="{FF2B5EF4-FFF2-40B4-BE49-F238E27FC236}">
                <a16:creationId xmlns:a16="http://schemas.microsoft.com/office/drawing/2014/main" id="{F0EFE66F-363C-804E-BABD-F54C3E33FDEA}"/>
              </a:ext>
            </a:extLst>
          </p:cNvPr>
          <p:cNvSpPr>
            <a:spLocks noGrp="1"/>
          </p:cNvSpPr>
          <p:nvPr>
            <p:ph type="body" sz="quarter" idx="31" hasCustomPrompt="1"/>
          </p:nvPr>
        </p:nvSpPr>
        <p:spPr>
          <a:xfrm>
            <a:off x="613093" y="5326736"/>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One</a:t>
            </a:r>
          </a:p>
        </p:txBody>
      </p:sp>
      <p:sp>
        <p:nvSpPr>
          <p:cNvPr id="57" name="Text Placeholder 6">
            <a:extLst>
              <a:ext uri="{FF2B5EF4-FFF2-40B4-BE49-F238E27FC236}">
                <a16:creationId xmlns:a16="http://schemas.microsoft.com/office/drawing/2014/main" id="{0166C751-50F5-8B4F-9A97-B83901E78B00}"/>
              </a:ext>
            </a:extLst>
          </p:cNvPr>
          <p:cNvSpPr>
            <a:spLocks noGrp="1"/>
          </p:cNvSpPr>
          <p:nvPr>
            <p:ph type="body" sz="quarter" idx="33" hasCustomPrompt="1"/>
          </p:nvPr>
        </p:nvSpPr>
        <p:spPr>
          <a:xfrm>
            <a:off x="613093" y="5576118"/>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Two</a:t>
            </a:r>
          </a:p>
        </p:txBody>
      </p:sp>
      <p:sp>
        <p:nvSpPr>
          <p:cNvPr id="58" name="Text Placeholder 6">
            <a:extLst>
              <a:ext uri="{FF2B5EF4-FFF2-40B4-BE49-F238E27FC236}">
                <a16:creationId xmlns:a16="http://schemas.microsoft.com/office/drawing/2014/main" id="{0D57825D-E522-644D-8F4A-0B77A7036EBF}"/>
              </a:ext>
            </a:extLst>
          </p:cNvPr>
          <p:cNvSpPr>
            <a:spLocks noGrp="1"/>
          </p:cNvSpPr>
          <p:nvPr>
            <p:ph type="body" sz="quarter" idx="35" hasCustomPrompt="1"/>
          </p:nvPr>
        </p:nvSpPr>
        <p:spPr>
          <a:xfrm>
            <a:off x="613093" y="5807027"/>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Three</a:t>
            </a:r>
          </a:p>
        </p:txBody>
      </p:sp>
      <p:sp>
        <p:nvSpPr>
          <p:cNvPr id="65" name="Text Placeholder 6">
            <a:extLst>
              <a:ext uri="{FF2B5EF4-FFF2-40B4-BE49-F238E27FC236}">
                <a16:creationId xmlns:a16="http://schemas.microsoft.com/office/drawing/2014/main" id="{715C6E1C-FC70-6A4E-8F12-8EFEDFF99F5A}"/>
              </a:ext>
            </a:extLst>
          </p:cNvPr>
          <p:cNvSpPr>
            <a:spLocks noGrp="1"/>
          </p:cNvSpPr>
          <p:nvPr>
            <p:ph type="body" sz="quarter" idx="40" hasCustomPrompt="1"/>
          </p:nvPr>
        </p:nvSpPr>
        <p:spPr>
          <a:xfrm>
            <a:off x="4393597" y="5039274"/>
            <a:ext cx="3200400" cy="227454"/>
          </a:xfrm>
        </p:spPr>
        <p:txBody>
          <a:bodyPr anchor="b"/>
          <a:lstStyle>
            <a:lvl1pPr algn="l">
              <a:lnSpc>
                <a:spcPct val="100000"/>
              </a:lnSpc>
              <a:spcBef>
                <a:spcPts val="0"/>
              </a:spcBef>
              <a:defRPr sz="1050">
                <a:solidFill>
                  <a:schemeClr val="tx1"/>
                </a:solidFill>
              </a:defRPr>
            </a:lvl1pPr>
            <a:lvl5pPr>
              <a:defRPr/>
            </a:lvl5pPr>
          </a:lstStyle>
          <a:p>
            <a:pPr lvl="0"/>
            <a:r>
              <a:rPr lang="en-US"/>
              <a:t>STRATEGIC PRIORITIES</a:t>
            </a:r>
          </a:p>
        </p:txBody>
      </p:sp>
      <p:sp>
        <p:nvSpPr>
          <p:cNvPr id="61" name="Text Placeholder 6">
            <a:extLst>
              <a:ext uri="{FF2B5EF4-FFF2-40B4-BE49-F238E27FC236}">
                <a16:creationId xmlns:a16="http://schemas.microsoft.com/office/drawing/2014/main" id="{EBAAD5C6-0007-A84B-A2C2-FCC2F00B4295}"/>
              </a:ext>
            </a:extLst>
          </p:cNvPr>
          <p:cNvSpPr>
            <a:spLocks noGrp="1"/>
          </p:cNvSpPr>
          <p:nvPr>
            <p:ph type="body" sz="quarter" idx="36" hasCustomPrompt="1"/>
          </p:nvPr>
        </p:nvSpPr>
        <p:spPr>
          <a:xfrm>
            <a:off x="4400790" y="5327336"/>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One</a:t>
            </a:r>
          </a:p>
        </p:txBody>
      </p:sp>
      <p:sp>
        <p:nvSpPr>
          <p:cNvPr id="62" name="Text Placeholder 6">
            <a:extLst>
              <a:ext uri="{FF2B5EF4-FFF2-40B4-BE49-F238E27FC236}">
                <a16:creationId xmlns:a16="http://schemas.microsoft.com/office/drawing/2014/main" id="{A8B7A6ED-D85B-2E4C-BCD6-D130232A3F76}"/>
              </a:ext>
            </a:extLst>
          </p:cNvPr>
          <p:cNvSpPr>
            <a:spLocks noGrp="1"/>
          </p:cNvSpPr>
          <p:nvPr>
            <p:ph type="body" sz="quarter" idx="37" hasCustomPrompt="1"/>
          </p:nvPr>
        </p:nvSpPr>
        <p:spPr>
          <a:xfrm>
            <a:off x="4400790" y="5576718"/>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Two</a:t>
            </a:r>
          </a:p>
        </p:txBody>
      </p:sp>
      <p:sp>
        <p:nvSpPr>
          <p:cNvPr id="63" name="Text Placeholder 6">
            <a:extLst>
              <a:ext uri="{FF2B5EF4-FFF2-40B4-BE49-F238E27FC236}">
                <a16:creationId xmlns:a16="http://schemas.microsoft.com/office/drawing/2014/main" id="{C507BC1F-4225-8C48-9110-5D75D900FFC0}"/>
              </a:ext>
            </a:extLst>
          </p:cNvPr>
          <p:cNvSpPr>
            <a:spLocks noGrp="1"/>
          </p:cNvSpPr>
          <p:nvPr>
            <p:ph type="body" sz="quarter" idx="38" hasCustomPrompt="1"/>
          </p:nvPr>
        </p:nvSpPr>
        <p:spPr>
          <a:xfrm>
            <a:off x="4400790" y="5807627"/>
            <a:ext cx="3200400" cy="227454"/>
          </a:xfrm>
        </p:spPr>
        <p:txBody>
          <a:bodyPr anchor="b"/>
          <a:lstStyle>
            <a:lvl1pPr algn="l">
              <a:lnSpc>
                <a:spcPct val="100000"/>
              </a:lnSpc>
              <a:spcBef>
                <a:spcPts val="0"/>
              </a:spcBef>
              <a:defRPr sz="1000">
                <a:solidFill>
                  <a:schemeClr val="tx2"/>
                </a:solidFill>
              </a:defRPr>
            </a:lvl1pPr>
            <a:lvl5pPr>
              <a:defRPr/>
            </a:lvl5pPr>
          </a:lstStyle>
          <a:p>
            <a:pPr lvl="0"/>
            <a:r>
              <a:rPr lang="en-US"/>
              <a:t>Product Three</a:t>
            </a:r>
          </a:p>
        </p:txBody>
      </p:sp>
      <p:sp>
        <p:nvSpPr>
          <p:cNvPr id="45" name="Picture Placeholder 8">
            <a:extLst>
              <a:ext uri="{FF2B5EF4-FFF2-40B4-BE49-F238E27FC236}">
                <a16:creationId xmlns:a16="http://schemas.microsoft.com/office/drawing/2014/main" id="{231A51E8-5046-A444-8DFA-A0B8E647C4F2}"/>
              </a:ext>
            </a:extLst>
          </p:cNvPr>
          <p:cNvSpPr>
            <a:spLocks noGrp="1"/>
          </p:cNvSpPr>
          <p:nvPr>
            <p:ph type="pic" sz="quarter" idx="25" hasCustomPrompt="1"/>
          </p:nvPr>
        </p:nvSpPr>
        <p:spPr>
          <a:xfrm>
            <a:off x="9207965" y="1600200"/>
            <a:ext cx="1841500" cy="660399"/>
          </a:xfrm>
        </p:spPr>
        <p:txBody>
          <a:bodyPr anchor="ctr"/>
          <a:lstStyle>
            <a:lvl1pPr algn="ctr">
              <a:lnSpc>
                <a:spcPct val="100000"/>
              </a:lnSpc>
              <a:spcBef>
                <a:spcPts val="0"/>
              </a:spcBef>
              <a:defRPr/>
            </a:lvl1pPr>
          </a:lstStyle>
          <a:p>
            <a:r>
              <a:rPr lang="en-US"/>
              <a:t>Insert Logo here</a:t>
            </a:r>
          </a:p>
        </p:txBody>
      </p:sp>
      <p:sp>
        <p:nvSpPr>
          <p:cNvPr id="44" name="Text Placeholder 10">
            <a:extLst>
              <a:ext uri="{FF2B5EF4-FFF2-40B4-BE49-F238E27FC236}">
                <a16:creationId xmlns:a16="http://schemas.microsoft.com/office/drawing/2014/main" id="{81E8E56D-8554-4E46-BBBC-E98827D1EE1F}"/>
              </a:ext>
            </a:extLst>
          </p:cNvPr>
          <p:cNvSpPr>
            <a:spLocks noGrp="1"/>
          </p:cNvSpPr>
          <p:nvPr>
            <p:ph type="body" sz="quarter" idx="27" hasCustomPrompt="1"/>
          </p:nvPr>
        </p:nvSpPr>
        <p:spPr>
          <a:xfrm>
            <a:off x="8509465" y="2347933"/>
            <a:ext cx="3206750" cy="241300"/>
          </a:xfrm>
        </p:spPr>
        <p:txBody>
          <a:bodyPr anchor="ctr"/>
          <a:lstStyle>
            <a:lvl1pPr algn="ctr">
              <a:lnSpc>
                <a:spcPct val="100000"/>
              </a:lnSpc>
              <a:spcBef>
                <a:spcPts val="0"/>
              </a:spcBef>
              <a:defRPr sz="1200"/>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Location</a:t>
            </a:r>
          </a:p>
        </p:txBody>
      </p:sp>
      <p:sp>
        <p:nvSpPr>
          <p:cNvPr id="43" name="Text Placeholder 10">
            <a:extLst>
              <a:ext uri="{FF2B5EF4-FFF2-40B4-BE49-F238E27FC236}">
                <a16:creationId xmlns:a16="http://schemas.microsoft.com/office/drawing/2014/main" id="{59903D24-0D11-174E-9765-B2914D00A88C}"/>
              </a:ext>
            </a:extLst>
          </p:cNvPr>
          <p:cNvSpPr>
            <a:spLocks noGrp="1"/>
          </p:cNvSpPr>
          <p:nvPr>
            <p:ph type="body" sz="quarter" idx="28" hasCustomPrompt="1"/>
          </p:nvPr>
        </p:nvSpPr>
        <p:spPr>
          <a:xfrm>
            <a:off x="8509465" y="2647290"/>
            <a:ext cx="3206750" cy="241300"/>
          </a:xfrm>
        </p:spPr>
        <p:txBody>
          <a:bodyPr anchor="ctr"/>
          <a:lstStyle>
            <a:lvl1pPr algn="ctr">
              <a:lnSpc>
                <a:spcPct val="100000"/>
              </a:lnSpc>
              <a:spcBef>
                <a:spcPts val="0"/>
              </a:spcBef>
              <a:defRPr sz="1200"/>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Industry</a:t>
            </a:r>
          </a:p>
        </p:txBody>
      </p:sp>
      <p:sp>
        <p:nvSpPr>
          <p:cNvPr id="42" name="Picture Placeholder 5">
            <a:extLst>
              <a:ext uri="{FF2B5EF4-FFF2-40B4-BE49-F238E27FC236}">
                <a16:creationId xmlns:a16="http://schemas.microsoft.com/office/drawing/2014/main" id="{2EDE5296-3D34-0C47-A404-38FF5A22C6D8}"/>
              </a:ext>
            </a:extLst>
          </p:cNvPr>
          <p:cNvSpPr>
            <a:spLocks noGrp="1"/>
          </p:cNvSpPr>
          <p:nvPr>
            <p:ph type="pic" sz="quarter" idx="24"/>
          </p:nvPr>
        </p:nvSpPr>
        <p:spPr>
          <a:xfrm>
            <a:off x="8515815" y="2971800"/>
            <a:ext cx="3194050" cy="1828800"/>
          </a:xfrm>
        </p:spPr>
        <p:txBody>
          <a:bodyPr/>
          <a:lstStyle>
            <a:lvl1pPr>
              <a:lnSpc>
                <a:spcPct val="100000"/>
              </a:lnSpc>
              <a:spcBef>
                <a:spcPts val="0"/>
              </a:spcBef>
              <a:defRPr/>
            </a:lvl1pPr>
          </a:lstStyle>
          <a:p>
            <a:r>
              <a:rPr lang="en-US"/>
              <a:t>Click icon to add picture</a:t>
            </a:r>
          </a:p>
        </p:txBody>
      </p:sp>
      <p:sp>
        <p:nvSpPr>
          <p:cNvPr id="41" name="Text Placeholder 10">
            <a:extLst>
              <a:ext uri="{FF2B5EF4-FFF2-40B4-BE49-F238E27FC236}">
                <a16:creationId xmlns:a16="http://schemas.microsoft.com/office/drawing/2014/main" id="{C7B1EDB8-ADF5-9C41-B4C4-26AA9C0B9D24}"/>
              </a:ext>
            </a:extLst>
          </p:cNvPr>
          <p:cNvSpPr>
            <a:spLocks noGrp="1"/>
          </p:cNvSpPr>
          <p:nvPr>
            <p:ph type="body" sz="quarter" idx="26" hasCustomPrompt="1"/>
          </p:nvPr>
        </p:nvSpPr>
        <p:spPr>
          <a:xfrm>
            <a:off x="8515815" y="5022214"/>
            <a:ext cx="3200400" cy="1153795"/>
          </a:xfrm>
        </p:spPr>
        <p:txBody>
          <a:bodyPr/>
          <a:lstStyle>
            <a:lvl1pPr algn="ctr">
              <a:lnSpc>
                <a:spcPct val="100000"/>
              </a:lnSpc>
              <a:spcBef>
                <a:spcPts val="0"/>
              </a:spcBef>
              <a:defRPr sz="1400"/>
            </a:lvl1pPr>
            <a:lvl2pPr marL="0" indent="0" algn="ctr">
              <a:lnSpc>
                <a:spcPct val="100000"/>
              </a:lnSpc>
              <a:spcBef>
                <a:spcPts val="0"/>
              </a:spcBef>
              <a:buFont typeface="Open Sans" panose="020B0606030504020204" pitchFamily="34" charset="0"/>
              <a:buChar char="​"/>
              <a:defRPr sz="1200">
                <a:solidFill>
                  <a:schemeClr val="accent5"/>
                </a:solidFill>
              </a:defRPr>
            </a:lvl2pPr>
            <a:lvl3pPr marL="0" indent="0" algn="ctr">
              <a:buFont typeface="Open Sans" panose="020B0606030504020204" pitchFamily="34" charset="0"/>
              <a:buNone/>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Click to add text</a:t>
            </a:r>
          </a:p>
          <a:p>
            <a:pPr lvl="1"/>
            <a:r>
              <a:rPr lang="en-US"/>
              <a:t>Second level</a:t>
            </a:r>
          </a:p>
        </p:txBody>
      </p:sp>
      <p:sp>
        <p:nvSpPr>
          <p:cNvPr id="33" name="page number">
            <a:extLst>
              <a:ext uri="{FF2B5EF4-FFF2-40B4-BE49-F238E27FC236}">
                <a16:creationId xmlns:a16="http://schemas.microsoft.com/office/drawing/2014/main" id="{CB20449E-0760-3743-8E7C-7D6BA7165F7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665481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ree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C5A99F-0678-4DC4-A266-1AD031E9C8E4}"/>
              </a:ext>
            </a:extLst>
          </p:cNvPr>
          <p:cNvSpPr>
            <a:spLocks noGrp="1"/>
          </p:cNvSpPr>
          <p:nvPr>
            <p:ph type="title" hasCustomPrompt="1"/>
          </p:nvPr>
        </p:nvSpPr>
        <p:spPr/>
        <p:txBody>
          <a:bodyPr/>
          <a:lstStyle>
            <a:lvl1pPr>
              <a:defRPr/>
            </a:lvl1pPr>
          </a:lstStyle>
          <a:p>
            <a:r>
              <a:rPr lang="en-US"/>
              <a:t>Three Icon Placeholders with Text Descriptions</a:t>
            </a:r>
          </a:p>
        </p:txBody>
      </p:sp>
      <p:sp>
        <p:nvSpPr>
          <p:cNvPr id="12" name="Subtitle 2">
            <a:extLst>
              <a:ext uri="{FF2B5EF4-FFF2-40B4-BE49-F238E27FC236}">
                <a16:creationId xmlns:a16="http://schemas.microsoft.com/office/drawing/2014/main" id="{4EBF1472-E940-4CC7-B5D3-349346A425A8}"/>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21" name="Oval 20">
            <a:extLst>
              <a:ext uri="{FF2B5EF4-FFF2-40B4-BE49-F238E27FC236}">
                <a16:creationId xmlns:a16="http://schemas.microsoft.com/office/drawing/2014/main" id="{B1C210DC-5DBB-4F0D-875F-CD8AAAB938CE}"/>
              </a:ext>
              <a:ext uri="{C183D7F6-B498-43B3-948B-1728B52AA6E4}">
                <adec:decorative xmlns:adec="http://schemas.microsoft.com/office/drawing/2017/decorative" val="1"/>
              </a:ext>
            </a:extLst>
          </p:cNvPr>
          <p:cNvSpPr/>
          <p:nvPr userDrawn="1"/>
        </p:nvSpPr>
        <p:spPr bwMode="gray">
          <a:xfrm>
            <a:off x="1981877" y="2055429"/>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4"/>
              </a:solidFill>
            </a:endParaRPr>
          </a:p>
        </p:txBody>
      </p:sp>
      <p:sp>
        <p:nvSpPr>
          <p:cNvPr id="13" name="Text Placeholder 3">
            <a:extLst>
              <a:ext uri="{FF2B5EF4-FFF2-40B4-BE49-F238E27FC236}">
                <a16:creationId xmlns:a16="http://schemas.microsoft.com/office/drawing/2014/main" id="{83C9F48F-8CFB-DD45-AE7E-6A5DE26F9510}"/>
              </a:ext>
            </a:extLst>
          </p:cNvPr>
          <p:cNvSpPr>
            <a:spLocks noGrp="1"/>
          </p:cNvSpPr>
          <p:nvPr>
            <p:ph type="body" sz="quarter" idx="21" hasCustomPrompt="1"/>
          </p:nvPr>
        </p:nvSpPr>
        <p:spPr>
          <a:xfrm>
            <a:off x="2188103" y="2419650"/>
            <a:ext cx="1396669" cy="1100516"/>
          </a:xfrm>
        </p:spPr>
        <p:txBody>
          <a:bodyPr anchor="ctr" anchorCtr="0"/>
          <a:lstStyle>
            <a:lvl1pPr algn="ctr">
              <a:lnSpc>
                <a:spcPct val="100000"/>
              </a:lnSpc>
              <a:spcBef>
                <a:spcPts val="600"/>
              </a:spcBef>
              <a:defRPr sz="18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4" name="Text Placeholder 3">
            <a:extLst>
              <a:ext uri="{FF2B5EF4-FFF2-40B4-BE49-F238E27FC236}">
                <a16:creationId xmlns:a16="http://schemas.microsoft.com/office/drawing/2014/main" id="{B9CC9B40-9AF4-4EF7-8384-2ACE79EA95C9}"/>
              </a:ext>
            </a:extLst>
          </p:cNvPr>
          <p:cNvSpPr>
            <a:spLocks noGrp="1"/>
          </p:cNvSpPr>
          <p:nvPr>
            <p:ph type="body" sz="quarter" idx="18" hasCustomPrompt="1"/>
          </p:nvPr>
        </p:nvSpPr>
        <p:spPr>
          <a:xfrm>
            <a:off x="1525905" y="4267940"/>
            <a:ext cx="2744788" cy="1458912"/>
          </a:xfrm>
        </p:spPr>
        <p:txBody>
          <a:bodyPr/>
          <a:lstStyle>
            <a:lvl1pPr algn="ctr">
              <a:lnSpc>
                <a:spcPct val="100000"/>
              </a:lnSpc>
              <a:spcBef>
                <a:spcPts val="600"/>
              </a:spcBef>
              <a:defRPr sz="24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plum text here</a:t>
            </a:r>
          </a:p>
          <a:p>
            <a:pPr lvl="1"/>
            <a:r>
              <a:rPr lang="en-US"/>
              <a:t>Second level</a:t>
            </a:r>
          </a:p>
        </p:txBody>
      </p:sp>
      <p:sp>
        <p:nvSpPr>
          <p:cNvPr id="23" name="Oval 22">
            <a:extLst>
              <a:ext uri="{FF2B5EF4-FFF2-40B4-BE49-F238E27FC236}">
                <a16:creationId xmlns:a16="http://schemas.microsoft.com/office/drawing/2014/main" id="{6FECF9D0-D7A8-43DD-B38D-E1090C0B322F}"/>
              </a:ext>
              <a:ext uri="{C183D7F6-B498-43B3-948B-1728B52AA6E4}">
                <adec:decorative xmlns:adec="http://schemas.microsoft.com/office/drawing/2017/decorative" val="1"/>
              </a:ext>
            </a:extLst>
          </p:cNvPr>
          <p:cNvSpPr/>
          <p:nvPr userDrawn="1"/>
        </p:nvSpPr>
        <p:spPr bwMode="gray">
          <a:xfrm>
            <a:off x="5184924" y="2055429"/>
            <a:ext cx="1828959" cy="1828959"/>
          </a:xfrm>
          <a:prstGeom prst="ellipse">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Text Placeholder 3">
            <a:extLst>
              <a:ext uri="{FF2B5EF4-FFF2-40B4-BE49-F238E27FC236}">
                <a16:creationId xmlns:a16="http://schemas.microsoft.com/office/drawing/2014/main" id="{04DBEFEC-821B-4F4E-8D5E-E6843BF1AEAD}"/>
              </a:ext>
            </a:extLst>
          </p:cNvPr>
          <p:cNvSpPr>
            <a:spLocks noGrp="1"/>
          </p:cNvSpPr>
          <p:nvPr>
            <p:ph type="body" sz="quarter" idx="22" hasCustomPrompt="1"/>
          </p:nvPr>
        </p:nvSpPr>
        <p:spPr>
          <a:xfrm>
            <a:off x="5408612" y="2419650"/>
            <a:ext cx="1396669" cy="1100516"/>
          </a:xfrm>
        </p:spPr>
        <p:txBody>
          <a:bodyPr anchor="ctr" anchorCtr="0"/>
          <a:lstStyle>
            <a:lvl1pPr algn="ctr">
              <a:lnSpc>
                <a:spcPct val="100000"/>
              </a:lnSpc>
              <a:spcBef>
                <a:spcPts val="600"/>
              </a:spcBef>
              <a:defRPr sz="18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4" name="Text Placeholder 3">
            <a:extLst>
              <a:ext uri="{FF2B5EF4-FFF2-40B4-BE49-F238E27FC236}">
                <a16:creationId xmlns:a16="http://schemas.microsoft.com/office/drawing/2014/main" id="{D69CA39A-E967-4A68-A944-35C345A456D5}"/>
              </a:ext>
            </a:extLst>
          </p:cNvPr>
          <p:cNvSpPr>
            <a:spLocks noGrp="1"/>
          </p:cNvSpPr>
          <p:nvPr>
            <p:ph type="body" sz="quarter" idx="19" hasCustomPrompt="1"/>
          </p:nvPr>
        </p:nvSpPr>
        <p:spPr>
          <a:xfrm>
            <a:off x="4721225" y="4267940"/>
            <a:ext cx="2744788" cy="1458912"/>
          </a:xfrm>
        </p:spPr>
        <p:txBody>
          <a:bodyPr/>
          <a:lstStyle>
            <a:lvl1pPr algn="ctr">
              <a:lnSpc>
                <a:spcPct val="100000"/>
              </a:lnSpc>
              <a:spcBef>
                <a:spcPts val="600"/>
              </a:spcBef>
              <a:defRPr sz="24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ocean text here</a:t>
            </a:r>
          </a:p>
          <a:p>
            <a:pPr lvl="1"/>
            <a:r>
              <a:rPr lang="en-US"/>
              <a:t>Second level</a:t>
            </a:r>
          </a:p>
        </p:txBody>
      </p:sp>
      <p:sp>
        <p:nvSpPr>
          <p:cNvPr id="22" name="Oval 21">
            <a:extLst>
              <a:ext uri="{FF2B5EF4-FFF2-40B4-BE49-F238E27FC236}">
                <a16:creationId xmlns:a16="http://schemas.microsoft.com/office/drawing/2014/main" id="{446F04B0-7860-407F-85B7-42E38FAFE34B}"/>
              </a:ext>
              <a:ext uri="{C183D7F6-B498-43B3-948B-1728B52AA6E4}">
                <adec:decorative xmlns:adec="http://schemas.microsoft.com/office/drawing/2017/decorative" val="1"/>
              </a:ext>
            </a:extLst>
          </p:cNvPr>
          <p:cNvSpPr/>
          <p:nvPr userDrawn="1"/>
        </p:nvSpPr>
        <p:spPr bwMode="gray">
          <a:xfrm>
            <a:off x="8389301" y="2055429"/>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ext Placeholder 3">
            <a:extLst>
              <a:ext uri="{FF2B5EF4-FFF2-40B4-BE49-F238E27FC236}">
                <a16:creationId xmlns:a16="http://schemas.microsoft.com/office/drawing/2014/main" id="{41A16A22-350B-4B24-A3CD-4D5DE470DEEB}"/>
              </a:ext>
            </a:extLst>
          </p:cNvPr>
          <p:cNvSpPr>
            <a:spLocks noGrp="1"/>
          </p:cNvSpPr>
          <p:nvPr>
            <p:ph type="body" sz="quarter" idx="20" hasCustomPrompt="1"/>
          </p:nvPr>
        </p:nvSpPr>
        <p:spPr>
          <a:xfrm>
            <a:off x="7923213" y="4267940"/>
            <a:ext cx="2744788" cy="1458912"/>
          </a:xfrm>
        </p:spPr>
        <p:txBody>
          <a:bodyPr/>
          <a:lstStyle>
            <a:lvl1pPr algn="ctr">
              <a:lnSpc>
                <a:spcPct val="100000"/>
              </a:lnSpc>
              <a:spcBef>
                <a:spcPts val="600"/>
              </a:spcBef>
              <a:defRPr sz="2400">
                <a:solidFill>
                  <a:schemeClr val="accent2"/>
                </a:solidFill>
              </a:defRPr>
            </a:lvl1pPr>
            <a:lvl2pPr marL="0" indent="0" algn="ctr">
              <a:lnSpc>
                <a:spcPct val="100000"/>
              </a:lnSpc>
              <a:spcBef>
                <a:spcPts val="600"/>
              </a:spcBef>
              <a:buFont typeface="Open Sans" panose="020B0606030504020204" pitchFamily="34" charset="0"/>
              <a:buChar char="​"/>
              <a:defRPr>
                <a:solidFill>
                  <a:schemeClr val="tx2"/>
                </a:solidFill>
              </a:defRPr>
            </a:lvl2pPr>
          </a:lstStyle>
          <a:p>
            <a:pPr lvl="0"/>
            <a:r>
              <a:rPr lang="en-US"/>
              <a:t>Click to add indigo text here</a:t>
            </a:r>
          </a:p>
          <a:p>
            <a:pPr lvl="1"/>
            <a:r>
              <a:rPr lang="en-US"/>
              <a:t>Second level</a:t>
            </a:r>
          </a:p>
        </p:txBody>
      </p:sp>
      <p:sp>
        <p:nvSpPr>
          <p:cNvPr id="17" name="Text Placeholder 3">
            <a:extLst>
              <a:ext uri="{FF2B5EF4-FFF2-40B4-BE49-F238E27FC236}">
                <a16:creationId xmlns:a16="http://schemas.microsoft.com/office/drawing/2014/main" id="{0545A424-E307-E14F-A89B-1A531D114FD0}"/>
              </a:ext>
            </a:extLst>
          </p:cNvPr>
          <p:cNvSpPr>
            <a:spLocks noGrp="1"/>
          </p:cNvSpPr>
          <p:nvPr>
            <p:ph type="body" sz="quarter" idx="23" hasCustomPrompt="1"/>
          </p:nvPr>
        </p:nvSpPr>
        <p:spPr>
          <a:xfrm>
            <a:off x="8609012" y="2419650"/>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9" name="page number">
            <a:extLst>
              <a:ext uri="{FF2B5EF4-FFF2-40B4-BE49-F238E27FC236}">
                <a16:creationId xmlns:a16="http://schemas.microsoft.com/office/drawing/2014/main" id="{6122FC91-666D-7A42-9D21-9800CF4E370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153667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our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6ED71B-2619-4816-B753-5E850ED08FBC}"/>
              </a:ext>
            </a:extLst>
          </p:cNvPr>
          <p:cNvSpPr>
            <a:spLocks noGrp="1"/>
          </p:cNvSpPr>
          <p:nvPr>
            <p:ph type="title" hasCustomPrompt="1"/>
          </p:nvPr>
        </p:nvSpPr>
        <p:spPr/>
        <p:txBody>
          <a:bodyPr/>
          <a:lstStyle>
            <a:lvl1pPr>
              <a:defRPr/>
            </a:lvl1pPr>
          </a:lstStyle>
          <a:p>
            <a:r>
              <a:rPr lang="en-US"/>
              <a:t>Four Icon Placeholders with Text Descriptions</a:t>
            </a:r>
          </a:p>
        </p:txBody>
      </p:sp>
      <p:sp>
        <p:nvSpPr>
          <p:cNvPr id="14" name="Subtitle 2">
            <a:extLst>
              <a:ext uri="{FF2B5EF4-FFF2-40B4-BE49-F238E27FC236}">
                <a16:creationId xmlns:a16="http://schemas.microsoft.com/office/drawing/2014/main" id="{BB679D5C-AEFA-4052-96E3-7DF67D7C105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84" name="Oval 83">
            <a:extLst>
              <a:ext uri="{FF2B5EF4-FFF2-40B4-BE49-F238E27FC236}">
                <a16:creationId xmlns:a16="http://schemas.microsoft.com/office/drawing/2014/main" id="{085441A7-EBA5-4ABB-8D29-CE4338F0F9B5}"/>
              </a:ext>
              <a:ext uri="{C183D7F6-B498-43B3-948B-1728B52AA6E4}">
                <adec:decorative xmlns:adec="http://schemas.microsoft.com/office/drawing/2017/decorative" val="1"/>
              </a:ext>
            </a:extLst>
          </p:cNvPr>
          <p:cNvSpPr/>
          <p:nvPr userDrawn="1"/>
        </p:nvSpPr>
        <p:spPr bwMode="gray">
          <a:xfrm>
            <a:off x="1065749" y="2060872"/>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4"/>
              </a:solidFill>
            </a:endParaRPr>
          </a:p>
        </p:txBody>
      </p:sp>
      <p:sp>
        <p:nvSpPr>
          <p:cNvPr id="13" name="Text Placeholder 3">
            <a:extLst>
              <a:ext uri="{FF2B5EF4-FFF2-40B4-BE49-F238E27FC236}">
                <a16:creationId xmlns:a16="http://schemas.microsoft.com/office/drawing/2014/main" id="{372EA9D9-DD59-0A4A-94D5-AC136E79CD72}"/>
              </a:ext>
            </a:extLst>
          </p:cNvPr>
          <p:cNvSpPr>
            <a:spLocks noGrp="1"/>
          </p:cNvSpPr>
          <p:nvPr>
            <p:ph type="body" sz="quarter" idx="23" hasCustomPrompt="1"/>
          </p:nvPr>
        </p:nvSpPr>
        <p:spPr>
          <a:xfrm>
            <a:off x="1273703" y="2425093"/>
            <a:ext cx="1396669" cy="1100516"/>
          </a:xfrm>
        </p:spPr>
        <p:txBody>
          <a:bodyPr anchor="ctr" anchorCtr="0"/>
          <a:lstStyle>
            <a:lvl1pPr algn="ctr">
              <a:lnSpc>
                <a:spcPct val="100000"/>
              </a:lnSpc>
              <a:spcBef>
                <a:spcPts val="600"/>
              </a:spcBef>
              <a:defRPr sz="18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5" name="Text Placeholder 3">
            <a:extLst>
              <a:ext uri="{FF2B5EF4-FFF2-40B4-BE49-F238E27FC236}">
                <a16:creationId xmlns:a16="http://schemas.microsoft.com/office/drawing/2014/main" id="{83A73281-E5F0-4C3B-BE4E-A12D56CC1003}"/>
              </a:ext>
            </a:extLst>
          </p:cNvPr>
          <p:cNvSpPr>
            <a:spLocks noGrp="1"/>
          </p:cNvSpPr>
          <p:nvPr>
            <p:ph type="body" sz="quarter" idx="19" hasCustomPrompt="1"/>
          </p:nvPr>
        </p:nvSpPr>
        <p:spPr>
          <a:xfrm>
            <a:off x="842673" y="4269508"/>
            <a:ext cx="2286000" cy="1458912"/>
          </a:xfrm>
        </p:spPr>
        <p:txBody>
          <a:bodyPr/>
          <a:lstStyle>
            <a:lvl1pPr algn="ctr">
              <a:lnSpc>
                <a:spcPct val="100000"/>
              </a:lnSpc>
              <a:spcBef>
                <a:spcPts val="600"/>
              </a:spcBef>
              <a:defRPr sz="24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plum text</a:t>
            </a:r>
          </a:p>
          <a:p>
            <a:pPr lvl="1"/>
            <a:r>
              <a:rPr lang="en-US"/>
              <a:t>Second level</a:t>
            </a:r>
          </a:p>
        </p:txBody>
      </p:sp>
      <p:sp>
        <p:nvSpPr>
          <p:cNvPr id="87" name="Oval 86">
            <a:extLst>
              <a:ext uri="{FF2B5EF4-FFF2-40B4-BE49-F238E27FC236}">
                <a16:creationId xmlns:a16="http://schemas.microsoft.com/office/drawing/2014/main" id="{45D908EF-1F96-4808-A8DB-F55AB9E8E436}"/>
              </a:ext>
              <a:ext uri="{C183D7F6-B498-43B3-948B-1728B52AA6E4}">
                <adec:decorative xmlns:adec="http://schemas.microsoft.com/office/drawing/2017/decorative" val="1"/>
              </a:ext>
            </a:extLst>
          </p:cNvPr>
          <p:cNvSpPr/>
          <p:nvPr userDrawn="1"/>
        </p:nvSpPr>
        <p:spPr bwMode="gray">
          <a:xfrm>
            <a:off x="3806932" y="2060872"/>
            <a:ext cx="1828959" cy="1828959"/>
          </a:xfrm>
          <a:prstGeom prst="ellipse">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6" name="Text Placeholder 3">
            <a:extLst>
              <a:ext uri="{FF2B5EF4-FFF2-40B4-BE49-F238E27FC236}">
                <a16:creationId xmlns:a16="http://schemas.microsoft.com/office/drawing/2014/main" id="{F7F1E977-D1E8-7040-8576-578BD8CB8424}"/>
              </a:ext>
            </a:extLst>
          </p:cNvPr>
          <p:cNvSpPr>
            <a:spLocks noGrp="1"/>
          </p:cNvSpPr>
          <p:nvPr>
            <p:ph type="body" sz="quarter" idx="24" hasCustomPrompt="1"/>
          </p:nvPr>
        </p:nvSpPr>
        <p:spPr>
          <a:xfrm>
            <a:off x="4000597" y="2425093"/>
            <a:ext cx="1396669" cy="1100516"/>
          </a:xfrm>
        </p:spPr>
        <p:txBody>
          <a:bodyPr anchor="ctr" anchorCtr="0"/>
          <a:lstStyle>
            <a:lvl1pPr algn="ctr">
              <a:lnSpc>
                <a:spcPct val="100000"/>
              </a:lnSpc>
              <a:spcBef>
                <a:spcPts val="600"/>
              </a:spcBef>
              <a:defRPr sz="18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1" name="Text Placeholder 3">
            <a:extLst>
              <a:ext uri="{FF2B5EF4-FFF2-40B4-BE49-F238E27FC236}">
                <a16:creationId xmlns:a16="http://schemas.microsoft.com/office/drawing/2014/main" id="{70078EAE-661A-4C72-917B-F0225239F68A}"/>
              </a:ext>
            </a:extLst>
          </p:cNvPr>
          <p:cNvSpPr>
            <a:spLocks noGrp="1"/>
          </p:cNvSpPr>
          <p:nvPr>
            <p:ph type="body" sz="quarter" idx="20" hasCustomPrompt="1"/>
          </p:nvPr>
        </p:nvSpPr>
        <p:spPr>
          <a:xfrm>
            <a:off x="3579813" y="4269508"/>
            <a:ext cx="2286000" cy="1458912"/>
          </a:xfrm>
        </p:spPr>
        <p:txBody>
          <a:bodyPr/>
          <a:lstStyle>
            <a:lvl1pPr algn="ctr">
              <a:lnSpc>
                <a:spcPct val="100000"/>
              </a:lnSpc>
              <a:spcBef>
                <a:spcPts val="600"/>
              </a:spcBef>
              <a:defRPr sz="24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ocean text</a:t>
            </a:r>
          </a:p>
          <a:p>
            <a:pPr lvl="1"/>
            <a:r>
              <a:rPr lang="en-US"/>
              <a:t>Second level</a:t>
            </a:r>
          </a:p>
        </p:txBody>
      </p:sp>
      <p:sp>
        <p:nvSpPr>
          <p:cNvPr id="86" name="Oval 85">
            <a:extLst>
              <a:ext uri="{FF2B5EF4-FFF2-40B4-BE49-F238E27FC236}">
                <a16:creationId xmlns:a16="http://schemas.microsoft.com/office/drawing/2014/main" id="{5670C03F-6336-45E3-A9F4-0CD130D80D1B}"/>
              </a:ext>
              <a:ext uri="{C183D7F6-B498-43B3-948B-1728B52AA6E4}">
                <adec:decorative xmlns:adec="http://schemas.microsoft.com/office/drawing/2017/decorative" val="1"/>
              </a:ext>
            </a:extLst>
          </p:cNvPr>
          <p:cNvSpPr/>
          <p:nvPr userDrawn="1"/>
        </p:nvSpPr>
        <p:spPr bwMode="gray">
          <a:xfrm>
            <a:off x="6562100" y="2060872"/>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7" name="Text Placeholder 3">
            <a:extLst>
              <a:ext uri="{FF2B5EF4-FFF2-40B4-BE49-F238E27FC236}">
                <a16:creationId xmlns:a16="http://schemas.microsoft.com/office/drawing/2014/main" id="{6B608689-50E6-784F-8AFD-D13D124BAA5B}"/>
              </a:ext>
            </a:extLst>
          </p:cNvPr>
          <p:cNvSpPr>
            <a:spLocks noGrp="1"/>
          </p:cNvSpPr>
          <p:nvPr>
            <p:ph type="body" sz="quarter" idx="25" hasCustomPrompt="1"/>
          </p:nvPr>
        </p:nvSpPr>
        <p:spPr>
          <a:xfrm>
            <a:off x="6772120" y="2425093"/>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2" name="Text Placeholder 3">
            <a:extLst>
              <a:ext uri="{FF2B5EF4-FFF2-40B4-BE49-F238E27FC236}">
                <a16:creationId xmlns:a16="http://schemas.microsoft.com/office/drawing/2014/main" id="{566D6B40-9CB0-4B56-A3E1-9A7F945F094A}"/>
              </a:ext>
            </a:extLst>
          </p:cNvPr>
          <p:cNvSpPr>
            <a:spLocks noGrp="1"/>
          </p:cNvSpPr>
          <p:nvPr>
            <p:ph type="body" sz="quarter" idx="21" hasCustomPrompt="1"/>
          </p:nvPr>
        </p:nvSpPr>
        <p:spPr>
          <a:xfrm>
            <a:off x="6323013" y="4269508"/>
            <a:ext cx="2286000" cy="1458912"/>
          </a:xfrm>
        </p:spPr>
        <p:txBody>
          <a:bodyPr/>
          <a:lstStyle>
            <a:lvl1pPr algn="ctr">
              <a:lnSpc>
                <a:spcPct val="100000"/>
              </a:lnSpc>
              <a:spcBef>
                <a:spcPts val="600"/>
              </a:spcBef>
              <a:defRPr sz="24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indigo text</a:t>
            </a:r>
          </a:p>
          <a:p>
            <a:pPr lvl="1"/>
            <a:r>
              <a:rPr lang="en-US"/>
              <a:t>Second level</a:t>
            </a:r>
          </a:p>
        </p:txBody>
      </p:sp>
      <p:sp>
        <p:nvSpPr>
          <p:cNvPr id="85" name="Oval 84">
            <a:extLst>
              <a:ext uri="{FF2B5EF4-FFF2-40B4-BE49-F238E27FC236}">
                <a16:creationId xmlns:a16="http://schemas.microsoft.com/office/drawing/2014/main" id="{3019BB56-AE7C-42CA-A8FF-432F4F176B8B}"/>
              </a:ext>
              <a:ext uri="{C183D7F6-B498-43B3-948B-1728B52AA6E4}">
                <adec:decorative xmlns:adec="http://schemas.microsoft.com/office/drawing/2017/decorative" val="1"/>
              </a:ext>
            </a:extLst>
          </p:cNvPr>
          <p:cNvSpPr/>
          <p:nvPr userDrawn="1"/>
        </p:nvSpPr>
        <p:spPr bwMode="gray">
          <a:xfrm>
            <a:off x="9302132" y="2060872"/>
            <a:ext cx="1828959" cy="1828959"/>
          </a:xfrm>
          <a:prstGeom prst="ellipse">
            <a:avLst/>
          </a:prstGeom>
          <a:noFill/>
          <a:ln w="38100">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Text Placeholder 3">
            <a:extLst>
              <a:ext uri="{FF2B5EF4-FFF2-40B4-BE49-F238E27FC236}">
                <a16:creationId xmlns:a16="http://schemas.microsoft.com/office/drawing/2014/main" id="{290217BC-3881-DF41-A8F3-900AF04F1B7D}"/>
              </a:ext>
            </a:extLst>
          </p:cNvPr>
          <p:cNvSpPr>
            <a:spLocks noGrp="1"/>
          </p:cNvSpPr>
          <p:nvPr>
            <p:ph type="body" sz="quarter" idx="26" hasCustomPrompt="1"/>
          </p:nvPr>
        </p:nvSpPr>
        <p:spPr>
          <a:xfrm>
            <a:off x="9538248" y="2425093"/>
            <a:ext cx="1396669" cy="1100516"/>
          </a:xfrm>
        </p:spPr>
        <p:txBody>
          <a:bodyPr anchor="ctr" anchorCtr="0"/>
          <a:lstStyle>
            <a:lvl1pPr algn="ctr">
              <a:lnSpc>
                <a:spcPct val="100000"/>
              </a:lnSpc>
              <a:spcBef>
                <a:spcPts val="600"/>
              </a:spcBef>
              <a:defRPr sz="1800">
                <a:solidFill>
                  <a:schemeClr val="accent6"/>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3" name="Text Placeholder 3">
            <a:extLst>
              <a:ext uri="{FF2B5EF4-FFF2-40B4-BE49-F238E27FC236}">
                <a16:creationId xmlns:a16="http://schemas.microsoft.com/office/drawing/2014/main" id="{16F5CA9C-E491-4F70-B6EE-A50641060112}"/>
              </a:ext>
            </a:extLst>
          </p:cNvPr>
          <p:cNvSpPr>
            <a:spLocks noGrp="1"/>
          </p:cNvSpPr>
          <p:nvPr>
            <p:ph type="body" sz="quarter" idx="22" hasCustomPrompt="1"/>
          </p:nvPr>
        </p:nvSpPr>
        <p:spPr>
          <a:xfrm>
            <a:off x="9066213" y="4269508"/>
            <a:ext cx="2286000" cy="1458912"/>
          </a:xfrm>
        </p:spPr>
        <p:txBody>
          <a:bodyPr/>
          <a:lstStyle>
            <a:lvl1pPr algn="ctr">
              <a:lnSpc>
                <a:spcPct val="100000"/>
              </a:lnSpc>
              <a:spcBef>
                <a:spcPts val="600"/>
              </a:spcBef>
              <a:defRPr sz="2400">
                <a:solidFill>
                  <a:schemeClr val="accent6"/>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dark green text</a:t>
            </a:r>
          </a:p>
          <a:p>
            <a:pPr lvl="1"/>
            <a:r>
              <a:rPr lang="en-US"/>
              <a:t>Second level</a:t>
            </a:r>
          </a:p>
        </p:txBody>
      </p:sp>
      <p:sp>
        <p:nvSpPr>
          <p:cNvPr id="20" name="page number">
            <a:extLst>
              <a:ext uri="{FF2B5EF4-FFF2-40B4-BE49-F238E27FC236}">
                <a16:creationId xmlns:a16="http://schemas.microsoft.com/office/drawing/2014/main" id="{1D45AB97-9B77-2244-B7BA-E18EA4CD43E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683763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ive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a:t>Five Icon Placeholders with Text Descriptions</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22" name="Oval 21">
            <a:extLst>
              <a:ext uri="{FF2B5EF4-FFF2-40B4-BE49-F238E27FC236}">
                <a16:creationId xmlns:a16="http://schemas.microsoft.com/office/drawing/2014/main" id="{A1FDF9D3-5B68-4A75-97BF-2C5113CFAA66}"/>
              </a:ext>
              <a:ext uri="{C183D7F6-B498-43B3-948B-1728B52AA6E4}">
                <adec:decorative xmlns:adec="http://schemas.microsoft.com/office/drawing/2017/decorative" val="1"/>
              </a:ext>
            </a:extLst>
          </p:cNvPr>
          <p:cNvSpPr/>
          <p:nvPr userDrawn="1"/>
        </p:nvSpPr>
        <p:spPr bwMode="gray">
          <a:xfrm>
            <a:off x="609800" y="2064663"/>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4"/>
              </a:solidFill>
            </a:endParaRPr>
          </a:p>
        </p:txBody>
      </p:sp>
      <p:sp>
        <p:nvSpPr>
          <p:cNvPr id="15" name="Text Placeholder 3">
            <a:extLst>
              <a:ext uri="{FF2B5EF4-FFF2-40B4-BE49-F238E27FC236}">
                <a16:creationId xmlns:a16="http://schemas.microsoft.com/office/drawing/2014/main" id="{AE3C6552-FD35-F64A-AB25-15819DA5EE24}"/>
              </a:ext>
            </a:extLst>
          </p:cNvPr>
          <p:cNvSpPr>
            <a:spLocks noGrp="1"/>
          </p:cNvSpPr>
          <p:nvPr>
            <p:ph type="body" sz="quarter" idx="24" hasCustomPrompt="1"/>
          </p:nvPr>
        </p:nvSpPr>
        <p:spPr>
          <a:xfrm>
            <a:off x="820549" y="2428884"/>
            <a:ext cx="1396669" cy="1100516"/>
          </a:xfrm>
        </p:spPr>
        <p:txBody>
          <a:bodyPr anchor="ctr" anchorCtr="0"/>
          <a:lstStyle>
            <a:lvl1pPr algn="ctr">
              <a:lnSpc>
                <a:spcPct val="100000"/>
              </a:lnSpc>
              <a:spcBef>
                <a:spcPts val="600"/>
              </a:spcBef>
              <a:defRPr sz="18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610850" y="4282873"/>
            <a:ext cx="1828800" cy="1458912"/>
          </a:xfrm>
        </p:spPr>
        <p:txBody>
          <a:bodyPr/>
          <a:lstStyle>
            <a:lvl1pPr algn="ctr">
              <a:lnSpc>
                <a:spcPct val="100000"/>
              </a:lnSpc>
              <a:spcBef>
                <a:spcPts val="600"/>
              </a:spcBef>
              <a:defRPr sz="2000">
                <a:solidFill>
                  <a:schemeClr val="accent5"/>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plum text</a:t>
            </a:r>
          </a:p>
          <a:p>
            <a:pPr lvl="1"/>
            <a:r>
              <a:rPr lang="en-US"/>
              <a:t>Second level</a:t>
            </a:r>
          </a:p>
        </p:txBody>
      </p:sp>
      <p:sp>
        <p:nvSpPr>
          <p:cNvPr id="25" name="Oval 24">
            <a:extLst>
              <a:ext uri="{FF2B5EF4-FFF2-40B4-BE49-F238E27FC236}">
                <a16:creationId xmlns:a16="http://schemas.microsoft.com/office/drawing/2014/main" id="{AF79E162-3D8F-4829-A4AD-02A03597B11A}"/>
              </a:ext>
              <a:ext uri="{C183D7F6-B498-43B3-948B-1728B52AA6E4}">
                <adec:decorative xmlns:adec="http://schemas.microsoft.com/office/drawing/2017/decorative" val="1"/>
              </a:ext>
            </a:extLst>
          </p:cNvPr>
          <p:cNvSpPr/>
          <p:nvPr userDrawn="1"/>
        </p:nvSpPr>
        <p:spPr bwMode="gray">
          <a:xfrm>
            <a:off x="2892452" y="2064663"/>
            <a:ext cx="1828959" cy="1828959"/>
          </a:xfrm>
          <a:prstGeom prst="ellipse">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8" name="Text Placeholder 3">
            <a:extLst>
              <a:ext uri="{FF2B5EF4-FFF2-40B4-BE49-F238E27FC236}">
                <a16:creationId xmlns:a16="http://schemas.microsoft.com/office/drawing/2014/main" id="{F6390E06-1436-004E-875E-AAE40E05D76F}"/>
              </a:ext>
            </a:extLst>
          </p:cNvPr>
          <p:cNvSpPr>
            <a:spLocks noGrp="1"/>
          </p:cNvSpPr>
          <p:nvPr>
            <p:ph type="body" sz="quarter" idx="25" hasCustomPrompt="1"/>
          </p:nvPr>
        </p:nvSpPr>
        <p:spPr>
          <a:xfrm>
            <a:off x="3110473" y="2428884"/>
            <a:ext cx="1396669" cy="1100516"/>
          </a:xfrm>
        </p:spPr>
        <p:txBody>
          <a:bodyPr anchor="ctr" anchorCtr="0"/>
          <a:lstStyle>
            <a:lvl1pPr algn="ctr">
              <a:lnSpc>
                <a:spcPct val="100000"/>
              </a:lnSpc>
              <a:spcBef>
                <a:spcPts val="600"/>
              </a:spcBef>
              <a:defRPr sz="1800">
                <a:solidFill>
                  <a:schemeClr val="accent1"/>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2894013" y="4282873"/>
            <a:ext cx="1828800" cy="1458912"/>
          </a:xfrm>
        </p:spPr>
        <p:txBody>
          <a:bodyPr/>
          <a:lstStyle>
            <a:lvl1pPr algn="ctr">
              <a:lnSpc>
                <a:spcPct val="100000"/>
              </a:lnSpc>
              <a:spcBef>
                <a:spcPts val="600"/>
              </a:spcBef>
              <a:defRPr sz="2000">
                <a:solidFill>
                  <a:schemeClr val="accent1"/>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ocean text</a:t>
            </a:r>
          </a:p>
          <a:p>
            <a:pPr lvl="1"/>
            <a:r>
              <a:rPr lang="en-US"/>
              <a:t>Second level</a:t>
            </a:r>
          </a:p>
        </p:txBody>
      </p:sp>
      <p:sp>
        <p:nvSpPr>
          <p:cNvPr id="24" name="Oval 23">
            <a:extLst>
              <a:ext uri="{FF2B5EF4-FFF2-40B4-BE49-F238E27FC236}">
                <a16:creationId xmlns:a16="http://schemas.microsoft.com/office/drawing/2014/main" id="{C551C90A-573F-4E4A-9359-5C7B0F546BF9}"/>
              </a:ext>
              <a:ext uri="{C183D7F6-B498-43B3-948B-1728B52AA6E4}">
                <adec:decorative xmlns:adec="http://schemas.microsoft.com/office/drawing/2017/decorative" val="1"/>
              </a:ext>
            </a:extLst>
          </p:cNvPr>
          <p:cNvSpPr/>
          <p:nvPr userDrawn="1"/>
        </p:nvSpPr>
        <p:spPr bwMode="gray">
          <a:xfrm>
            <a:off x="5201380" y="2064663"/>
            <a:ext cx="1828959" cy="1828959"/>
          </a:xfrm>
          <a:prstGeom prst="ellipse">
            <a:avLst/>
          </a:prstGeom>
          <a:noFill/>
          <a:ln w="38100">
            <a:solidFill>
              <a:schemeClr val="accent2"/>
            </a:solidFill>
          </a:ln>
          <a:effectLst/>
        </p:spPr>
        <p:txBody>
          <a:bodyPr vert="horz" wrap="square" lIns="0" tIns="0" rIns="0" bIns="0" numCol="1" anchor="ctr" anchorCtr="0" compatLnSpc="1">
            <a:prstTxWarp prst="textNoShape">
              <a:avLst/>
            </a:prstTxWarp>
          </a:bodyPr>
          <a:lstStyle/>
          <a:p>
            <a:pPr lvl="0" algn="ctr"/>
            <a:endParaRPr lang="en-US">
              <a:solidFill>
                <a:schemeClr val="bg1"/>
              </a:solidFill>
            </a:endParaRPr>
          </a:p>
        </p:txBody>
      </p:sp>
      <p:sp>
        <p:nvSpPr>
          <p:cNvPr id="19" name="Text Placeholder 3">
            <a:extLst>
              <a:ext uri="{FF2B5EF4-FFF2-40B4-BE49-F238E27FC236}">
                <a16:creationId xmlns:a16="http://schemas.microsoft.com/office/drawing/2014/main" id="{C54AA791-D396-204E-9DF4-50E16614DD73}"/>
              </a:ext>
            </a:extLst>
          </p:cNvPr>
          <p:cNvSpPr>
            <a:spLocks noGrp="1"/>
          </p:cNvSpPr>
          <p:nvPr>
            <p:ph type="body" sz="quarter" idx="26" hasCustomPrompt="1"/>
          </p:nvPr>
        </p:nvSpPr>
        <p:spPr>
          <a:xfrm>
            <a:off x="5412658" y="2428884"/>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5185093" y="4282873"/>
            <a:ext cx="1828800" cy="1458912"/>
          </a:xfrm>
        </p:spPr>
        <p:txBody>
          <a:bodyPr/>
          <a:lstStyle>
            <a:lvl1pPr algn="ctr">
              <a:lnSpc>
                <a:spcPct val="100000"/>
              </a:lnSpc>
              <a:spcBef>
                <a:spcPts val="600"/>
              </a:spcBef>
              <a:defRPr sz="2000">
                <a:solidFill>
                  <a:schemeClr val="accent2"/>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indigo text</a:t>
            </a:r>
          </a:p>
          <a:p>
            <a:pPr lvl="1"/>
            <a:r>
              <a:rPr lang="en-US"/>
              <a:t>Second level</a:t>
            </a:r>
          </a:p>
        </p:txBody>
      </p:sp>
      <p:sp>
        <p:nvSpPr>
          <p:cNvPr id="93" name="Oval 92">
            <a:extLst>
              <a:ext uri="{FF2B5EF4-FFF2-40B4-BE49-F238E27FC236}">
                <a16:creationId xmlns:a16="http://schemas.microsoft.com/office/drawing/2014/main" id="{026B9B36-08E7-4664-970C-13123F24C793}"/>
              </a:ext>
              <a:ext uri="{C183D7F6-B498-43B3-948B-1728B52AA6E4}">
                <adec:decorative xmlns:adec="http://schemas.microsoft.com/office/drawing/2017/decorative" val="1"/>
              </a:ext>
            </a:extLst>
          </p:cNvPr>
          <p:cNvSpPr/>
          <p:nvPr userDrawn="1"/>
        </p:nvSpPr>
        <p:spPr bwMode="gray">
          <a:xfrm>
            <a:off x="7464921" y="2064663"/>
            <a:ext cx="1828959" cy="1828959"/>
          </a:xfrm>
          <a:prstGeom prst="ellipse">
            <a:avLst/>
          </a:prstGeom>
          <a:noFill/>
          <a:ln w="38100">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20" name="Text Placeholder 3">
            <a:extLst>
              <a:ext uri="{FF2B5EF4-FFF2-40B4-BE49-F238E27FC236}">
                <a16:creationId xmlns:a16="http://schemas.microsoft.com/office/drawing/2014/main" id="{D673B6CF-B10C-8742-A91F-672EAD5163E0}"/>
              </a:ext>
            </a:extLst>
          </p:cNvPr>
          <p:cNvSpPr>
            <a:spLocks noGrp="1"/>
          </p:cNvSpPr>
          <p:nvPr>
            <p:ph type="body" sz="quarter" idx="27" hasCustomPrompt="1"/>
          </p:nvPr>
        </p:nvSpPr>
        <p:spPr>
          <a:xfrm>
            <a:off x="7677080" y="2428884"/>
            <a:ext cx="1396669" cy="1100516"/>
          </a:xfrm>
        </p:spPr>
        <p:txBody>
          <a:bodyPr anchor="ctr" anchorCtr="0"/>
          <a:lstStyle>
            <a:lvl1pPr algn="ctr">
              <a:lnSpc>
                <a:spcPct val="100000"/>
              </a:lnSpc>
              <a:spcBef>
                <a:spcPts val="600"/>
              </a:spcBef>
              <a:defRPr sz="1800">
                <a:solidFill>
                  <a:schemeClr val="accent6"/>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7470001" y="4282873"/>
            <a:ext cx="1894336" cy="1458912"/>
          </a:xfrm>
        </p:spPr>
        <p:txBody>
          <a:bodyPr/>
          <a:lstStyle>
            <a:lvl1pPr algn="ctr">
              <a:lnSpc>
                <a:spcPct val="100000"/>
              </a:lnSpc>
              <a:spcBef>
                <a:spcPts val="600"/>
              </a:spcBef>
              <a:defRPr sz="2000">
                <a:solidFill>
                  <a:schemeClr val="accent6"/>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dark green text</a:t>
            </a:r>
          </a:p>
          <a:p>
            <a:pPr lvl="1"/>
            <a:r>
              <a:rPr lang="en-US"/>
              <a:t>Second level</a:t>
            </a:r>
          </a:p>
        </p:txBody>
      </p:sp>
      <p:sp>
        <p:nvSpPr>
          <p:cNvPr id="23" name="Oval 22">
            <a:extLst>
              <a:ext uri="{FF2B5EF4-FFF2-40B4-BE49-F238E27FC236}">
                <a16:creationId xmlns:a16="http://schemas.microsoft.com/office/drawing/2014/main" id="{7EAB1992-E472-4489-8A4E-A8FE45DE10CF}"/>
              </a:ext>
              <a:ext uri="{C183D7F6-B498-43B3-948B-1728B52AA6E4}">
                <adec:decorative xmlns:adec="http://schemas.microsoft.com/office/drawing/2017/decorative" val="1"/>
              </a:ext>
            </a:extLst>
          </p:cNvPr>
          <p:cNvSpPr/>
          <p:nvPr userDrawn="1"/>
        </p:nvSpPr>
        <p:spPr bwMode="gray">
          <a:xfrm>
            <a:off x="9744473" y="2064663"/>
            <a:ext cx="1828959" cy="1828959"/>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6"/>
              </a:solidFill>
            </a:endParaRPr>
          </a:p>
        </p:txBody>
      </p:sp>
      <p:sp>
        <p:nvSpPr>
          <p:cNvPr id="21" name="Text Placeholder 3">
            <a:extLst>
              <a:ext uri="{FF2B5EF4-FFF2-40B4-BE49-F238E27FC236}">
                <a16:creationId xmlns:a16="http://schemas.microsoft.com/office/drawing/2014/main" id="{FF3DA55F-C9CF-8945-A9DE-F606579BFE23}"/>
              </a:ext>
            </a:extLst>
          </p:cNvPr>
          <p:cNvSpPr>
            <a:spLocks noGrp="1"/>
          </p:cNvSpPr>
          <p:nvPr>
            <p:ph type="body" sz="quarter" idx="28" hasCustomPrompt="1"/>
          </p:nvPr>
        </p:nvSpPr>
        <p:spPr>
          <a:xfrm>
            <a:off x="9980612" y="2428884"/>
            <a:ext cx="1396669" cy="1100516"/>
          </a:xfrm>
        </p:spPr>
        <p:txBody>
          <a:bodyPr anchor="ctr" anchorCtr="0"/>
          <a:lstStyle>
            <a:lvl1pPr algn="ctr">
              <a:lnSpc>
                <a:spcPct val="100000"/>
              </a:lnSpc>
              <a:spcBef>
                <a:spcPts val="600"/>
              </a:spcBef>
              <a:defRPr sz="1800">
                <a:solidFill>
                  <a:schemeClr val="tx1"/>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hasCustomPrompt="1"/>
          </p:nvPr>
        </p:nvSpPr>
        <p:spPr>
          <a:xfrm>
            <a:off x="9752013" y="4282873"/>
            <a:ext cx="1828800" cy="1458912"/>
          </a:xfrm>
        </p:spPr>
        <p:txBody>
          <a:bodyPr/>
          <a:lstStyle>
            <a:lvl1pPr algn="ctr">
              <a:lnSpc>
                <a:spcPct val="100000"/>
              </a:lnSpc>
              <a:spcBef>
                <a:spcPts val="600"/>
              </a:spcBef>
              <a:defRPr sz="2000">
                <a:solidFill>
                  <a:schemeClr val="tx1"/>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gray text</a:t>
            </a:r>
          </a:p>
          <a:p>
            <a:pPr lvl="1"/>
            <a:r>
              <a:rPr lang="en-US"/>
              <a:t>Second level</a:t>
            </a:r>
          </a:p>
        </p:txBody>
      </p:sp>
      <p:sp>
        <p:nvSpPr>
          <p:cNvPr id="27" name="page number">
            <a:extLst>
              <a:ext uri="{FF2B5EF4-FFF2-40B4-BE49-F238E27FC236}">
                <a16:creationId xmlns:a16="http://schemas.microsoft.com/office/drawing/2014/main" id="{6D94DD40-25D8-6A48-98B5-B2B0FB64FDA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103215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ive Numbered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a:t>Five Column Text with Number Icons Click to Add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cxnSp>
        <p:nvCxnSpPr>
          <p:cNvPr id="15" name="Straight Connector 14">
            <a:extLst>
              <a:ext uri="{FF2B5EF4-FFF2-40B4-BE49-F238E27FC236}">
                <a16:creationId xmlns:a16="http://schemas.microsoft.com/office/drawing/2014/main" id="{182EA033-41AE-6148-A260-889FF59E41C9}"/>
              </a:ext>
            </a:extLst>
          </p:cNvPr>
          <p:cNvCxnSpPr/>
          <p:nvPr userDrawn="1"/>
        </p:nvCxnSpPr>
        <p:spPr bwMode="gray">
          <a:xfrm>
            <a:off x="598206" y="2512464"/>
            <a:ext cx="1828800"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p:nvPr>
        </p:nvSpPr>
        <p:spPr>
          <a:xfrm>
            <a:off x="610850" y="2529075"/>
            <a:ext cx="1828800" cy="2871263"/>
          </a:xfrm>
          <a:solidFill>
            <a:srgbClr val="F4F8FA"/>
          </a:solidFill>
          <a:ln>
            <a:noFill/>
          </a:ln>
        </p:spPr>
        <p:txBody>
          <a:bodyPr/>
          <a:lstStyle>
            <a:lvl1pPr algn="ctr">
              <a:lnSpc>
                <a:spcPct val="100000"/>
              </a:lnSpc>
              <a:spcBef>
                <a:spcPts val="600"/>
              </a:spcBef>
              <a:defRPr sz="2000">
                <a:solidFill>
                  <a:schemeClr val="accent5"/>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edit Master text styles</a:t>
            </a:r>
          </a:p>
          <a:p>
            <a:pPr lvl="1"/>
            <a:r>
              <a:rPr lang="en-US"/>
              <a:t>Second level</a:t>
            </a:r>
          </a:p>
          <a:p>
            <a:pPr lvl="2"/>
            <a:r>
              <a:rPr lang="en-US"/>
              <a:t>Third level</a:t>
            </a:r>
          </a:p>
        </p:txBody>
      </p:sp>
      <p:cxnSp>
        <p:nvCxnSpPr>
          <p:cNvPr id="18" name="Straight Connector 17">
            <a:extLst>
              <a:ext uri="{FF2B5EF4-FFF2-40B4-BE49-F238E27FC236}">
                <a16:creationId xmlns:a16="http://schemas.microsoft.com/office/drawing/2014/main" id="{903341DC-DE80-5E4C-A4C9-C984D7074760}"/>
              </a:ext>
            </a:extLst>
          </p:cNvPr>
          <p:cNvCxnSpPr/>
          <p:nvPr userDrawn="1"/>
        </p:nvCxnSpPr>
        <p:spPr bwMode="gray">
          <a:xfrm>
            <a:off x="2894012" y="2512464"/>
            <a:ext cx="1828800" cy="0"/>
          </a:xfrm>
          <a:prstGeom prst="line">
            <a:avLst/>
          </a:prstGeom>
          <a:ln w="25400">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p:nvPr>
        </p:nvSpPr>
        <p:spPr>
          <a:xfrm>
            <a:off x="2894013" y="2529075"/>
            <a:ext cx="1828800" cy="2871263"/>
          </a:xfrm>
          <a:solidFill>
            <a:srgbClr val="F4F8FA"/>
          </a:solidFill>
          <a:ln>
            <a:noFill/>
          </a:ln>
        </p:spPr>
        <p:txBody>
          <a:bodyPr/>
          <a:lstStyle>
            <a:lvl1pPr algn="ctr">
              <a:lnSpc>
                <a:spcPct val="100000"/>
              </a:lnSpc>
              <a:spcBef>
                <a:spcPts val="600"/>
              </a:spcBef>
              <a:defRPr sz="2000">
                <a:solidFill>
                  <a:schemeClr val="accent1"/>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edit Master text styles</a:t>
            </a:r>
          </a:p>
          <a:p>
            <a:pPr lvl="1"/>
            <a:r>
              <a:rPr lang="en-US"/>
              <a:t>Second level</a:t>
            </a:r>
          </a:p>
          <a:p>
            <a:pPr lvl="2"/>
            <a:r>
              <a:rPr lang="en-US"/>
              <a:t>Third level</a:t>
            </a:r>
          </a:p>
        </p:txBody>
      </p:sp>
      <p:cxnSp>
        <p:nvCxnSpPr>
          <p:cNvPr id="19" name="Straight Connector 18">
            <a:extLst>
              <a:ext uri="{FF2B5EF4-FFF2-40B4-BE49-F238E27FC236}">
                <a16:creationId xmlns:a16="http://schemas.microsoft.com/office/drawing/2014/main" id="{662FF207-1B75-1940-91E1-2692254C727F}"/>
              </a:ext>
            </a:extLst>
          </p:cNvPr>
          <p:cNvCxnSpPr/>
          <p:nvPr userDrawn="1"/>
        </p:nvCxnSpPr>
        <p:spPr bwMode="gray">
          <a:xfrm>
            <a:off x="5180012" y="2512464"/>
            <a:ext cx="1828800"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p:nvPr>
        </p:nvSpPr>
        <p:spPr>
          <a:xfrm>
            <a:off x="5185093" y="2529075"/>
            <a:ext cx="1828800" cy="2871263"/>
          </a:xfrm>
          <a:solidFill>
            <a:srgbClr val="F4F8FA"/>
          </a:solidFill>
          <a:ln>
            <a:noFill/>
          </a:ln>
        </p:spPr>
        <p:txBody>
          <a:bodyPr/>
          <a:lstStyle>
            <a:lvl1pPr algn="ctr">
              <a:lnSpc>
                <a:spcPct val="100000"/>
              </a:lnSpc>
              <a:spcBef>
                <a:spcPts val="600"/>
              </a:spcBef>
              <a:defRPr sz="2000">
                <a:solidFill>
                  <a:schemeClr val="accent2"/>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edit Master text styles</a:t>
            </a:r>
          </a:p>
          <a:p>
            <a:pPr lvl="1"/>
            <a:r>
              <a:rPr lang="en-US"/>
              <a:t>Second level</a:t>
            </a:r>
          </a:p>
          <a:p>
            <a:pPr lvl="2"/>
            <a:r>
              <a:rPr lang="en-US"/>
              <a:t>Third level</a:t>
            </a:r>
          </a:p>
        </p:txBody>
      </p:sp>
      <p:cxnSp>
        <p:nvCxnSpPr>
          <p:cNvPr id="20" name="Straight Connector 19">
            <a:extLst>
              <a:ext uri="{FF2B5EF4-FFF2-40B4-BE49-F238E27FC236}">
                <a16:creationId xmlns:a16="http://schemas.microsoft.com/office/drawing/2014/main" id="{128E238A-DE09-DD4F-A6F3-2F244E7301C3}"/>
              </a:ext>
            </a:extLst>
          </p:cNvPr>
          <p:cNvCxnSpPr/>
          <p:nvPr userDrawn="1"/>
        </p:nvCxnSpPr>
        <p:spPr bwMode="gray">
          <a:xfrm>
            <a:off x="7466012" y="2512464"/>
            <a:ext cx="1828800" cy="0"/>
          </a:xfrm>
          <a:prstGeom prst="line">
            <a:avLst/>
          </a:prstGeom>
          <a:ln w="25400">
            <a:solidFill>
              <a:schemeClr val="accent6"/>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p:nvPr>
        </p:nvSpPr>
        <p:spPr>
          <a:xfrm>
            <a:off x="7470001" y="2529075"/>
            <a:ext cx="1828800" cy="2871263"/>
          </a:xfrm>
          <a:solidFill>
            <a:srgbClr val="F4F8FA"/>
          </a:solidFill>
          <a:ln>
            <a:noFill/>
          </a:ln>
        </p:spPr>
        <p:txBody>
          <a:bodyPr/>
          <a:lstStyle>
            <a:lvl1pPr algn="ctr">
              <a:lnSpc>
                <a:spcPct val="100000"/>
              </a:lnSpc>
              <a:spcBef>
                <a:spcPts val="600"/>
              </a:spcBef>
              <a:defRPr sz="2000">
                <a:solidFill>
                  <a:schemeClr val="accent6"/>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edit Master text styles</a:t>
            </a:r>
          </a:p>
          <a:p>
            <a:pPr lvl="1"/>
            <a:r>
              <a:rPr lang="en-US"/>
              <a:t>Second level</a:t>
            </a:r>
          </a:p>
          <a:p>
            <a:pPr lvl="2"/>
            <a:r>
              <a:rPr lang="en-US"/>
              <a:t>Third level</a:t>
            </a:r>
          </a:p>
        </p:txBody>
      </p:sp>
      <p:cxnSp>
        <p:nvCxnSpPr>
          <p:cNvPr id="21" name="Straight Connector 20">
            <a:extLst>
              <a:ext uri="{FF2B5EF4-FFF2-40B4-BE49-F238E27FC236}">
                <a16:creationId xmlns:a16="http://schemas.microsoft.com/office/drawing/2014/main" id="{E8B64954-CA3A-494E-B70D-3405C9F592D8}"/>
              </a:ext>
            </a:extLst>
          </p:cNvPr>
          <p:cNvCxnSpPr/>
          <p:nvPr userDrawn="1"/>
        </p:nvCxnSpPr>
        <p:spPr bwMode="gray">
          <a:xfrm>
            <a:off x="9752012" y="2512464"/>
            <a:ext cx="1828800" cy="0"/>
          </a:xfrm>
          <a:prstGeom prst="line">
            <a:avLst/>
          </a:prstGeom>
          <a:ln w="2540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p:nvPr>
        </p:nvSpPr>
        <p:spPr>
          <a:xfrm>
            <a:off x="9752013" y="2529075"/>
            <a:ext cx="1828800" cy="2871263"/>
          </a:xfrm>
          <a:solidFill>
            <a:srgbClr val="F4F8FA"/>
          </a:solidFill>
          <a:ln>
            <a:noFill/>
          </a:ln>
        </p:spPr>
        <p:txBody>
          <a:bodyPr/>
          <a:lstStyle>
            <a:lvl1pPr algn="ctr">
              <a:lnSpc>
                <a:spcPct val="100000"/>
              </a:lnSpc>
              <a:spcBef>
                <a:spcPts val="600"/>
              </a:spcBef>
              <a:defRPr sz="2000">
                <a:solidFill>
                  <a:schemeClr val="tx1"/>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edit Master text styles</a:t>
            </a:r>
          </a:p>
          <a:p>
            <a:pPr lvl="1"/>
            <a:r>
              <a:rPr lang="en-US"/>
              <a:t>Second level</a:t>
            </a:r>
          </a:p>
          <a:p>
            <a:pPr lvl="2"/>
            <a:r>
              <a:rPr lang="en-US"/>
              <a:t>Third level</a:t>
            </a:r>
          </a:p>
        </p:txBody>
      </p:sp>
      <p:sp>
        <p:nvSpPr>
          <p:cNvPr id="23" name="page number">
            <a:extLst>
              <a:ext uri="{FF2B5EF4-FFF2-40B4-BE49-F238E27FC236}">
                <a16:creationId xmlns:a16="http://schemas.microsoft.com/office/drawing/2014/main" id="{778B9E91-325F-BB46-BB33-20219DF70C9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37" name="Oval 36">
            <a:extLst>
              <a:ext uri="{FF2B5EF4-FFF2-40B4-BE49-F238E27FC236}">
                <a16:creationId xmlns:a16="http://schemas.microsoft.com/office/drawing/2014/main" id="{FF6B89BA-DE17-014A-9ED8-790359ADE9FE}"/>
              </a:ext>
              <a:ext uri="{C183D7F6-B498-43B3-948B-1728B52AA6E4}">
                <adec:decorative xmlns:adec="http://schemas.microsoft.com/office/drawing/2017/decorative" val="1"/>
              </a:ext>
            </a:extLst>
          </p:cNvPr>
          <p:cNvSpPr/>
          <p:nvPr userDrawn="1"/>
        </p:nvSpPr>
        <p:spPr bwMode="gray">
          <a:xfrm>
            <a:off x="1131007" y="2006791"/>
            <a:ext cx="788487" cy="788487"/>
          </a:xfrm>
          <a:prstGeom prst="ellipse">
            <a:avLst/>
          </a:prstGeom>
          <a:solidFill>
            <a:schemeClr val="bg1"/>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accent5"/>
                </a:solidFill>
              </a:rPr>
              <a:t>1</a:t>
            </a:r>
          </a:p>
        </p:txBody>
      </p:sp>
      <p:sp>
        <p:nvSpPr>
          <p:cNvPr id="38" name="Oval 37">
            <a:extLst>
              <a:ext uri="{FF2B5EF4-FFF2-40B4-BE49-F238E27FC236}">
                <a16:creationId xmlns:a16="http://schemas.microsoft.com/office/drawing/2014/main" id="{5B0E1473-AF0F-7C48-8FAF-3848C1B61D3D}"/>
              </a:ext>
              <a:ext uri="{C183D7F6-B498-43B3-948B-1728B52AA6E4}">
                <adec:decorative xmlns:adec="http://schemas.microsoft.com/office/drawing/2017/decorative" val="1"/>
              </a:ext>
            </a:extLst>
          </p:cNvPr>
          <p:cNvSpPr/>
          <p:nvPr userDrawn="1"/>
        </p:nvSpPr>
        <p:spPr bwMode="gray">
          <a:xfrm>
            <a:off x="3414170" y="2006791"/>
            <a:ext cx="788487" cy="788487"/>
          </a:xfrm>
          <a:prstGeom prst="ellipse">
            <a:avLst/>
          </a:prstGeom>
          <a:solidFill>
            <a:schemeClr val="bg1"/>
          </a:solidFill>
          <a:ln w="254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a:solidFill>
                  <a:schemeClr val="accent1"/>
                </a:solidFill>
              </a:rPr>
              <a:t>2</a:t>
            </a:r>
          </a:p>
        </p:txBody>
      </p:sp>
      <p:sp>
        <p:nvSpPr>
          <p:cNvPr id="39" name="Oval 38">
            <a:extLst>
              <a:ext uri="{FF2B5EF4-FFF2-40B4-BE49-F238E27FC236}">
                <a16:creationId xmlns:a16="http://schemas.microsoft.com/office/drawing/2014/main" id="{C609A2D8-18F0-8A47-BD8C-DD1AF0B615E1}"/>
              </a:ext>
              <a:ext uri="{C183D7F6-B498-43B3-948B-1728B52AA6E4}">
                <adec:decorative xmlns:adec="http://schemas.microsoft.com/office/drawing/2017/decorative" val="1"/>
              </a:ext>
            </a:extLst>
          </p:cNvPr>
          <p:cNvSpPr/>
          <p:nvPr userDrawn="1"/>
        </p:nvSpPr>
        <p:spPr bwMode="gray">
          <a:xfrm>
            <a:off x="5705250" y="2006791"/>
            <a:ext cx="788487" cy="788487"/>
          </a:xfrm>
          <a:prstGeom prst="ellipse">
            <a:avLst/>
          </a:prstGeom>
          <a:solidFill>
            <a:schemeClr val="bg1"/>
          </a:solidFill>
          <a:ln w="25400">
            <a:solidFill>
              <a:schemeClr val="accent2"/>
            </a:solidFill>
          </a:ln>
          <a:effectLst/>
        </p:spPr>
        <p:txBody>
          <a:bodyPr vert="horz" wrap="square" lIns="0" tIns="0" rIns="0" bIns="0" numCol="1" anchor="ctr" anchorCtr="0" compatLnSpc="1">
            <a:prstTxWarp prst="textNoShape">
              <a:avLst/>
            </a:prstTxWarp>
          </a:bodyPr>
          <a:lstStyle/>
          <a:p>
            <a:pPr lvl="0" algn="ctr"/>
            <a:r>
              <a:rPr lang="en-US">
                <a:solidFill>
                  <a:schemeClr val="accent2"/>
                </a:solidFill>
              </a:rPr>
              <a:t>3</a:t>
            </a:r>
          </a:p>
        </p:txBody>
      </p:sp>
      <p:sp>
        <p:nvSpPr>
          <p:cNvPr id="40" name="Oval 39">
            <a:extLst>
              <a:ext uri="{FF2B5EF4-FFF2-40B4-BE49-F238E27FC236}">
                <a16:creationId xmlns:a16="http://schemas.microsoft.com/office/drawing/2014/main" id="{E4E1A06A-E5D9-064B-85F4-74B463C7BDD3}"/>
              </a:ext>
              <a:ext uri="{C183D7F6-B498-43B3-948B-1728B52AA6E4}">
                <adec:decorative xmlns:adec="http://schemas.microsoft.com/office/drawing/2017/decorative" val="1"/>
              </a:ext>
            </a:extLst>
          </p:cNvPr>
          <p:cNvSpPr/>
          <p:nvPr userDrawn="1"/>
        </p:nvSpPr>
        <p:spPr bwMode="gray">
          <a:xfrm>
            <a:off x="7990158" y="2006791"/>
            <a:ext cx="788487" cy="788487"/>
          </a:xfrm>
          <a:prstGeom prst="ellipse">
            <a:avLst/>
          </a:prstGeom>
          <a:solidFill>
            <a:schemeClr val="bg1"/>
          </a:solidFill>
          <a:ln w="25400">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a:solidFill>
                  <a:schemeClr val="accent6"/>
                </a:solidFill>
              </a:rPr>
              <a:t>4</a:t>
            </a:r>
          </a:p>
        </p:txBody>
      </p:sp>
      <p:sp>
        <p:nvSpPr>
          <p:cNvPr id="41" name="Oval 40">
            <a:extLst>
              <a:ext uri="{FF2B5EF4-FFF2-40B4-BE49-F238E27FC236}">
                <a16:creationId xmlns:a16="http://schemas.microsoft.com/office/drawing/2014/main" id="{B7824627-50AB-F94E-9519-EADC5841F8D3}"/>
              </a:ext>
              <a:ext uri="{C183D7F6-B498-43B3-948B-1728B52AA6E4}">
                <adec:decorative xmlns:adec="http://schemas.microsoft.com/office/drawing/2017/decorative" val="1"/>
              </a:ext>
            </a:extLst>
          </p:cNvPr>
          <p:cNvSpPr/>
          <p:nvPr userDrawn="1"/>
        </p:nvSpPr>
        <p:spPr bwMode="gray">
          <a:xfrm>
            <a:off x="10272170" y="2006791"/>
            <a:ext cx="788487" cy="788487"/>
          </a:xfrm>
          <a:prstGeom prst="ellipse">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5</a:t>
            </a:r>
          </a:p>
        </p:txBody>
      </p:sp>
    </p:spTree>
    <p:extLst>
      <p:ext uri="{BB962C8B-B14F-4D97-AF65-F5344CB8AC3E}">
        <p14:creationId xmlns:p14="http://schemas.microsoft.com/office/powerpoint/2010/main" val="3624607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a:t>Sample Chart Layout for Text – Click to Add a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35" name="Text Placeholder 3" descr="Row 1 label">
            <a:extLst>
              <a:ext uri="{FF2B5EF4-FFF2-40B4-BE49-F238E27FC236}">
                <a16:creationId xmlns:a16="http://schemas.microsoft.com/office/drawing/2014/main" id="{7077ED63-7149-B64F-804C-21E2E59DF7DB}"/>
              </a:ext>
            </a:extLst>
          </p:cNvPr>
          <p:cNvSpPr>
            <a:spLocks noGrp="1"/>
          </p:cNvSpPr>
          <p:nvPr>
            <p:ph type="body" sz="quarter" idx="30" hasCustomPrompt="1"/>
          </p:nvPr>
        </p:nvSpPr>
        <p:spPr>
          <a:xfrm>
            <a:off x="271464" y="1546789"/>
            <a:ext cx="574570" cy="439174"/>
          </a:xfrm>
          <a:solidFill>
            <a:schemeClr val="bg1"/>
          </a:solidFill>
          <a:ln w="12700">
            <a:noFill/>
          </a:ln>
        </p:spPr>
        <p:txBody>
          <a:bodyPr tIns="91440"/>
          <a:lstStyle>
            <a:lvl1pPr algn="ctr">
              <a:lnSpc>
                <a:spcPct val="100000"/>
              </a:lnSpc>
              <a:spcBef>
                <a:spcPts val="600"/>
              </a:spcBef>
              <a:buNone/>
              <a:defRPr sz="10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34" name="Text Placeholder 3" descr="Row 1 text box is a long horizontal box the width of the slide acting as a header. ">
            <a:extLst>
              <a:ext uri="{FF2B5EF4-FFF2-40B4-BE49-F238E27FC236}">
                <a16:creationId xmlns:a16="http://schemas.microsoft.com/office/drawing/2014/main" id="{03CB2304-DD0F-674C-91F7-863CDF3757FC}"/>
              </a:ext>
            </a:extLst>
          </p:cNvPr>
          <p:cNvSpPr>
            <a:spLocks noGrp="1"/>
          </p:cNvSpPr>
          <p:nvPr>
            <p:ph type="body" sz="quarter" idx="29" hasCustomPrompt="1"/>
          </p:nvPr>
        </p:nvSpPr>
        <p:spPr>
          <a:xfrm>
            <a:off x="1034040" y="1561701"/>
            <a:ext cx="10630969" cy="429469"/>
          </a:xfrm>
          <a:solidFill>
            <a:srgbClr val="F4F8FA"/>
          </a:solidFill>
          <a:ln w="12700">
            <a:solidFill>
              <a:schemeClr val="accent2">
                <a:alpha val="25000"/>
              </a:schemeClr>
            </a:solidFill>
          </a:ln>
        </p:spPr>
        <p:txBody>
          <a:bodyPr tIns="91440"/>
          <a:lstStyle>
            <a:lvl1pPr algn="ctr">
              <a:lnSpc>
                <a:spcPct val="100000"/>
              </a:lnSpc>
              <a:spcBef>
                <a:spcPts val="600"/>
              </a:spcBef>
              <a:buNone/>
              <a:defRPr sz="16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36" name="Text Placeholder 3" descr="Row 2 label; this row shows 4 content boxes labeled A through D, each is a different color and holds text.">
            <a:extLst>
              <a:ext uri="{FF2B5EF4-FFF2-40B4-BE49-F238E27FC236}">
                <a16:creationId xmlns:a16="http://schemas.microsoft.com/office/drawing/2014/main" id="{3E62FD32-E978-1A49-AA98-60CD14AE003D}"/>
              </a:ext>
            </a:extLst>
          </p:cNvPr>
          <p:cNvSpPr>
            <a:spLocks noGrp="1"/>
          </p:cNvSpPr>
          <p:nvPr>
            <p:ph type="body" sz="quarter" idx="31" hasCustomPrompt="1"/>
          </p:nvPr>
        </p:nvSpPr>
        <p:spPr>
          <a:xfrm>
            <a:off x="285750" y="3304775"/>
            <a:ext cx="560283" cy="658026"/>
          </a:xfrm>
          <a:solidFill>
            <a:schemeClr val="bg1"/>
          </a:solidFill>
          <a:ln w="12700">
            <a:noFill/>
          </a:ln>
        </p:spPr>
        <p:txBody>
          <a:bodyPr tIns="91440"/>
          <a:lstStyle>
            <a:lvl1pPr algn="ctr">
              <a:lnSpc>
                <a:spcPct val="100000"/>
              </a:lnSpc>
              <a:spcBef>
                <a:spcPts val="600"/>
              </a:spcBef>
              <a:buNone/>
              <a:defRPr sz="10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cxnSp>
        <p:nvCxnSpPr>
          <p:cNvPr id="4" name="Straight Connector 3">
            <a:extLst>
              <a:ext uri="{FF2B5EF4-FFF2-40B4-BE49-F238E27FC236}">
                <a16:creationId xmlns:a16="http://schemas.microsoft.com/office/drawing/2014/main" id="{7E322B01-8AA4-6B48-98B8-90F64F16E3E4}"/>
              </a:ext>
              <a:ext uri="{C183D7F6-B498-43B3-948B-1728B52AA6E4}">
                <adec:decorative xmlns:adec="http://schemas.microsoft.com/office/drawing/2017/decorative" val="1"/>
              </a:ext>
            </a:extLst>
          </p:cNvPr>
          <p:cNvCxnSpPr/>
          <p:nvPr userDrawn="1"/>
        </p:nvCxnSpPr>
        <p:spPr bwMode="gray">
          <a:xfrm>
            <a:off x="1093076" y="2680138"/>
            <a:ext cx="2459421"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descr="Row 2, box 1: text in plum">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1102407" y="2699834"/>
            <a:ext cx="2430126" cy="1949198"/>
          </a:xfrm>
          <a:noFill/>
          <a:ln w="15875">
            <a:noFill/>
          </a:ln>
        </p:spPr>
        <p:txBody>
          <a:bodyPr tIns="365760"/>
          <a:lstStyle>
            <a:lvl1pPr algn="ctr">
              <a:lnSpc>
                <a:spcPct val="100000"/>
              </a:lnSpc>
              <a:spcBef>
                <a:spcPts val="600"/>
              </a:spcBef>
              <a:buNone/>
              <a:defRPr sz="1800">
                <a:solidFill>
                  <a:schemeClr val="accent5"/>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cxnSp>
        <p:nvCxnSpPr>
          <p:cNvPr id="25" name="Straight Connector 24">
            <a:extLst>
              <a:ext uri="{FF2B5EF4-FFF2-40B4-BE49-F238E27FC236}">
                <a16:creationId xmlns:a16="http://schemas.microsoft.com/office/drawing/2014/main" id="{1AEFB321-2C32-7945-A5C9-A9F00AE58896}"/>
              </a:ext>
              <a:ext uri="{C183D7F6-B498-43B3-948B-1728B52AA6E4}">
                <adec:decorative xmlns:adec="http://schemas.microsoft.com/office/drawing/2017/decorative" val="1"/>
              </a:ext>
            </a:extLst>
          </p:cNvPr>
          <p:cNvCxnSpPr/>
          <p:nvPr userDrawn="1"/>
        </p:nvCxnSpPr>
        <p:spPr bwMode="gray">
          <a:xfrm>
            <a:off x="3808412" y="2680138"/>
            <a:ext cx="2459421" cy="0"/>
          </a:xfrm>
          <a:prstGeom prst="line">
            <a:avLst/>
          </a:prstGeom>
          <a:ln w="25400">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descr="Row 2, box 2: text in ocean">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3816081" y="2699834"/>
            <a:ext cx="2430126" cy="1949198"/>
          </a:xfrm>
          <a:noFill/>
          <a:ln w="15875">
            <a:noFill/>
          </a:ln>
        </p:spPr>
        <p:txBody>
          <a:bodyPr tIns="365760"/>
          <a:lstStyle>
            <a:lvl1pPr algn="ctr">
              <a:lnSpc>
                <a:spcPct val="100000"/>
              </a:lnSpc>
              <a:spcBef>
                <a:spcPts val="600"/>
              </a:spcBef>
              <a:buNone/>
              <a:defRPr sz="1800">
                <a:solidFill>
                  <a:schemeClr val="accent1"/>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cxnSp>
        <p:nvCxnSpPr>
          <p:cNvPr id="32" name="Straight Connector 31">
            <a:extLst>
              <a:ext uri="{FF2B5EF4-FFF2-40B4-BE49-F238E27FC236}">
                <a16:creationId xmlns:a16="http://schemas.microsoft.com/office/drawing/2014/main" id="{65C97932-042E-C845-9300-586CA61AB8C0}"/>
              </a:ext>
              <a:ext uri="{C183D7F6-B498-43B3-948B-1728B52AA6E4}">
                <adec:decorative xmlns:adec="http://schemas.microsoft.com/office/drawing/2017/decorative" val="1"/>
              </a:ext>
            </a:extLst>
          </p:cNvPr>
          <p:cNvCxnSpPr/>
          <p:nvPr userDrawn="1"/>
        </p:nvCxnSpPr>
        <p:spPr bwMode="gray">
          <a:xfrm>
            <a:off x="6551612" y="2680138"/>
            <a:ext cx="2459421"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descr="Row 2, box 3: text in indigo">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6529754" y="2699834"/>
            <a:ext cx="2477611" cy="1949198"/>
          </a:xfrm>
          <a:noFill/>
          <a:ln w="15875">
            <a:noFill/>
          </a:ln>
        </p:spPr>
        <p:txBody>
          <a:bodyPr tIns="36576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cxnSp>
        <p:nvCxnSpPr>
          <p:cNvPr id="38" name="Straight Connector 37">
            <a:extLst>
              <a:ext uri="{FF2B5EF4-FFF2-40B4-BE49-F238E27FC236}">
                <a16:creationId xmlns:a16="http://schemas.microsoft.com/office/drawing/2014/main" id="{D68A42CD-A1AD-9149-80A3-4BFE5D75E3AB}"/>
              </a:ext>
              <a:ext uri="{C183D7F6-B498-43B3-948B-1728B52AA6E4}">
                <adec:decorative xmlns:adec="http://schemas.microsoft.com/office/drawing/2017/decorative" val="1"/>
              </a:ext>
            </a:extLst>
          </p:cNvPr>
          <p:cNvCxnSpPr/>
          <p:nvPr userDrawn="1"/>
        </p:nvCxnSpPr>
        <p:spPr bwMode="gray">
          <a:xfrm>
            <a:off x="9229123" y="2680138"/>
            <a:ext cx="2459421" cy="0"/>
          </a:xfrm>
          <a:prstGeom prst="line">
            <a:avLst/>
          </a:prstGeom>
          <a:ln w="25400">
            <a:solidFill>
              <a:schemeClr val="accent6"/>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descr="Row 2, box 4: text in dark green">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9243428" y="2699834"/>
            <a:ext cx="2454586" cy="1949198"/>
          </a:xfrm>
          <a:noFill/>
          <a:ln w="15875">
            <a:noFill/>
          </a:ln>
        </p:spPr>
        <p:txBody>
          <a:bodyPr tIns="365760"/>
          <a:lstStyle>
            <a:lvl1pPr algn="ctr">
              <a:lnSpc>
                <a:spcPct val="100000"/>
              </a:lnSpc>
              <a:spcBef>
                <a:spcPts val="600"/>
              </a:spcBef>
              <a:buNone/>
              <a:defRPr sz="1800">
                <a:solidFill>
                  <a:schemeClr val="accent6"/>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sp>
        <p:nvSpPr>
          <p:cNvPr id="37" name="Text Placeholder 3" descr="Row 3 label: this row shows six, small content boxes in a horiztonal row">
            <a:extLst>
              <a:ext uri="{FF2B5EF4-FFF2-40B4-BE49-F238E27FC236}">
                <a16:creationId xmlns:a16="http://schemas.microsoft.com/office/drawing/2014/main" id="{EF286E42-C44A-274D-B9C1-D21F1AD1DEB2}"/>
              </a:ext>
            </a:extLst>
          </p:cNvPr>
          <p:cNvSpPr>
            <a:spLocks noGrp="1"/>
          </p:cNvSpPr>
          <p:nvPr>
            <p:ph type="body" sz="quarter" idx="32" hasCustomPrompt="1"/>
          </p:nvPr>
        </p:nvSpPr>
        <p:spPr>
          <a:xfrm>
            <a:off x="300038" y="5065521"/>
            <a:ext cx="545995" cy="658026"/>
          </a:xfrm>
          <a:solidFill>
            <a:schemeClr val="bg1"/>
          </a:solidFill>
          <a:ln w="12700">
            <a:noFill/>
          </a:ln>
        </p:spPr>
        <p:txBody>
          <a:bodyPr tIns="91440"/>
          <a:lstStyle>
            <a:lvl1pPr algn="ctr">
              <a:lnSpc>
                <a:spcPct val="100000"/>
              </a:lnSpc>
              <a:spcBef>
                <a:spcPts val="600"/>
              </a:spcBef>
              <a:buNone/>
              <a:defRPr sz="10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20" name="Text Placeholder 3" descr="Row 3, text box 1">
            <a:extLst>
              <a:ext uri="{FF2B5EF4-FFF2-40B4-BE49-F238E27FC236}">
                <a16:creationId xmlns:a16="http://schemas.microsoft.com/office/drawing/2014/main" id="{828E38C7-4E21-F24B-B372-9632EC441D7F}"/>
              </a:ext>
            </a:extLst>
          </p:cNvPr>
          <p:cNvSpPr>
            <a:spLocks noGrp="1"/>
          </p:cNvSpPr>
          <p:nvPr>
            <p:ph type="body" sz="quarter" idx="23" hasCustomPrompt="1"/>
          </p:nvPr>
        </p:nvSpPr>
        <p:spPr>
          <a:xfrm>
            <a:off x="1115051"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1" name="Text Placeholder 3" descr="Row 3, text box 2">
            <a:extLst>
              <a:ext uri="{FF2B5EF4-FFF2-40B4-BE49-F238E27FC236}">
                <a16:creationId xmlns:a16="http://schemas.microsoft.com/office/drawing/2014/main" id="{8B2FDC15-7948-0244-83E4-0CDCDBC619B3}"/>
              </a:ext>
            </a:extLst>
          </p:cNvPr>
          <p:cNvSpPr>
            <a:spLocks noGrp="1"/>
          </p:cNvSpPr>
          <p:nvPr>
            <p:ph type="body" sz="quarter" idx="24" hasCustomPrompt="1"/>
          </p:nvPr>
        </p:nvSpPr>
        <p:spPr>
          <a:xfrm>
            <a:off x="2886312"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6" name="Text Placeholder 3" descr="Row 3, text box 3">
            <a:extLst>
              <a:ext uri="{FF2B5EF4-FFF2-40B4-BE49-F238E27FC236}">
                <a16:creationId xmlns:a16="http://schemas.microsoft.com/office/drawing/2014/main" id="{E4B34A83-BA8A-6844-8A56-BBD517A5B6FD}"/>
              </a:ext>
            </a:extLst>
          </p:cNvPr>
          <p:cNvSpPr>
            <a:spLocks noGrp="1"/>
          </p:cNvSpPr>
          <p:nvPr>
            <p:ph type="body" sz="quarter" idx="25" hasCustomPrompt="1"/>
          </p:nvPr>
        </p:nvSpPr>
        <p:spPr>
          <a:xfrm>
            <a:off x="4657573"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7" name="Text Placeholder 3" descr="Row 3, text box 4">
            <a:extLst>
              <a:ext uri="{FF2B5EF4-FFF2-40B4-BE49-F238E27FC236}">
                <a16:creationId xmlns:a16="http://schemas.microsoft.com/office/drawing/2014/main" id="{532716FA-3DC7-AF41-8C5F-F9D040A43930}"/>
              </a:ext>
            </a:extLst>
          </p:cNvPr>
          <p:cNvSpPr>
            <a:spLocks noGrp="1"/>
          </p:cNvSpPr>
          <p:nvPr>
            <p:ph type="body" sz="quarter" idx="26" hasCustomPrompt="1"/>
          </p:nvPr>
        </p:nvSpPr>
        <p:spPr>
          <a:xfrm>
            <a:off x="6428834"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31" name="Text Placeholder 3" descr="Row 3, text box 5">
            <a:extLst>
              <a:ext uri="{FF2B5EF4-FFF2-40B4-BE49-F238E27FC236}">
                <a16:creationId xmlns:a16="http://schemas.microsoft.com/office/drawing/2014/main" id="{6EA6D41F-30CE-1443-9F1F-896A2907ECBD}"/>
              </a:ext>
            </a:extLst>
          </p:cNvPr>
          <p:cNvSpPr>
            <a:spLocks noGrp="1"/>
          </p:cNvSpPr>
          <p:nvPr>
            <p:ph type="body" sz="quarter" idx="27" hasCustomPrompt="1"/>
          </p:nvPr>
        </p:nvSpPr>
        <p:spPr>
          <a:xfrm>
            <a:off x="8200095"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33" name="Text Placeholder 3" descr="Row 3, text box 6">
            <a:extLst>
              <a:ext uri="{FF2B5EF4-FFF2-40B4-BE49-F238E27FC236}">
                <a16:creationId xmlns:a16="http://schemas.microsoft.com/office/drawing/2014/main" id="{62388AAB-5BA2-4747-B0D0-B11DA9195125}"/>
              </a:ext>
            </a:extLst>
          </p:cNvPr>
          <p:cNvSpPr>
            <a:spLocks noGrp="1"/>
          </p:cNvSpPr>
          <p:nvPr>
            <p:ph type="body" sz="quarter" idx="28" hasCustomPrompt="1"/>
          </p:nvPr>
        </p:nvSpPr>
        <p:spPr>
          <a:xfrm>
            <a:off x="9971354" y="4956561"/>
            <a:ext cx="1713607" cy="915157"/>
          </a:xfrm>
          <a:solidFill>
            <a:srgbClr val="F4F8FA"/>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4" name="page number">
            <a:extLst>
              <a:ext uri="{FF2B5EF4-FFF2-40B4-BE49-F238E27FC236}">
                <a16:creationId xmlns:a16="http://schemas.microsoft.com/office/drawing/2014/main" id="{D09494D0-773E-A04D-BC5F-65AA87B8246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12220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Full-Bleed Photo 2">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82963ABA-B135-4D13-8059-831B7A9446D6}"/>
              </a:ext>
              <a:ext uri="{C183D7F6-B498-43B3-948B-1728B52AA6E4}">
                <adec:decorative xmlns:adec="http://schemas.microsoft.com/office/drawing/2017/decorative" val="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 y="6766560"/>
            <a:ext cx="12188825" cy="95225"/>
          </a:xfrm>
          <a:prstGeom prst="rect">
            <a:avLst/>
          </a:prstGeom>
        </p:spPr>
      </p:pic>
      <p:pic>
        <p:nvPicPr>
          <p:cNvPr id="9" name="VMware logo">
            <a:extLst>
              <a:ext uri="{FF2B5EF4-FFF2-40B4-BE49-F238E27FC236}">
                <a16:creationId xmlns:a16="http://schemas.microsoft.com/office/drawing/2014/main" id="{808C7B67-FD35-5D49-90F9-2971A7B5375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419085" y="6215185"/>
            <a:ext cx="1535550" cy="556262"/>
          </a:xfrm>
          <a:prstGeom prst="rect">
            <a:avLst/>
          </a:prstGeom>
        </p:spPr>
      </p:pic>
      <p:sp>
        <p:nvSpPr>
          <p:cNvPr id="10" name="Copyright" descr="Confidential copyright VMware, Inc. 2021">
            <a:extLst>
              <a:ext uri="{FF2B5EF4-FFF2-40B4-BE49-F238E27FC236}">
                <a16:creationId xmlns:a16="http://schemas.microsoft.com/office/drawing/2014/main" id="{8F105BA1-2DCB-7E4F-97A4-643208B34705}"/>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bg1"/>
                </a:solidFill>
                <a:latin typeface="+mj-lt"/>
                <a:ea typeface="Verdana" panose="020B0604030504040204" pitchFamily="34" charset="0"/>
                <a:cs typeface="Verdana" panose="020B0604030504040204" pitchFamily="34" charset="0"/>
              </a:rPr>
              <a:t>Confidential   │ © VMware, Inc.</a:t>
            </a:r>
          </a:p>
        </p:txBody>
      </p:sp>
      <p:sp>
        <p:nvSpPr>
          <p:cNvPr id="11" name="page number">
            <a:extLst>
              <a:ext uri="{FF2B5EF4-FFF2-40B4-BE49-F238E27FC236}">
                <a16:creationId xmlns:a16="http://schemas.microsoft.com/office/drawing/2014/main" id="{55062593-5C0A-1043-8749-AF6C4D1E873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solidFill>
                  <a:schemeClr val="bg1"/>
                </a:solidFill>
              </a:rPr>
              <a:pPr lvl="0" algn="r"/>
              <a:t>‹#›</a:t>
            </a:fld>
            <a:endParaRPr lang="en-US">
              <a:solidFill>
                <a:schemeClr val="bg1"/>
              </a:solidFill>
            </a:endParaRPr>
          </a:p>
        </p:txBody>
      </p:sp>
    </p:spTree>
    <p:extLst>
      <p:ext uri="{BB962C8B-B14F-4D97-AF65-F5344CB8AC3E}">
        <p14:creationId xmlns:p14="http://schemas.microsoft.com/office/powerpoint/2010/main" val="2194225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Big Statement - Leaf">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8AC2B6A-21C3-E64A-A023-43E3DDFF1286}"/>
              </a:ext>
              <a:ext uri="{C183D7F6-B498-43B3-948B-1728B52AA6E4}">
                <adec:decorative xmlns:adec="http://schemas.microsoft.com/office/drawing/2017/decorative" val="1"/>
              </a:ext>
            </a:extLst>
          </p:cNvPr>
          <p:cNvGrpSpPr/>
          <p:nvPr userDrawn="1"/>
        </p:nvGrpSpPr>
        <p:grpSpPr>
          <a:xfrm>
            <a:off x="-991446" y="-1855011"/>
            <a:ext cx="13468141" cy="9864449"/>
            <a:chOff x="-991446" y="-1855011"/>
            <a:chExt cx="13468141" cy="9864449"/>
          </a:xfrm>
        </p:grpSpPr>
        <p:sp>
          <p:nvSpPr>
            <p:cNvPr id="33" name="Freeform: Shape 32">
              <a:extLst>
                <a:ext uri="{FF2B5EF4-FFF2-40B4-BE49-F238E27FC236}">
                  <a16:creationId xmlns:a16="http://schemas.microsoft.com/office/drawing/2014/main" id="{3FC38F94-115E-4DBE-80BB-680CB172F9FB}"/>
                </a:ext>
                <a:ext uri="{C183D7F6-B498-43B3-948B-1728B52AA6E4}">
                  <adec:decorative xmlns:adec="http://schemas.microsoft.com/office/drawing/2017/decorative" val="1"/>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6">
              <a:extLst>
                <a:ext uri="{FF2B5EF4-FFF2-40B4-BE49-F238E27FC236}">
                  <a16:creationId xmlns:a16="http://schemas.microsoft.com/office/drawing/2014/main" id="{C5E11EA0-C34E-47CC-A1C4-C041612819E2}"/>
                </a:ext>
                <a:ext uri="{C183D7F6-B498-43B3-948B-1728B52AA6E4}">
                  <adec:decorative xmlns:adec="http://schemas.microsoft.com/office/drawing/2017/decorative" val="1"/>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accent4"/>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9" name="Text Placeholder 862">
            <a:extLst>
              <a:ext uri="{FF2B5EF4-FFF2-40B4-BE49-F238E27FC236}">
                <a16:creationId xmlns:a16="http://schemas.microsoft.com/office/drawing/2014/main" id="{65A5776C-9EB9-F84B-B0C4-411FA1106F62}"/>
              </a:ext>
            </a:extLst>
          </p:cNvPr>
          <p:cNvSpPr>
            <a:spLocks noGrp="1"/>
          </p:cNvSpPr>
          <p:nvPr>
            <p:ph type="body" sz="quarter" idx="12" hasCustomPrompt="1"/>
          </p:nvPr>
        </p:nvSpPr>
        <p:spPr>
          <a:xfrm>
            <a:off x="608013" y="2233670"/>
            <a:ext cx="6497867" cy="22859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a:t>Slide with large text placeholder, decoration shows a leaf gradient parallelogram.</a:t>
            </a:r>
          </a:p>
        </p:txBody>
      </p:sp>
      <p:pic>
        <p:nvPicPr>
          <p:cNvPr id="13" name="Graphic 12">
            <a:extLst>
              <a:ext uri="{FF2B5EF4-FFF2-40B4-BE49-F238E27FC236}">
                <a16:creationId xmlns:a16="http://schemas.microsoft.com/office/drawing/2014/main" id="{41C67AF7-9EB7-0341-9DC2-03D64510AF8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C1C07BA8-4518-6843-9F15-ED43E7CA98F8}"/>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55FF2E89-7A98-C14C-B802-9BBF588108E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652583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Big Statement - Plum">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87A5295-1C34-F54C-8F83-D1F82B2A4948}"/>
              </a:ext>
              <a:ext uri="{C183D7F6-B498-43B3-948B-1728B52AA6E4}">
                <adec:decorative xmlns:adec="http://schemas.microsoft.com/office/drawing/2017/decorative" val="1"/>
              </a:ext>
            </a:extLst>
          </p:cNvPr>
          <p:cNvGrpSpPr/>
          <p:nvPr userDrawn="1"/>
        </p:nvGrpSpPr>
        <p:grpSpPr>
          <a:xfrm>
            <a:off x="-991446" y="-1855011"/>
            <a:ext cx="13468141" cy="9864449"/>
            <a:chOff x="-991446" y="-1855011"/>
            <a:chExt cx="13468141" cy="9864449"/>
          </a:xfrm>
        </p:grpSpPr>
        <p:sp>
          <p:nvSpPr>
            <p:cNvPr id="15" name="Freeform: Shape 14">
              <a:extLst>
                <a:ext uri="{FF2B5EF4-FFF2-40B4-BE49-F238E27FC236}">
                  <a16:creationId xmlns:a16="http://schemas.microsoft.com/office/drawing/2014/main" id="{4AA04BF1-028D-4BDA-A4B7-2EF92A074224}"/>
                </a:ext>
                <a:ext uri="{C183D7F6-B498-43B3-948B-1728B52AA6E4}">
                  <adec:decorative xmlns:adec="http://schemas.microsoft.com/office/drawing/2017/decorative" val="1"/>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0" name="Freeform: Shape 19">
              <a:extLst>
                <a:ext uri="{FF2B5EF4-FFF2-40B4-BE49-F238E27FC236}">
                  <a16:creationId xmlns:a16="http://schemas.microsoft.com/office/drawing/2014/main" id="{473426A1-35AB-43B6-9A41-2142ACF3ACC4}"/>
                </a:ext>
                <a:ext uri="{C183D7F6-B498-43B3-948B-1728B52AA6E4}">
                  <adec:decorative xmlns:adec="http://schemas.microsoft.com/office/drawing/2017/decorative" val="1"/>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rgbClr val="7F35AB"/>
                </a:gs>
                <a:gs pos="87000">
                  <a:srgbClr val="264088"/>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0" name="Text Placeholder 862">
            <a:extLst>
              <a:ext uri="{FF2B5EF4-FFF2-40B4-BE49-F238E27FC236}">
                <a16:creationId xmlns:a16="http://schemas.microsoft.com/office/drawing/2014/main" id="{BB1BA4EC-6D18-954E-81DD-4678CFBE6FFB}"/>
              </a:ext>
            </a:extLst>
          </p:cNvPr>
          <p:cNvSpPr>
            <a:spLocks noGrp="1"/>
          </p:cNvSpPr>
          <p:nvPr>
            <p:ph type="body" sz="quarter" idx="12" hasCustomPrompt="1"/>
          </p:nvPr>
        </p:nvSpPr>
        <p:spPr>
          <a:xfrm>
            <a:off x="608013" y="2233670"/>
            <a:ext cx="6497867" cy="2285999"/>
          </a:xfrm>
        </p:spPr>
        <p:txBody>
          <a:bodyPr anchor="ctr"/>
          <a:lstStyle>
            <a:lvl1pPr>
              <a:lnSpc>
                <a:spcPct val="100000"/>
              </a:lnSpc>
              <a:spcBef>
                <a:spcPts val="0"/>
              </a:spcBef>
              <a:defRPr sz="3600">
                <a:solidFill>
                  <a:schemeClr val="accent5"/>
                </a:solidFill>
              </a:defRPr>
            </a:lvl1pPr>
            <a:lvl2pPr marL="273050" indent="0">
              <a:buNone/>
              <a:defRPr/>
            </a:lvl2pPr>
          </a:lstStyle>
          <a:p>
            <a:pPr lvl="0"/>
            <a:r>
              <a:rPr lang="en-US"/>
              <a:t>Slide with large text placeholder, decoration shows a plum gradient parallelogram.</a:t>
            </a:r>
          </a:p>
        </p:txBody>
      </p:sp>
      <p:pic>
        <p:nvPicPr>
          <p:cNvPr id="13" name="Graphic 12">
            <a:extLst>
              <a:ext uri="{FF2B5EF4-FFF2-40B4-BE49-F238E27FC236}">
                <a16:creationId xmlns:a16="http://schemas.microsoft.com/office/drawing/2014/main" id="{020D20A8-C786-6748-8A0E-D0CA13B8DF7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61E350AC-1475-D749-AF9C-E3A92DA17D69}"/>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6" name="page number">
            <a:extLst>
              <a:ext uri="{FF2B5EF4-FFF2-40B4-BE49-F238E27FC236}">
                <a16:creationId xmlns:a16="http://schemas.microsoft.com/office/drawing/2014/main" id="{312DD3E6-E621-1B4F-9197-621CC0C346A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414013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Big Statement - Aqua">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E088029-FE4A-1B4C-A072-67918A54839D}"/>
              </a:ext>
              <a:ext uri="{C183D7F6-B498-43B3-948B-1728B52AA6E4}">
                <adec:decorative xmlns:adec="http://schemas.microsoft.com/office/drawing/2017/decorative" val="1"/>
              </a:ext>
            </a:extLst>
          </p:cNvPr>
          <p:cNvGrpSpPr/>
          <p:nvPr userDrawn="1"/>
        </p:nvGrpSpPr>
        <p:grpSpPr>
          <a:xfrm>
            <a:off x="-991446" y="-1855011"/>
            <a:ext cx="13468141" cy="9864449"/>
            <a:chOff x="-991446" y="-1855011"/>
            <a:chExt cx="13468141" cy="9864449"/>
          </a:xfrm>
        </p:grpSpPr>
        <p:sp>
          <p:nvSpPr>
            <p:cNvPr id="15" name="Freeform: Shape 14">
              <a:extLst>
                <a:ext uri="{FF2B5EF4-FFF2-40B4-BE49-F238E27FC236}">
                  <a16:creationId xmlns:a16="http://schemas.microsoft.com/office/drawing/2014/main" id="{19A14F3E-8802-40CC-94BC-F7A8969E93E3}"/>
                </a:ext>
                <a:ext uri="{C183D7F6-B498-43B3-948B-1728B52AA6E4}">
                  <adec:decorative xmlns:adec="http://schemas.microsoft.com/office/drawing/2017/decorative" val="1"/>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0" name="Freeform: Shape 19">
              <a:extLst>
                <a:ext uri="{FF2B5EF4-FFF2-40B4-BE49-F238E27FC236}">
                  <a16:creationId xmlns:a16="http://schemas.microsoft.com/office/drawing/2014/main" id="{0CD52C01-87CF-4DAA-AF73-217E439433CA}"/>
                </a:ext>
                <a:ext uri="{C183D7F6-B498-43B3-948B-1728B52AA6E4}">
                  <adec:decorative xmlns:adec="http://schemas.microsoft.com/office/drawing/2017/decorative" val="1"/>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accent3"/>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9" name="Text Placeholder 862">
            <a:extLst>
              <a:ext uri="{FF2B5EF4-FFF2-40B4-BE49-F238E27FC236}">
                <a16:creationId xmlns:a16="http://schemas.microsoft.com/office/drawing/2014/main" id="{113BEA88-710C-A54D-A13C-5E36B6B878B7}"/>
              </a:ext>
            </a:extLst>
          </p:cNvPr>
          <p:cNvSpPr>
            <a:spLocks noGrp="1"/>
          </p:cNvSpPr>
          <p:nvPr>
            <p:ph type="body" sz="quarter" idx="12" hasCustomPrompt="1"/>
          </p:nvPr>
        </p:nvSpPr>
        <p:spPr>
          <a:xfrm>
            <a:off x="608013" y="2233670"/>
            <a:ext cx="6497867" cy="2285999"/>
          </a:xfrm>
        </p:spPr>
        <p:txBody>
          <a:bodyPr anchor="ctr"/>
          <a:lstStyle>
            <a:lvl1pPr>
              <a:lnSpc>
                <a:spcPct val="100000"/>
              </a:lnSpc>
              <a:spcBef>
                <a:spcPts val="0"/>
              </a:spcBef>
              <a:defRPr sz="3600">
                <a:solidFill>
                  <a:schemeClr val="accent1"/>
                </a:solidFill>
              </a:defRPr>
            </a:lvl1pPr>
            <a:lvl2pPr marL="273050" indent="0">
              <a:buNone/>
              <a:defRPr/>
            </a:lvl2pPr>
          </a:lstStyle>
          <a:p>
            <a:pPr lvl="0"/>
            <a:r>
              <a:rPr lang="en-US"/>
              <a:t>Slide with large text placeholder, decoration shows an aqua gradient parallelogram.</a:t>
            </a:r>
          </a:p>
        </p:txBody>
      </p:sp>
      <p:pic>
        <p:nvPicPr>
          <p:cNvPr id="13" name="Graphic 12">
            <a:extLst>
              <a:ext uri="{FF2B5EF4-FFF2-40B4-BE49-F238E27FC236}">
                <a16:creationId xmlns:a16="http://schemas.microsoft.com/office/drawing/2014/main" id="{6C367E7D-27EB-DB42-901F-5E8EDE8B1D8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4C8BAF66-C969-D84D-8FC8-7692D54BF5A4}"/>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6" name="page number">
            <a:extLst>
              <a:ext uri="{FF2B5EF4-FFF2-40B4-BE49-F238E27FC236}">
                <a16:creationId xmlns:a16="http://schemas.microsoft.com/office/drawing/2014/main" id="{3A15EC20-3B57-4E4E-872C-A34852CBEF1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43219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6" name="Click to edit text">
            <a:extLst>
              <a:ext uri="{FF2B5EF4-FFF2-40B4-BE49-F238E27FC236}">
                <a16:creationId xmlns:a16="http://schemas.microsoft.com/office/drawing/2014/main" id="{B29EB907-51A5-4D60-B03A-85DECB7627F9}"/>
              </a:ext>
            </a:extLst>
          </p:cNvPr>
          <p:cNvSpPr>
            <a:spLocks noGrp="1"/>
          </p:cNvSpPr>
          <p:nvPr>
            <p:ph type="body" sz="quarter" idx="23" hasCustomPrompt="1"/>
          </p:nvPr>
        </p:nvSpPr>
        <p:spPr>
          <a:xfrm>
            <a:off x="2894013" y="1359907"/>
            <a:ext cx="7315200" cy="4322783"/>
          </a:xfrm>
        </p:spPr>
        <p:txBody>
          <a:bodyPr anchor="t"/>
          <a:lstStyle>
            <a:lvl1pPr marL="0" indent="0">
              <a:spcBef>
                <a:spcPts val="1800"/>
              </a:spcBef>
              <a:buClr>
                <a:schemeClr val="accent2"/>
              </a:buClr>
              <a:buFont typeface="Open Sans" panose="020B0606030504020204" pitchFamily="34" charset="0"/>
              <a:buChar char="​"/>
              <a:defRPr>
                <a:solidFill>
                  <a:schemeClr val="accent2"/>
                </a:solidFill>
              </a:defRPr>
            </a:lvl1pPr>
            <a:lvl2pPr marL="0" indent="0">
              <a:spcBef>
                <a:spcPts val="600"/>
              </a:spcBef>
              <a:buFont typeface="Open Sans" panose="020B0606030504020204" pitchFamily="34" charset="0"/>
              <a:buChar char="​"/>
              <a:defRPr/>
            </a:lvl2pPr>
            <a:lvl3pPr marL="342900" indent="0">
              <a:buFont typeface="Open Sans" panose="020B0606030504020204" pitchFamily="34" charset="0"/>
              <a:buNone/>
              <a:defRPr sz="1800"/>
            </a:lvl3pPr>
            <a:lvl4pPr marL="342900" indent="0">
              <a:buFont typeface="Open Sans" panose="020B0606030504020204" pitchFamily="34" charset="0"/>
              <a:buChar char="​"/>
              <a:tabLst/>
              <a:defRPr sz="1800">
                <a:solidFill>
                  <a:schemeClr val="tx2"/>
                </a:solidFill>
              </a:defRPr>
            </a:lvl4pPr>
            <a:lvl5pPr marL="342900" indent="0">
              <a:buFont typeface="Open Sans" panose="020B0606030504020204" pitchFamily="34" charset="0"/>
              <a:buChar char="​"/>
              <a:tabLst/>
              <a:defRPr sz="1800">
                <a:solidFill>
                  <a:schemeClr val="tx2"/>
                </a:solidFill>
              </a:defRPr>
            </a:lvl5pPr>
            <a:lvl6pPr marL="342900" indent="0">
              <a:buFont typeface="Open Sans" panose="020B0606030504020204" pitchFamily="34" charset="0"/>
              <a:buChar char="​"/>
              <a:defRPr sz="1800">
                <a:solidFill>
                  <a:schemeClr val="tx2"/>
                </a:solidFill>
              </a:defRPr>
            </a:lvl6pPr>
            <a:lvl7pPr marL="342900" indent="0">
              <a:buFont typeface="Open Sans" panose="020B0606030504020204" pitchFamily="34" charset="0"/>
              <a:buChar char="​"/>
              <a:defRPr sz="1800">
                <a:solidFill>
                  <a:schemeClr val="tx2"/>
                </a:solidFill>
              </a:defRPr>
            </a:lvl7pPr>
            <a:lvl8pPr marL="342900" indent="0">
              <a:buFont typeface="Open Sans" panose="020B0606030504020204" pitchFamily="34" charset="0"/>
              <a:buChar char="​"/>
              <a:defRPr sz="1800">
                <a:solidFill>
                  <a:schemeClr val="tx2"/>
                </a:solidFill>
              </a:defRPr>
            </a:lvl8pPr>
            <a:lvl9pPr marL="342900" indent="0">
              <a:buFont typeface="Open Sans" panose="020B0606030504020204" pitchFamily="34" charset="0"/>
              <a:buChar char="​"/>
              <a:defRPr sz="1800">
                <a:solidFill>
                  <a:schemeClr val="tx2"/>
                </a:solidFill>
              </a:defRPr>
            </a:lvl9pPr>
          </a:lstStyle>
          <a:p>
            <a:pPr lvl="0"/>
            <a:r>
              <a:rPr lang="en-US"/>
              <a:t>Edit text</a:t>
            </a:r>
          </a:p>
        </p:txBody>
      </p:sp>
      <p:sp>
        <p:nvSpPr>
          <p:cNvPr id="730" name="page number">
            <a:extLst>
              <a:ext uri="{FF2B5EF4-FFF2-40B4-BE49-F238E27FC236}">
                <a16:creationId xmlns:a16="http://schemas.microsoft.com/office/drawing/2014/main" id="{AB8D1A6B-3CE6-468D-804E-6300F8B6DC8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
        <p:nvSpPr>
          <p:cNvPr id="2" name="TextBox 1">
            <a:extLst>
              <a:ext uri="{FF2B5EF4-FFF2-40B4-BE49-F238E27FC236}">
                <a16:creationId xmlns:a16="http://schemas.microsoft.com/office/drawing/2014/main" id="{EFAB009F-8C77-4345-BB40-5C6D1F329C80}"/>
              </a:ext>
            </a:extLst>
          </p:cNvPr>
          <p:cNvSpPr txBox="1"/>
          <p:nvPr userDrawn="1"/>
        </p:nvSpPr>
        <p:spPr>
          <a:xfrm>
            <a:off x="610289" y="1257625"/>
            <a:ext cx="1939871" cy="443198"/>
          </a:xfrm>
          <a:prstGeom prst="rect">
            <a:avLst/>
          </a:prstGeom>
        </p:spPr>
        <p:txBody>
          <a:bodyPr vert="horz" wrap="none" lIns="0" tIns="0" rIns="0" bIns="0" rtlCol="0" anchor="b">
            <a:noAutofit/>
          </a:bodyPr>
          <a:lstStyle>
            <a:lvl1pPr>
              <a:lnSpc>
                <a:spcPct val="90000"/>
              </a:lnSpc>
              <a:spcBef>
                <a:spcPct val="0"/>
              </a:spcBef>
              <a:buNone/>
              <a:defRPr sz="3200" b="0">
                <a:solidFill>
                  <a:schemeClr val="accent2"/>
                </a:solidFill>
                <a:latin typeface="+mj-lt"/>
              </a:defRPr>
            </a:lvl1pPr>
          </a:lstStyle>
          <a:p>
            <a:pPr lvl="0"/>
            <a:r>
              <a:rPr lang="en-US"/>
              <a:t>Agenda</a:t>
            </a:r>
          </a:p>
        </p:txBody>
      </p:sp>
    </p:spTree>
    <p:extLst>
      <p:ext uri="{BB962C8B-B14F-4D97-AF65-F5344CB8AC3E}">
        <p14:creationId xmlns:p14="http://schemas.microsoft.com/office/powerpoint/2010/main" val="2738897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ig Statement with Icon - Ocean">
    <p:spTree>
      <p:nvGrpSpPr>
        <p:cNvPr id="1" name=""/>
        <p:cNvGrpSpPr/>
        <p:nvPr/>
      </p:nvGrpSpPr>
      <p:grpSpPr>
        <a:xfrm>
          <a:off x="0" y="0"/>
          <a:ext cx="0" cy="0"/>
          <a:chOff x="0" y="0"/>
          <a:chExt cx="0" cy="0"/>
        </a:xfrm>
      </p:grpSpPr>
      <p:sp>
        <p:nvSpPr>
          <p:cNvPr id="18" name="Text Placeholder 862">
            <a:extLst>
              <a:ext uri="{FF2B5EF4-FFF2-40B4-BE49-F238E27FC236}">
                <a16:creationId xmlns:a16="http://schemas.microsoft.com/office/drawing/2014/main" id="{E56855D3-D3B3-4208-ADBF-9790190F0A6E}"/>
              </a:ext>
            </a:extLst>
          </p:cNvPr>
          <p:cNvSpPr>
            <a:spLocks noGrp="1"/>
          </p:cNvSpPr>
          <p:nvPr>
            <p:ph type="body" sz="quarter" idx="12" hasCustomPrompt="1"/>
          </p:nvPr>
        </p:nvSpPr>
        <p:spPr>
          <a:xfrm>
            <a:off x="608013" y="2514600"/>
            <a:ext cx="5556813" cy="18287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a:t>Slide with large text placeholder and circle graphic. Circle is ocean color with a sample icon in the center.</a:t>
            </a:r>
          </a:p>
        </p:txBody>
      </p:sp>
      <p:sp>
        <p:nvSpPr>
          <p:cNvPr id="6" name="Freeform: Shape 5">
            <a:extLst>
              <a:ext uri="{FF2B5EF4-FFF2-40B4-BE49-F238E27FC236}">
                <a16:creationId xmlns:a16="http://schemas.microsoft.com/office/drawing/2014/main" id="{B95FD2E6-B8EA-4366-97C4-6A53370F84D0}"/>
              </a:ext>
              <a:ext uri="{C183D7F6-B498-43B3-948B-1728B52AA6E4}">
                <adec:decorative xmlns:adec="http://schemas.microsoft.com/office/drawing/2017/decorative" val="1"/>
              </a:ext>
            </a:extLst>
          </p:cNvPr>
          <p:cNvSpPr/>
          <p:nvPr userDrawn="1"/>
        </p:nvSpPr>
        <p:spPr>
          <a:xfrm>
            <a:off x="5379720" y="-8061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0">
                <a:srgbClr val="F4F8FA"/>
              </a:gs>
              <a:gs pos="30000">
                <a:srgbClr val="F4F8FA"/>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47" name="Oval 2146" descr="place icon in center">
            <a:extLst>
              <a:ext uri="{FF2B5EF4-FFF2-40B4-BE49-F238E27FC236}">
                <a16:creationId xmlns:a16="http://schemas.microsoft.com/office/drawing/2014/main" id="{FDDA58E5-A99B-48C0-A6B7-6BAE32E46F62}"/>
              </a:ext>
              <a:ext uri="{C183D7F6-B498-43B3-948B-1728B52AA6E4}">
                <adec:decorative xmlns:adec="http://schemas.microsoft.com/office/drawing/2017/decorative" val="0"/>
              </a:ext>
            </a:extLst>
          </p:cNvPr>
          <p:cNvSpPr/>
          <p:nvPr userDrawn="1"/>
        </p:nvSpPr>
        <p:spPr bwMode="gray">
          <a:xfrm>
            <a:off x="7273815" y="1515193"/>
            <a:ext cx="3735912" cy="3735912"/>
          </a:xfrm>
          <a:prstGeom prst="ellipse">
            <a:avLst/>
          </a:prstGeom>
          <a:solidFill>
            <a:schemeClr val="bg1"/>
          </a:solidFill>
          <a:ln w="381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25" lvl="0" algn="ctr">
              <a:spcAft>
                <a:spcPts val="800"/>
              </a:spcAft>
            </a:pPr>
            <a:endParaRPr lang="en-US" sz="1400" kern="0"/>
          </a:p>
        </p:txBody>
      </p:sp>
      <p:sp>
        <p:nvSpPr>
          <p:cNvPr id="8" name="page number">
            <a:extLst>
              <a:ext uri="{FF2B5EF4-FFF2-40B4-BE49-F238E27FC236}">
                <a16:creationId xmlns:a16="http://schemas.microsoft.com/office/drawing/2014/main" id="{45469056-638C-FF40-8AA5-0675077535B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195553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ig Statement with Icon - Indigo">
    <p:spTree>
      <p:nvGrpSpPr>
        <p:cNvPr id="1" name=""/>
        <p:cNvGrpSpPr/>
        <p:nvPr/>
      </p:nvGrpSpPr>
      <p:grpSpPr>
        <a:xfrm>
          <a:off x="0" y="0"/>
          <a:ext cx="0" cy="0"/>
          <a:chOff x="0" y="0"/>
          <a:chExt cx="0" cy="0"/>
        </a:xfrm>
      </p:grpSpPr>
      <p:sp>
        <p:nvSpPr>
          <p:cNvPr id="18" name="Text Placeholder 862">
            <a:extLst>
              <a:ext uri="{FF2B5EF4-FFF2-40B4-BE49-F238E27FC236}">
                <a16:creationId xmlns:a16="http://schemas.microsoft.com/office/drawing/2014/main" id="{E56855D3-D3B3-4208-ADBF-9790190F0A6E}"/>
              </a:ext>
            </a:extLst>
          </p:cNvPr>
          <p:cNvSpPr>
            <a:spLocks noGrp="1"/>
          </p:cNvSpPr>
          <p:nvPr>
            <p:ph type="body" sz="quarter" idx="12" hasCustomPrompt="1"/>
          </p:nvPr>
        </p:nvSpPr>
        <p:spPr>
          <a:xfrm>
            <a:off x="608013" y="2514600"/>
            <a:ext cx="5254471" cy="18287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a:t>Slide with large text placeholder and circle graphic. Circle is indigo with a sample icon in the center.</a:t>
            </a:r>
          </a:p>
        </p:txBody>
      </p:sp>
      <p:sp>
        <p:nvSpPr>
          <p:cNvPr id="8" name="Freeform: Shape 5">
            <a:extLst>
              <a:ext uri="{FF2B5EF4-FFF2-40B4-BE49-F238E27FC236}">
                <a16:creationId xmlns:a16="http://schemas.microsoft.com/office/drawing/2014/main" id="{D60E6AE3-A325-8F44-9E02-4550AD0A1164}"/>
              </a:ext>
              <a:ext uri="{C183D7F6-B498-43B3-948B-1728B52AA6E4}">
                <adec:decorative xmlns:adec="http://schemas.microsoft.com/office/drawing/2017/decorative" val="1"/>
              </a:ext>
            </a:extLst>
          </p:cNvPr>
          <p:cNvSpPr/>
          <p:nvPr userDrawn="1"/>
        </p:nvSpPr>
        <p:spPr>
          <a:xfrm>
            <a:off x="5379720" y="-8061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0">
                <a:srgbClr val="F4F8FA"/>
              </a:gs>
              <a:gs pos="29000">
                <a:srgbClr val="F4F8FA"/>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47" name="Oval 2146" descr="place icon in center">
            <a:extLst>
              <a:ext uri="{FF2B5EF4-FFF2-40B4-BE49-F238E27FC236}">
                <a16:creationId xmlns:a16="http://schemas.microsoft.com/office/drawing/2014/main" id="{FDDA58E5-A99B-48C0-A6B7-6BAE32E46F62}"/>
              </a:ext>
              <a:ext uri="{C183D7F6-B498-43B3-948B-1728B52AA6E4}">
                <adec:decorative xmlns:adec="http://schemas.microsoft.com/office/drawing/2017/decorative" val="0"/>
              </a:ext>
            </a:extLst>
          </p:cNvPr>
          <p:cNvSpPr/>
          <p:nvPr userDrawn="1"/>
        </p:nvSpPr>
        <p:spPr bwMode="gray">
          <a:xfrm rot="10800000">
            <a:off x="7273815" y="1515193"/>
            <a:ext cx="3735912" cy="3735912"/>
          </a:xfrm>
          <a:prstGeom prst="ellipse">
            <a:avLst/>
          </a:prstGeom>
          <a:solidFill>
            <a:schemeClr val="bg1"/>
          </a:solidFill>
          <a:ln w="38100">
            <a:solidFill>
              <a:schemeClr val="accent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25" lvl="0" algn="ctr">
              <a:spcAft>
                <a:spcPts val="800"/>
              </a:spcAft>
            </a:pPr>
            <a:endParaRPr lang="en-US" sz="1400" kern="0"/>
          </a:p>
        </p:txBody>
      </p:sp>
      <p:sp>
        <p:nvSpPr>
          <p:cNvPr id="7" name="page number">
            <a:extLst>
              <a:ext uri="{FF2B5EF4-FFF2-40B4-BE49-F238E27FC236}">
                <a16:creationId xmlns:a16="http://schemas.microsoft.com/office/drawing/2014/main" id="{2A1148C9-BE55-F64C-8A6E-A5239BDB408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766960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ig Statement with Icon - Plum">
    <p:spTree>
      <p:nvGrpSpPr>
        <p:cNvPr id="1" name=""/>
        <p:cNvGrpSpPr/>
        <p:nvPr/>
      </p:nvGrpSpPr>
      <p:grpSpPr>
        <a:xfrm>
          <a:off x="0" y="0"/>
          <a:ext cx="0" cy="0"/>
          <a:chOff x="0" y="0"/>
          <a:chExt cx="0" cy="0"/>
        </a:xfrm>
      </p:grpSpPr>
      <p:sp>
        <p:nvSpPr>
          <p:cNvPr id="9" name="Text Placeholder 862">
            <a:extLst>
              <a:ext uri="{FF2B5EF4-FFF2-40B4-BE49-F238E27FC236}">
                <a16:creationId xmlns:a16="http://schemas.microsoft.com/office/drawing/2014/main" id="{0F507127-789E-994A-9A44-353C37E789F7}"/>
              </a:ext>
            </a:extLst>
          </p:cNvPr>
          <p:cNvSpPr>
            <a:spLocks noGrp="1"/>
          </p:cNvSpPr>
          <p:nvPr>
            <p:ph type="body" sz="quarter" idx="13" hasCustomPrompt="1"/>
          </p:nvPr>
        </p:nvSpPr>
        <p:spPr>
          <a:xfrm>
            <a:off x="608015" y="2514600"/>
            <a:ext cx="4647032" cy="1828799"/>
          </a:xfrm>
        </p:spPr>
        <p:txBody>
          <a:bodyPr anchor="ctr"/>
          <a:lstStyle>
            <a:lvl1pPr>
              <a:lnSpc>
                <a:spcPct val="100000"/>
              </a:lnSpc>
              <a:spcBef>
                <a:spcPts val="0"/>
              </a:spcBef>
              <a:defRPr sz="3600">
                <a:solidFill>
                  <a:schemeClr val="accent5"/>
                </a:solidFill>
              </a:defRPr>
            </a:lvl1pPr>
            <a:lvl2pPr marL="273050" indent="0">
              <a:buNone/>
              <a:defRPr/>
            </a:lvl2pPr>
          </a:lstStyle>
          <a:p>
            <a:pPr lvl="0"/>
            <a:r>
              <a:rPr lang="en-US"/>
              <a:t>Click to edit text and add a plum color icon to compliment or correspond to your statement.</a:t>
            </a:r>
          </a:p>
        </p:txBody>
      </p:sp>
      <p:sp>
        <p:nvSpPr>
          <p:cNvPr id="8" name="Freeform: Shape 5">
            <a:extLst>
              <a:ext uri="{FF2B5EF4-FFF2-40B4-BE49-F238E27FC236}">
                <a16:creationId xmlns:a16="http://schemas.microsoft.com/office/drawing/2014/main" id="{BB5EC970-0FCA-954A-B470-64D32C5DDFA8}"/>
              </a:ext>
              <a:ext uri="{C183D7F6-B498-43B3-948B-1728B52AA6E4}">
                <adec:decorative xmlns:adec="http://schemas.microsoft.com/office/drawing/2017/decorative" val="1"/>
              </a:ext>
            </a:extLst>
          </p:cNvPr>
          <p:cNvSpPr/>
          <p:nvPr userDrawn="1"/>
        </p:nvSpPr>
        <p:spPr>
          <a:xfrm>
            <a:off x="5379720" y="-8061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0">
                <a:srgbClr val="F4F8FA"/>
              </a:gs>
              <a:gs pos="30000">
                <a:srgbClr val="F4F8FA"/>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47" name="Oval 2146" descr="place icon in center">
            <a:extLst>
              <a:ext uri="{FF2B5EF4-FFF2-40B4-BE49-F238E27FC236}">
                <a16:creationId xmlns:a16="http://schemas.microsoft.com/office/drawing/2014/main" id="{FDDA58E5-A99B-48C0-A6B7-6BAE32E46F62}"/>
              </a:ext>
              <a:ext uri="{C183D7F6-B498-43B3-948B-1728B52AA6E4}">
                <adec:decorative xmlns:adec="http://schemas.microsoft.com/office/drawing/2017/decorative" val="0"/>
              </a:ext>
            </a:extLst>
          </p:cNvPr>
          <p:cNvSpPr/>
          <p:nvPr userDrawn="1"/>
        </p:nvSpPr>
        <p:spPr bwMode="gray">
          <a:xfrm>
            <a:off x="7273815" y="1515193"/>
            <a:ext cx="3735912" cy="3735912"/>
          </a:xfrm>
          <a:prstGeom prst="ellipse">
            <a:avLst/>
          </a:prstGeom>
          <a:solidFill>
            <a:schemeClr val="bg1"/>
          </a:solidFill>
          <a:ln w="38100">
            <a:solidFill>
              <a:schemeClr val="accent5"/>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25" lvl="0" algn="ctr">
              <a:spcAft>
                <a:spcPts val="800"/>
              </a:spcAft>
            </a:pPr>
            <a:endParaRPr lang="en-US" sz="1400" kern="0"/>
          </a:p>
        </p:txBody>
      </p:sp>
      <p:sp>
        <p:nvSpPr>
          <p:cNvPr id="7" name="page number">
            <a:extLst>
              <a:ext uri="{FF2B5EF4-FFF2-40B4-BE49-F238E27FC236}">
                <a16:creationId xmlns:a16="http://schemas.microsoft.com/office/drawing/2014/main" id="{4144FBF0-61D7-2140-A159-ECF2E9CDDA2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74615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ig Statement with Photo">
    <p:spTree>
      <p:nvGrpSpPr>
        <p:cNvPr id="1" name=""/>
        <p:cNvGrpSpPr/>
        <p:nvPr/>
      </p:nvGrpSpPr>
      <p:grpSpPr>
        <a:xfrm>
          <a:off x="0" y="0"/>
          <a:ext cx="0" cy="0"/>
          <a:chOff x="0" y="0"/>
          <a:chExt cx="0" cy="0"/>
        </a:xfrm>
      </p:grpSpPr>
      <p:sp>
        <p:nvSpPr>
          <p:cNvPr id="17" name="Text Placeholder 862">
            <a:extLst>
              <a:ext uri="{FF2B5EF4-FFF2-40B4-BE49-F238E27FC236}">
                <a16:creationId xmlns:a16="http://schemas.microsoft.com/office/drawing/2014/main" id="{C8F55BC8-3E55-49EB-BF20-18EB4F7F5970}"/>
              </a:ext>
            </a:extLst>
          </p:cNvPr>
          <p:cNvSpPr>
            <a:spLocks noGrp="1"/>
          </p:cNvSpPr>
          <p:nvPr>
            <p:ph type="body" sz="quarter" idx="12" hasCustomPrompt="1"/>
          </p:nvPr>
        </p:nvSpPr>
        <p:spPr>
          <a:xfrm>
            <a:off x="608014" y="2514600"/>
            <a:ext cx="5485844" cy="18287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a:t>Click to add text</a:t>
            </a:r>
          </a:p>
        </p:txBody>
      </p:sp>
      <p:sp>
        <p:nvSpPr>
          <p:cNvPr id="4" name="Picture Placeholder 3">
            <a:extLst>
              <a:ext uri="{FF2B5EF4-FFF2-40B4-BE49-F238E27FC236}">
                <a16:creationId xmlns:a16="http://schemas.microsoft.com/office/drawing/2014/main" id="{05DD6E7D-B875-48DF-B6A8-450BD6AE1716}"/>
              </a:ext>
            </a:extLst>
          </p:cNvPr>
          <p:cNvSpPr>
            <a:spLocks noGrp="1"/>
          </p:cNvSpPr>
          <p:nvPr>
            <p:ph type="pic" sz="quarter" idx="11" hasCustomPrompt="1"/>
          </p:nvPr>
        </p:nvSpPr>
        <p:spPr>
          <a:xfrm>
            <a:off x="6785688" y="0"/>
            <a:ext cx="5403138" cy="6764798"/>
          </a:xfrm>
        </p:spPr>
        <p:txBody>
          <a:bodyPr lIns="640080" tIns="0" rIns="640080" anchor="ctr"/>
          <a:lstStyle>
            <a:lvl1pPr algn="ctr">
              <a:defRPr/>
            </a:lvl1pPr>
          </a:lstStyle>
          <a:p>
            <a:r>
              <a:rPr lang="en-US"/>
              <a:t>Click on the icon to insert a picture from your computer</a:t>
            </a:r>
          </a:p>
        </p:txBody>
      </p:sp>
      <p:sp>
        <p:nvSpPr>
          <p:cNvPr id="6" name="page number">
            <a:extLst>
              <a:ext uri="{FF2B5EF4-FFF2-40B4-BE49-F238E27FC236}">
                <a16:creationId xmlns:a16="http://schemas.microsoft.com/office/drawing/2014/main" id="{1AAC44A2-B8BC-4B45-BE44-C4C65AFCB66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310822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ig Statistic">
    <p:bg>
      <p:bgPr>
        <a:solidFill>
          <a:srgbClr val="F4F8FA"/>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B2561DF-30FD-6C49-A8A6-D040520C9F89}"/>
              </a:ext>
              <a:ext uri="{C183D7F6-B498-43B3-948B-1728B52AA6E4}">
                <adec:decorative xmlns:adec="http://schemas.microsoft.com/office/drawing/2017/decorative" val="1"/>
              </a:ext>
            </a:extLst>
          </p:cNvPr>
          <p:cNvGrpSpPr/>
          <p:nvPr userDrawn="1"/>
        </p:nvGrpSpPr>
        <p:grpSpPr>
          <a:xfrm>
            <a:off x="0" y="0"/>
            <a:ext cx="12188822" cy="5193397"/>
            <a:chOff x="0" y="0"/>
            <a:chExt cx="12188822" cy="5193397"/>
          </a:xfrm>
        </p:grpSpPr>
        <p:sp>
          <p:nvSpPr>
            <p:cNvPr id="5" name="Rectangle 4">
              <a:extLst>
                <a:ext uri="{FF2B5EF4-FFF2-40B4-BE49-F238E27FC236}">
                  <a16:creationId xmlns:a16="http://schemas.microsoft.com/office/drawing/2014/main" id="{80F1D41E-848B-4178-A0D2-2A18C6921400}"/>
                </a:ext>
                <a:ext uri="{C183D7F6-B498-43B3-948B-1728B52AA6E4}">
                  <adec:decorative xmlns:adec="http://schemas.microsoft.com/office/drawing/2017/decorative" val="1"/>
                </a:ext>
              </a:extLst>
            </p:cNvPr>
            <p:cNvSpPr/>
            <p:nvPr userDrawn="1"/>
          </p:nvSpPr>
          <p:spPr bwMode="hidden">
            <a:xfrm>
              <a:off x="0" y="0"/>
              <a:ext cx="12188822" cy="433228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7" name="Oval 6">
              <a:extLst>
                <a:ext uri="{FF2B5EF4-FFF2-40B4-BE49-F238E27FC236}">
                  <a16:creationId xmlns:a16="http://schemas.microsoft.com/office/drawing/2014/main" id="{F1ED419A-30D8-44AB-9256-156B54D449CD}"/>
                </a:ext>
                <a:ext uri="{C183D7F6-B498-43B3-948B-1728B52AA6E4}">
                  <adec:decorative xmlns:adec="http://schemas.microsoft.com/office/drawing/2017/decorative" val="1"/>
                </a:ext>
              </a:extLst>
            </p:cNvPr>
            <p:cNvSpPr/>
            <p:nvPr userDrawn="1"/>
          </p:nvSpPr>
          <p:spPr bwMode="white">
            <a:xfrm>
              <a:off x="672527" y="722997"/>
              <a:ext cx="4470400" cy="44704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5" name="Text Placeholder 14" descr="Doughnut chart label 3">
            <a:extLst>
              <a:ext uri="{FF2B5EF4-FFF2-40B4-BE49-F238E27FC236}">
                <a16:creationId xmlns:a16="http://schemas.microsoft.com/office/drawing/2014/main" id="{E4BDA96F-134D-4855-8751-F1043ABF3B47}"/>
              </a:ext>
            </a:extLst>
          </p:cNvPr>
          <p:cNvSpPr>
            <a:spLocks noGrp="1"/>
          </p:cNvSpPr>
          <p:nvPr>
            <p:ph type="body" sz="quarter" idx="11" hasCustomPrompt="1"/>
          </p:nvPr>
        </p:nvSpPr>
        <p:spPr>
          <a:xfrm>
            <a:off x="6096000" y="2514599"/>
            <a:ext cx="5027613" cy="1371601"/>
          </a:xfrm>
        </p:spPr>
        <p:txBody>
          <a:bodyPr anchor="ctr"/>
          <a:lstStyle>
            <a:lvl1pPr>
              <a:spcBef>
                <a:spcPts val="0"/>
              </a:spcBef>
              <a:defRPr sz="3600">
                <a:solidFill>
                  <a:schemeClr val="accent2"/>
                </a:solidFill>
              </a:defRPr>
            </a:lvl1pPr>
          </a:lstStyle>
          <a:p>
            <a:pPr lvl="0"/>
            <a:r>
              <a:rPr lang="en-US"/>
              <a:t>Doughnut Chart slide, click to add text here</a:t>
            </a:r>
          </a:p>
        </p:txBody>
      </p:sp>
      <p:sp>
        <p:nvSpPr>
          <p:cNvPr id="23" name="Chart Placeholder 22">
            <a:extLst>
              <a:ext uri="{FF2B5EF4-FFF2-40B4-BE49-F238E27FC236}">
                <a16:creationId xmlns:a16="http://schemas.microsoft.com/office/drawing/2014/main" id="{4093E53D-7586-4113-99BD-F45F1343692F}"/>
              </a:ext>
            </a:extLst>
          </p:cNvPr>
          <p:cNvSpPr>
            <a:spLocks noGrp="1"/>
          </p:cNvSpPr>
          <p:nvPr>
            <p:ph type="chart" sz="quarter" idx="13" hasCustomPrompt="1"/>
          </p:nvPr>
        </p:nvSpPr>
        <p:spPr>
          <a:xfrm>
            <a:off x="662672" y="722997"/>
            <a:ext cx="4480256" cy="4480256"/>
          </a:xfrm>
        </p:spPr>
        <p:txBody>
          <a:bodyPr anchor="ctr"/>
          <a:lstStyle>
            <a:lvl1pPr algn="ctr">
              <a:defRPr/>
            </a:lvl1pPr>
          </a:lstStyle>
          <a:p>
            <a:r>
              <a:rPr lang="en-US"/>
              <a:t>Click to insert a </a:t>
            </a:r>
            <a:br>
              <a:rPr lang="en-US"/>
            </a:br>
            <a:r>
              <a:rPr lang="en-US"/>
              <a:t>Doughnut chart</a:t>
            </a:r>
          </a:p>
        </p:txBody>
      </p:sp>
      <p:sp>
        <p:nvSpPr>
          <p:cNvPr id="13" name="Text Placeholder 12" descr="Doughnut chart label 1">
            <a:extLst>
              <a:ext uri="{FF2B5EF4-FFF2-40B4-BE49-F238E27FC236}">
                <a16:creationId xmlns:a16="http://schemas.microsoft.com/office/drawing/2014/main" id="{8C4F4198-4BE0-4282-8B86-20DED598DC17}"/>
              </a:ext>
            </a:extLst>
          </p:cNvPr>
          <p:cNvSpPr>
            <a:spLocks noGrp="1"/>
          </p:cNvSpPr>
          <p:nvPr>
            <p:ph type="body" sz="quarter" idx="18"/>
          </p:nvPr>
        </p:nvSpPr>
        <p:spPr>
          <a:xfrm>
            <a:off x="608330" y="5507147"/>
            <a:ext cx="1371064" cy="423862"/>
          </a:xfrm>
        </p:spPr>
        <p:txBody>
          <a:bodyPr/>
          <a:lstStyle>
            <a:lvl1pPr algn="l">
              <a:defRPr sz="1200">
                <a:solidFill>
                  <a:schemeClr val="tx2"/>
                </a:solidFill>
              </a:defRPr>
            </a:lvl1pPr>
          </a:lstStyle>
          <a:p>
            <a:pPr lvl="0"/>
            <a:r>
              <a:rPr lang="en-US"/>
              <a:t>Click to edit Master text styles</a:t>
            </a:r>
          </a:p>
        </p:txBody>
      </p:sp>
      <p:sp>
        <p:nvSpPr>
          <p:cNvPr id="70" name="Text Placeholder 12" descr="Doughnut chart label 2">
            <a:extLst>
              <a:ext uri="{FF2B5EF4-FFF2-40B4-BE49-F238E27FC236}">
                <a16:creationId xmlns:a16="http://schemas.microsoft.com/office/drawing/2014/main" id="{4B5F4E67-F2E8-4777-B495-668C321DCBAF}"/>
              </a:ext>
            </a:extLst>
          </p:cNvPr>
          <p:cNvSpPr>
            <a:spLocks noGrp="1"/>
          </p:cNvSpPr>
          <p:nvPr>
            <p:ph type="body" sz="quarter" idx="19"/>
          </p:nvPr>
        </p:nvSpPr>
        <p:spPr>
          <a:xfrm>
            <a:off x="2436416" y="5507147"/>
            <a:ext cx="1371064" cy="423862"/>
          </a:xfrm>
        </p:spPr>
        <p:txBody>
          <a:bodyPr/>
          <a:lstStyle>
            <a:lvl1pPr algn="l">
              <a:defRPr sz="1200">
                <a:solidFill>
                  <a:schemeClr val="tx2"/>
                </a:solidFill>
              </a:defRPr>
            </a:lvl1pPr>
          </a:lstStyle>
          <a:p>
            <a:pPr lvl="0"/>
            <a:r>
              <a:rPr lang="en-US"/>
              <a:t>Click to edit Master text styles</a:t>
            </a:r>
          </a:p>
        </p:txBody>
      </p:sp>
      <p:sp>
        <p:nvSpPr>
          <p:cNvPr id="71" name="Text Placeholder 12" descr="Doughnut chart label 4">
            <a:extLst>
              <a:ext uri="{FF2B5EF4-FFF2-40B4-BE49-F238E27FC236}">
                <a16:creationId xmlns:a16="http://schemas.microsoft.com/office/drawing/2014/main" id="{704846F3-64ED-4181-8AEC-68B9734DA96D}"/>
              </a:ext>
            </a:extLst>
          </p:cNvPr>
          <p:cNvSpPr>
            <a:spLocks noGrp="1"/>
          </p:cNvSpPr>
          <p:nvPr>
            <p:ph type="body" sz="quarter" idx="20"/>
          </p:nvPr>
        </p:nvSpPr>
        <p:spPr>
          <a:xfrm>
            <a:off x="4261103" y="5507147"/>
            <a:ext cx="1371064" cy="423862"/>
          </a:xfrm>
        </p:spPr>
        <p:txBody>
          <a:bodyPr/>
          <a:lstStyle>
            <a:lvl1pPr algn="l">
              <a:defRPr sz="1200">
                <a:solidFill>
                  <a:schemeClr val="tx2"/>
                </a:solidFill>
              </a:defRPr>
            </a:lvl1pPr>
          </a:lstStyle>
          <a:p>
            <a:pPr lvl="0"/>
            <a:r>
              <a:rPr lang="en-US"/>
              <a:t>Click to edit Master text styles</a:t>
            </a:r>
          </a:p>
        </p:txBody>
      </p:sp>
      <p:sp>
        <p:nvSpPr>
          <p:cNvPr id="72" name="Text Placeholder 12" descr="Doughnut chart label 5">
            <a:extLst>
              <a:ext uri="{FF2B5EF4-FFF2-40B4-BE49-F238E27FC236}">
                <a16:creationId xmlns:a16="http://schemas.microsoft.com/office/drawing/2014/main" id="{DD17F439-D919-44B7-889F-96A1DAF172D4}"/>
              </a:ext>
            </a:extLst>
          </p:cNvPr>
          <p:cNvSpPr>
            <a:spLocks noGrp="1"/>
          </p:cNvSpPr>
          <p:nvPr>
            <p:ph type="body" sz="quarter" idx="21"/>
          </p:nvPr>
        </p:nvSpPr>
        <p:spPr>
          <a:xfrm>
            <a:off x="6088109" y="5507147"/>
            <a:ext cx="1371064" cy="423862"/>
          </a:xfrm>
        </p:spPr>
        <p:txBody>
          <a:bodyPr/>
          <a:lstStyle>
            <a:lvl1pPr algn="l">
              <a:defRPr sz="1200">
                <a:solidFill>
                  <a:schemeClr val="tx2"/>
                </a:solidFill>
              </a:defRPr>
            </a:lvl1pPr>
          </a:lstStyle>
          <a:p>
            <a:pPr lvl="0"/>
            <a:r>
              <a:rPr lang="en-US"/>
              <a:t>Click to edit Master text styles</a:t>
            </a:r>
          </a:p>
        </p:txBody>
      </p:sp>
      <p:sp>
        <p:nvSpPr>
          <p:cNvPr id="73" name="Text Placeholder 12" descr="Doughnut chart label 6">
            <a:extLst>
              <a:ext uri="{FF2B5EF4-FFF2-40B4-BE49-F238E27FC236}">
                <a16:creationId xmlns:a16="http://schemas.microsoft.com/office/drawing/2014/main" id="{0DA74846-CC03-44FE-9AE5-4975E808F8A0}"/>
              </a:ext>
            </a:extLst>
          </p:cNvPr>
          <p:cNvSpPr>
            <a:spLocks noGrp="1"/>
          </p:cNvSpPr>
          <p:nvPr>
            <p:ph type="body" sz="quarter" idx="22"/>
          </p:nvPr>
        </p:nvSpPr>
        <p:spPr>
          <a:xfrm>
            <a:off x="7920672" y="5507147"/>
            <a:ext cx="1371064" cy="423862"/>
          </a:xfrm>
        </p:spPr>
        <p:txBody>
          <a:bodyPr/>
          <a:lstStyle>
            <a:lvl1pPr algn="l">
              <a:defRPr sz="1200">
                <a:solidFill>
                  <a:schemeClr val="tx2"/>
                </a:solidFill>
              </a:defRPr>
            </a:lvl1pPr>
          </a:lstStyle>
          <a:p>
            <a:pPr lvl="0"/>
            <a:r>
              <a:rPr lang="en-US"/>
              <a:t>Click to edit Master text styles</a:t>
            </a:r>
          </a:p>
        </p:txBody>
      </p:sp>
      <p:sp>
        <p:nvSpPr>
          <p:cNvPr id="16" name="page number">
            <a:extLst>
              <a:ext uri="{FF2B5EF4-FFF2-40B4-BE49-F238E27FC236}">
                <a16:creationId xmlns:a16="http://schemas.microsoft.com/office/drawing/2014/main" id="{5FED840F-E343-734C-96BA-0EFF5AE5DAD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344289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page number">
            <a:extLst>
              <a:ext uri="{FF2B5EF4-FFF2-40B4-BE49-F238E27FC236}">
                <a16:creationId xmlns:a16="http://schemas.microsoft.com/office/drawing/2014/main" id="{BE17F87B-8433-6C45-84D8-13DF5C0ADDB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409995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hank You / Closing - Leaf">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5EF2240-266A-4843-B008-4BC7F29D2615}"/>
              </a:ext>
              <a:ext uri="{C183D7F6-B498-43B3-948B-1728B52AA6E4}">
                <adec:decorative xmlns:adec="http://schemas.microsoft.com/office/drawing/2017/decorative" val="1"/>
              </a:ext>
            </a:extLst>
          </p:cNvPr>
          <p:cNvGrpSpPr/>
          <p:nvPr userDrawn="1"/>
        </p:nvGrpSpPr>
        <p:grpSpPr>
          <a:xfrm>
            <a:off x="-2096828" y="875736"/>
            <a:ext cx="8395793" cy="2908667"/>
            <a:chOff x="-2096828" y="875736"/>
            <a:chExt cx="8395793" cy="2908667"/>
          </a:xfrm>
        </p:grpSpPr>
        <p:sp>
          <p:nvSpPr>
            <p:cNvPr id="8" name="Freeform 7">
              <a:extLst>
                <a:ext uri="{FF2B5EF4-FFF2-40B4-BE49-F238E27FC236}">
                  <a16:creationId xmlns:a16="http://schemas.microsoft.com/office/drawing/2014/main" id="{390856DC-2061-2B48-BE11-4479A868B88E}"/>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9" name="Freeform 8">
              <a:extLst>
                <a:ext uri="{FF2B5EF4-FFF2-40B4-BE49-F238E27FC236}">
                  <a16:creationId xmlns:a16="http://schemas.microsoft.com/office/drawing/2014/main" id="{798277E7-A565-C042-AA42-42D59F2BB625}"/>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94000">
                  <a:schemeClr val="bg1"/>
                </a:gs>
                <a:gs pos="16000">
                  <a:schemeClr val="accent4"/>
                </a:gs>
                <a:gs pos="76000">
                  <a:schemeClr val="bg1"/>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0" name="TextBox 9">
            <a:extLst>
              <a:ext uri="{FF2B5EF4-FFF2-40B4-BE49-F238E27FC236}">
                <a16:creationId xmlns:a16="http://schemas.microsoft.com/office/drawing/2014/main" id="{01F07DE2-A4BE-3B43-A385-D616B948566C}"/>
              </a:ext>
            </a:extLst>
          </p:cNvPr>
          <p:cNvSpPr txBox="1"/>
          <p:nvPr userDrawn="1"/>
        </p:nvSpPr>
        <p:spPr>
          <a:xfrm>
            <a:off x="7122912" y="4133697"/>
            <a:ext cx="3585557" cy="692497"/>
          </a:xfrm>
          <a:prstGeom prst="rect">
            <a:avLst/>
          </a:prstGeom>
        </p:spPr>
        <p:txBody>
          <a:bodyPr wrap="square" lIns="0" tIns="0" rIns="0" bIns="0" rtlCol="0">
            <a:spAutoFit/>
          </a:bodyPr>
          <a:lstStyle/>
          <a:p>
            <a:pPr algn="r" defTabSz="914400" rtl="0" eaLnBrk="1" latinLnBrk="0" hangingPunct="1">
              <a:lnSpc>
                <a:spcPct val="90000"/>
              </a:lnSpc>
              <a:spcBef>
                <a:spcPct val="0"/>
              </a:spcBef>
              <a:spcAft>
                <a:spcPts val="600"/>
              </a:spcAft>
              <a:buNone/>
            </a:pPr>
            <a:r>
              <a:rPr lang="en-US" sz="5000" b="0" kern="1200" cap="none" baseline="0">
                <a:solidFill>
                  <a:schemeClr val="accent2"/>
                </a:solidFill>
                <a:latin typeface="+mj-lt"/>
                <a:ea typeface="+mj-ea"/>
                <a:cs typeface="+mj-cs"/>
              </a:rPr>
              <a:t>Thank You</a:t>
            </a:r>
          </a:p>
        </p:txBody>
      </p:sp>
      <p:pic>
        <p:nvPicPr>
          <p:cNvPr id="13" name="Graphic 12">
            <a:extLst>
              <a:ext uri="{FF2B5EF4-FFF2-40B4-BE49-F238E27FC236}">
                <a16:creationId xmlns:a16="http://schemas.microsoft.com/office/drawing/2014/main" id="{083A34EF-ECB2-4146-A506-C274E70D968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2B712F1C-B8CD-7646-A97B-4158C30FC0C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616535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hank You / Closing - Plum">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27B38C5-18A7-2D47-B7BC-7C6354836CCB}"/>
              </a:ext>
              <a:ext uri="{C183D7F6-B498-43B3-948B-1728B52AA6E4}">
                <adec:decorative xmlns:adec="http://schemas.microsoft.com/office/drawing/2017/decorative" val="1"/>
              </a:ext>
            </a:extLst>
          </p:cNvPr>
          <p:cNvGrpSpPr/>
          <p:nvPr userDrawn="1"/>
        </p:nvGrpSpPr>
        <p:grpSpPr>
          <a:xfrm>
            <a:off x="-2096828" y="875736"/>
            <a:ext cx="8395793" cy="2908667"/>
            <a:chOff x="-2096828" y="875736"/>
            <a:chExt cx="8395793" cy="2908667"/>
          </a:xfrm>
        </p:grpSpPr>
        <p:sp>
          <p:nvSpPr>
            <p:cNvPr id="8" name="Freeform 7">
              <a:extLst>
                <a:ext uri="{FF2B5EF4-FFF2-40B4-BE49-F238E27FC236}">
                  <a16:creationId xmlns:a16="http://schemas.microsoft.com/office/drawing/2014/main" id="{67662624-1916-1147-8673-61A88FA00F73}"/>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9" name="Freeform 8">
              <a:extLst>
                <a:ext uri="{FF2B5EF4-FFF2-40B4-BE49-F238E27FC236}">
                  <a16:creationId xmlns:a16="http://schemas.microsoft.com/office/drawing/2014/main" id="{FD09CC14-B3A3-6744-9006-13C8D725B6F7}"/>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16000">
                  <a:schemeClr val="bg1">
                    <a:alpha val="0"/>
                  </a:schemeClr>
                </a:gs>
                <a:gs pos="77000">
                  <a:schemeClr val="tx2">
                    <a:lumMod val="0"/>
                    <a:lumOff val="100000"/>
                  </a:schemeClr>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0" name="TextBox 9">
            <a:extLst>
              <a:ext uri="{FF2B5EF4-FFF2-40B4-BE49-F238E27FC236}">
                <a16:creationId xmlns:a16="http://schemas.microsoft.com/office/drawing/2014/main" id="{53EB9DBD-7EC8-8749-8D2B-52C66972D46E}"/>
              </a:ext>
            </a:extLst>
          </p:cNvPr>
          <p:cNvSpPr txBox="1"/>
          <p:nvPr userDrawn="1"/>
        </p:nvSpPr>
        <p:spPr>
          <a:xfrm>
            <a:off x="7122912" y="4133697"/>
            <a:ext cx="3585557" cy="692497"/>
          </a:xfrm>
          <a:prstGeom prst="rect">
            <a:avLst/>
          </a:prstGeom>
        </p:spPr>
        <p:txBody>
          <a:bodyPr wrap="square" lIns="0" tIns="0" rIns="0" bIns="0" rtlCol="0">
            <a:spAutoFit/>
          </a:bodyPr>
          <a:lstStyle/>
          <a:p>
            <a:pPr algn="r" defTabSz="914400" rtl="0" eaLnBrk="1" latinLnBrk="0" hangingPunct="1">
              <a:lnSpc>
                <a:spcPct val="90000"/>
              </a:lnSpc>
              <a:spcBef>
                <a:spcPct val="0"/>
              </a:spcBef>
              <a:spcAft>
                <a:spcPts val="600"/>
              </a:spcAft>
              <a:buNone/>
            </a:pPr>
            <a:r>
              <a:rPr lang="en-US" sz="5000" b="0" kern="1200" cap="none" baseline="0">
                <a:solidFill>
                  <a:schemeClr val="accent2"/>
                </a:solidFill>
                <a:latin typeface="+mj-lt"/>
                <a:ea typeface="+mj-ea"/>
                <a:cs typeface="+mj-cs"/>
              </a:rPr>
              <a:t>Thank You</a:t>
            </a:r>
          </a:p>
        </p:txBody>
      </p:sp>
      <p:pic>
        <p:nvPicPr>
          <p:cNvPr id="13" name="Graphic 12">
            <a:extLst>
              <a:ext uri="{FF2B5EF4-FFF2-40B4-BE49-F238E27FC236}">
                <a16:creationId xmlns:a16="http://schemas.microsoft.com/office/drawing/2014/main" id="{C61EA87E-2139-1044-BE1B-4AB0B08424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0472DE30-0E15-7848-A56B-12C2A04ED13B}"/>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526511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hank You / Closing - Aqua">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26675FC6-0703-3C42-8CBD-782318274E82}"/>
              </a:ext>
              <a:ext uri="{C183D7F6-B498-43B3-948B-1728B52AA6E4}">
                <adec:decorative xmlns:adec="http://schemas.microsoft.com/office/drawing/2017/decorative" val="1"/>
              </a:ext>
            </a:extLst>
          </p:cNvPr>
          <p:cNvGrpSpPr/>
          <p:nvPr userDrawn="1"/>
        </p:nvGrpSpPr>
        <p:grpSpPr>
          <a:xfrm>
            <a:off x="-2096828" y="875736"/>
            <a:ext cx="8395793" cy="2908667"/>
            <a:chOff x="-2096828" y="875736"/>
            <a:chExt cx="8395793" cy="2908667"/>
          </a:xfrm>
        </p:grpSpPr>
        <p:sp>
          <p:nvSpPr>
            <p:cNvPr id="11" name="Freeform 10">
              <a:extLst>
                <a:ext uri="{FF2B5EF4-FFF2-40B4-BE49-F238E27FC236}">
                  <a16:creationId xmlns:a16="http://schemas.microsoft.com/office/drawing/2014/main" id="{32D62845-97D5-614C-B24D-84368E89A872}"/>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2" name="Freeform 11">
              <a:extLst>
                <a:ext uri="{FF2B5EF4-FFF2-40B4-BE49-F238E27FC236}">
                  <a16:creationId xmlns:a16="http://schemas.microsoft.com/office/drawing/2014/main" id="{D8567B03-BB58-B046-8C08-41A6910CB75E}"/>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16000">
                  <a:schemeClr val="bg1">
                    <a:alpha val="0"/>
                  </a:schemeClr>
                </a:gs>
                <a:gs pos="77000">
                  <a:schemeClr val="tx2">
                    <a:lumMod val="0"/>
                    <a:lumOff val="100000"/>
                  </a:schemeClr>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3" name="TextBox 12">
            <a:extLst>
              <a:ext uri="{FF2B5EF4-FFF2-40B4-BE49-F238E27FC236}">
                <a16:creationId xmlns:a16="http://schemas.microsoft.com/office/drawing/2014/main" id="{1BD12A38-34FF-DD48-95F6-31F5ED4772C8}"/>
              </a:ext>
            </a:extLst>
          </p:cNvPr>
          <p:cNvSpPr txBox="1"/>
          <p:nvPr userDrawn="1"/>
        </p:nvSpPr>
        <p:spPr>
          <a:xfrm>
            <a:off x="7122912" y="4133697"/>
            <a:ext cx="3585557" cy="692497"/>
          </a:xfrm>
          <a:prstGeom prst="rect">
            <a:avLst/>
          </a:prstGeom>
        </p:spPr>
        <p:txBody>
          <a:bodyPr wrap="square" lIns="0" tIns="0" rIns="0" bIns="0" rtlCol="0">
            <a:spAutoFit/>
          </a:bodyPr>
          <a:lstStyle/>
          <a:p>
            <a:pPr algn="r" defTabSz="914400" rtl="0" eaLnBrk="1" latinLnBrk="0" hangingPunct="1">
              <a:lnSpc>
                <a:spcPct val="90000"/>
              </a:lnSpc>
              <a:spcBef>
                <a:spcPct val="0"/>
              </a:spcBef>
              <a:spcAft>
                <a:spcPts val="600"/>
              </a:spcAft>
              <a:buNone/>
            </a:pPr>
            <a:r>
              <a:rPr lang="en-US" sz="5000" b="0" kern="1200" cap="none" baseline="0">
                <a:solidFill>
                  <a:schemeClr val="accent2"/>
                </a:solidFill>
                <a:latin typeface="+mj-lt"/>
                <a:ea typeface="+mj-ea"/>
                <a:cs typeface="+mj-cs"/>
              </a:rPr>
              <a:t>Thank You</a:t>
            </a:r>
          </a:p>
        </p:txBody>
      </p:sp>
      <p:pic>
        <p:nvPicPr>
          <p:cNvPr id="14" name="Graphic 13">
            <a:extLst>
              <a:ext uri="{FF2B5EF4-FFF2-40B4-BE49-F238E27FC236}">
                <a16:creationId xmlns:a16="http://schemas.microsoft.com/office/drawing/2014/main" id="{BA341B9A-C8D2-EA4F-9D8A-9922D0AD01F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5" name="Copyright" descr="Confidential copyright VMware, Inc. 2021">
            <a:extLst>
              <a:ext uri="{FF2B5EF4-FFF2-40B4-BE49-F238E27FC236}">
                <a16:creationId xmlns:a16="http://schemas.microsoft.com/office/drawing/2014/main" id="{EA2C7395-580D-D445-BAF2-54BDC05A9BA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672283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Font Check">
    <p:bg>
      <p:bgPr>
        <a:solidFill>
          <a:schemeClr val="accent5"/>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29BE03A-21B0-4196-A033-4E90957BA156}"/>
              </a:ext>
            </a:extLst>
          </p:cNvPr>
          <p:cNvSpPr>
            <a:spLocks noGrp="1"/>
          </p:cNvSpPr>
          <p:nvPr>
            <p:ph type="title" hasCustomPrompt="1"/>
          </p:nvPr>
        </p:nvSpPr>
        <p:spPr/>
        <p:txBody>
          <a:bodyPr/>
          <a:lstStyle>
            <a:lvl1pPr>
              <a:defRPr>
                <a:solidFill>
                  <a:schemeClr val="bg1"/>
                </a:solidFill>
              </a:defRPr>
            </a:lvl1pPr>
          </a:lstStyle>
          <a:p>
            <a:r>
              <a:rPr lang="en-US" sz="2800">
                <a:solidFill>
                  <a:schemeClr val="bg1"/>
                </a:solidFill>
              </a:rPr>
              <a:t>Metropolis Font Check</a:t>
            </a:r>
          </a:p>
        </p:txBody>
      </p:sp>
      <p:sp>
        <p:nvSpPr>
          <p:cNvPr id="51" name="Subtitle 2">
            <a:extLst>
              <a:ext uri="{FF2B5EF4-FFF2-40B4-BE49-F238E27FC236}">
                <a16:creationId xmlns:a16="http://schemas.microsoft.com/office/drawing/2014/main" id="{CB049186-CC25-4BD3-8410-4DE62ED4B08B}"/>
              </a:ext>
            </a:extLst>
          </p:cNvPr>
          <p:cNvSpPr>
            <a:spLocks noGrp="1"/>
          </p:cNvSpPr>
          <p:nvPr>
            <p:ph type="subTitle" idx="10" hasCustomPrompt="1"/>
          </p:nvPr>
        </p:nvSpPr>
        <p:spPr>
          <a:xfrm>
            <a:off x="592866" y="838105"/>
            <a:ext cx="10962687" cy="247743"/>
          </a:xfrm>
        </p:spPr>
        <p:txBody>
          <a:bodyPr/>
          <a:lstStyle>
            <a:lvl1pPr marL="0" indent="0" algn="l">
              <a:buNone/>
              <a:defRPr sz="20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Is the Metropolis font installed on my computer?</a:t>
            </a:r>
          </a:p>
        </p:txBody>
      </p:sp>
      <p:sp>
        <p:nvSpPr>
          <p:cNvPr id="43" name="Rectangle 42" descr="Do the fonts in the words below match on your screen?">
            <a:extLst>
              <a:ext uri="{FF2B5EF4-FFF2-40B4-BE49-F238E27FC236}">
                <a16:creationId xmlns:a16="http://schemas.microsoft.com/office/drawing/2014/main" id="{51A92F24-FC82-4FA9-9362-801284731CC8}"/>
              </a:ext>
            </a:extLst>
          </p:cNvPr>
          <p:cNvSpPr/>
          <p:nvPr userDrawn="1"/>
        </p:nvSpPr>
        <p:spPr bwMode="gray">
          <a:xfrm>
            <a:off x="623363" y="1616678"/>
            <a:ext cx="4633737" cy="244100"/>
          </a:xfrm>
          <a:prstGeom prst="rect">
            <a:avLst/>
          </a:prstGeom>
          <a:solidFill>
            <a:schemeClr val="accent5">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100">
                <a:solidFill>
                  <a:schemeClr val="bg1"/>
                </a:solidFill>
              </a:rPr>
              <a:t>Do the fonts in the words below match on your screen?</a:t>
            </a:r>
          </a:p>
        </p:txBody>
      </p:sp>
      <p:cxnSp>
        <p:nvCxnSpPr>
          <p:cNvPr id="45" name="Straight Connector 44">
            <a:extLst>
              <a:ext uri="{FF2B5EF4-FFF2-40B4-BE49-F238E27FC236}">
                <a16:creationId xmlns:a16="http://schemas.microsoft.com/office/drawing/2014/main" id="{B59E37DB-3217-4772-AE8E-E9673A139975}"/>
              </a:ext>
              <a:ext uri="{C183D7F6-B498-43B3-948B-1728B52AA6E4}">
                <adec:decorative xmlns:adec="http://schemas.microsoft.com/office/drawing/2017/decorative" val="1"/>
              </a:ext>
            </a:extLst>
          </p:cNvPr>
          <p:cNvCxnSpPr>
            <a:cxnSpLocks/>
          </p:cNvCxnSpPr>
          <p:nvPr userDrawn="1"/>
        </p:nvCxnSpPr>
        <p:spPr>
          <a:xfrm>
            <a:off x="623364" y="1860778"/>
            <a:ext cx="7299849" cy="0"/>
          </a:xfrm>
          <a:prstGeom prst="line">
            <a:avLst/>
          </a:prstGeom>
          <a:ln w="25400">
            <a:solidFill>
              <a:schemeClr val="accent5">
                <a:lumMod val="5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F0DFE264-D676-EA48-BBA7-F4F0331FA26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657155" y="2219739"/>
            <a:ext cx="3088310" cy="557972"/>
          </a:xfrm>
          <a:prstGeom prst="rect">
            <a:avLst/>
          </a:prstGeom>
        </p:spPr>
      </p:pic>
      <p:sp>
        <p:nvSpPr>
          <p:cNvPr id="44" name="Text Placeholder 43">
            <a:extLst>
              <a:ext uri="{FF2B5EF4-FFF2-40B4-BE49-F238E27FC236}">
                <a16:creationId xmlns:a16="http://schemas.microsoft.com/office/drawing/2014/main" id="{DDDC76C1-EE98-469A-A6AD-21148374D6C8}"/>
              </a:ext>
            </a:extLst>
          </p:cNvPr>
          <p:cNvSpPr>
            <a:spLocks noGrp="1"/>
          </p:cNvSpPr>
          <p:nvPr>
            <p:ph type="body" sz="quarter" idx="12" hasCustomPrompt="1"/>
          </p:nvPr>
        </p:nvSpPr>
        <p:spPr>
          <a:xfrm>
            <a:off x="598114" y="2908233"/>
            <a:ext cx="5354637" cy="895350"/>
          </a:xfrm>
        </p:spPr>
        <p:txBody>
          <a:bodyPr/>
          <a:lstStyle>
            <a:lvl1pPr>
              <a:defRPr sz="4900">
                <a:solidFill>
                  <a:schemeClr val="bg1"/>
                </a:solidFill>
              </a:defRPr>
            </a:lvl1pPr>
            <a:lvl2pPr>
              <a:defRPr sz="3600">
                <a:solidFill>
                  <a:schemeClr val="bg1"/>
                </a:solidFill>
              </a:defRPr>
            </a:lvl2pPr>
            <a:lvl3pPr>
              <a:defRPr sz="3200">
                <a:solidFill>
                  <a:schemeClr val="bg1"/>
                </a:solidFill>
              </a:defRPr>
            </a:lvl3pPr>
            <a:lvl4pPr>
              <a:defRPr sz="2800">
                <a:solidFill>
                  <a:schemeClr val="bg1"/>
                </a:solidFill>
              </a:defRPr>
            </a:lvl4pPr>
            <a:lvl5pPr>
              <a:defRPr sz="2800">
                <a:solidFill>
                  <a:schemeClr val="bg1"/>
                </a:solidFill>
              </a:defRPr>
            </a:lvl5pPr>
          </a:lstStyle>
          <a:p>
            <a:pPr lvl="0"/>
            <a:r>
              <a:rPr lang="en-US"/>
              <a:t>Metropolis</a:t>
            </a:r>
          </a:p>
        </p:txBody>
      </p:sp>
      <p:pic>
        <p:nvPicPr>
          <p:cNvPr id="5" name="Picture 4">
            <a:extLst>
              <a:ext uri="{FF2B5EF4-FFF2-40B4-BE49-F238E27FC236}">
                <a16:creationId xmlns:a16="http://schemas.microsoft.com/office/drawing/2014/main" id="{A0BB7D6E-2488-A644-A910-415B17221FBC}"/>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6030912" y="2242892"/>
            <a:ext cx="4743106" cy="538407"/>
          </a:xfrm>
          <a:prstGeom prst="rect">
            <a:avLst/>
          </a:prstGeom>
        </p:spPr>
      </p:pic>
      <p:sp>
        <p:nvSpPr>
          <p:cNvPr id="63" name="Text Placeholder 43">
            <a:extLst>
              <a:ext uri="{FF2B5EF4-FFF2-40B4-BE49-F238E27FC236}">
                <a16:creationId xmlns:a16="http://schemas.microsoft.com/office/drawing/2014/main" id="{6C28CB3F-7257-499E-B2F6-B9B1B38D820E}"/>
              </a:ext>
            </a:extLst>
          </p:cNvPr>
          <p:cNvSpPr>
            <a:spLocks noGrp="1"/>
          </p:cNvSpPr>
          <p:nvPr>
            <p:ph type="body" sz="quarter" idx="13" hasCustomPrompt="1"/>
          </p:nvPr>
        </p:nvSpPr>
        <p:spPr>
          <a:xfrm>
            <a:off x="5983683" y="2908233"/>
            <a:ext cx="5354637" cy="895350"/>
          </a:xfrm>
        </p:spPr>
        <p:txBody>
          <a:bodyPr/>
          <a:lstStyle>
            <a:lvl1pPr>
              <a:defRPr sz="4900">
                <a:solidFill>
                  <a:schemeClr val="bg1"/>
                </a:solidFill>
                <a:latin typeface="+mj-lt"/>
              </a:defRPr>
            </a:lvl1pPr>
            <a:lvl2pPr>
              <a:defRPr sz="3600">
                <a:solidFill>
                  <a:schemeClr val="bg1"/>
                </a:solidFill>
              </a:defRPr>
            </a:lvl2pPr>
            <a:lvl3pPr>
              <a:defRPr sz="3200">
                <a:solidFill>
                  <a:schemeClr val="bg1"/>
                </a:solidFill>
              </a:defRPr>
            </a:lvl3pPr>
            <a:lvl4pPr>
              <a:defRPr sz="2800">
                <a:solidFill>
                  <a:schemeClr val="bg1"/>
                </a:solidFill>
              </a:defRPr>
            </a:lvl4pPr>
            <a:lvl5pPr>
              <a:defRPr sz="2800">
                <a:solidFill>
                  <a:schemeClr val="bg1"/>
                </a:solidFill>
              </a:defRPr>
            </a:lvl5pPr>
          </a:lstStyle>
          <a:p>
            <a:pPr lvl="0"/>
            <a:r>
              <a:rPr lang="en-US"/>
              <a:t>Metropolis Light</a:t>
            </a:r>
          </a:p>
        </p:txBody>
      </p:sp>
    </p:spTree>
    <p:extLst>
      <p:ext uri="{BB962C8B-B14F-4D97-AF65-F5344CB8AC3E}">
        <p14:creationId xmlns:p14="http://schemas.microsoft.com/office/powerpoint/2010/main" val="1425995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Header – Leaf">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a:t>Section Title Option 1</a:t>
            </a:r>
            <a:br>
              <a:rPr lang="en-US"/>
            </a:br>
            <a:r>
              <a:rPr lang="en-US"/>
              <a:t>Leaf and Ocean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grpSp>
        <p:nvGrpSpPr>
          <p:cNvPr id="3" name="parallelogram graphics">
            <a:extLst>
              <a:ext uri="{FF2B5EF4-FFF2-40B4-BE49-F238E27FC236}">
                <a16:creationId xmlns:a16="http://schemas.microsoft.com/office/drawing/2014/main" id="{4179C3A7-5E74-9045-81C2-636194DEEB7B}"/>
              </a:ext>
              <a:ext uri="{C183D7F6-B498-43B3-948B-1728B52AA6E4}">
                <adec:decorative xmlns:adec="http://schemas.microsoft.com/office/drawing/2017/decorative" val="1"/>
              </a:ext>
            </a:extLst>
          </p:cNvPr>
          <p:cNvGrpSpPr/>
          <p:nvPr userDrawn="1"/>
        </p:nvGrpSpPr>
        <p:grpSpPr>
          <a:xfrm>
            <a:off x="5180604" y="3294915"/>
            <a:ext cx="9157084" cy="2284913"/>
            <a:chOff x="5180604" y="3294915"/>
            <a:chExt cx="9157084" cy="2284913"/>
          </a:xfrm>
        </p:grpSpPr>
        <p:sp>
          <p:nvSpPr>
            <p:cNvPr id="26" name="Freeform 25">
              <a:extLst>
                <a:ext uri="{FF2B5EF4-FFF2-40B4-BE49-F238E27FC236}">
                  <a16:creationId xmlns:a16="http://schemas.microsoft.com/office/drawing/2014/main" id="{BC7C29EF-2F18-D94B-B2F7-6E9AFD0EC758}"/>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chemeClr val="accent4"/>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51" name="Freeform: Shape 50">
              <a:extLst>
                <a:ext uri="{FF2B5EF4-FFF2-40B4-BE49-F238E27FC236}">
                  <a16:creationId xmlns:a16="http://schemas.microsoft.com/office/drawing/2014/main" id="{8D3A6683-B1EA-4507-96A9-030793602B44}"/>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chemeClr val="accent4"/>
                </a:gs>
                <a:gs pos="95000">
                  <a:schemeClr val="bg1"/>
                </a:gs>
                <a:gs pos="74000">
                  <a:schemeClr val="bg1">
                    <a:alpha val="79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2" name="Graphic 11">
            <a:extLst>
              <a:ext uri="{FF2B5EF4-FFF2-40B4-BE49-F238E27FC236}">
                <a16:creationId xmlns:a16="http://schemas.microsoft.com/office/drawing/2014/main" id="{400A8319-C8D0-2045-925F-144C98981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3" name="Copyright" descr="Confidential copyright VMware, Inc. 2021">
            <a:extLst>
              <a:ext uri="{FF2B5EF4-FFF2-40B4-BE49-F238E27FC236}">
                <a16:creationId xmlns:a16="http://schemas.microsoft.com/office/drawing/2014/main" id="{72650901-D7DC-FD4A-9F11-4A96B4E7128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4" name="page number">
            <a:extLst>
              <a:ext uri="{FF2B5EF4-FFF2-40B4-BE49-F238E27FC236}">
                <a16:creationId xmlns:a16="http://schemas.microsoft.com/office/drawing/2014/main" id="{20A83C12-6BEB-4E4C-9FB0-AA1FB4C661B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41853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grpSp>
        <p:nvGrpSpPr>
          <p:cNvPr id="61" name="grey boxes">
            <a:extLst>
              <a:ext uri="{FF2B5EF4-FFF2-40B4-BE49-F238E27FC236}">
                <a16:creationId xmlns:a16="http://schemas.microsoft.com/office/drawing/2014/main" id="{E2F285D2-B641-461F-87F0-20A9C65B2EF7}"/>
              </a:ext>
              <a:ext uri="{C183D7F6-B498-43B3-948B-1728B52AA6E4}">
                <adec:decorative xmlns:adec="http://schemas.microsoft.com/office/drawing/2017/decorative" val="1"/>
              </a:ext>
            </a:extLst>
          </p:cNvPr>
          <p:cNvGrpSpPr/>
          <p:nvPr userDrawn="1"/>
        </p:nvGrpSpPr>
        <p:grpSpPr bwMode="gray">
          <a:xfrm>
            <a:off x="609441" y="1600202"/>
            <a:ext cx="10055941" cy="4580469"/>
            <a:chOff x="609441" y="1600198"/>
            <a:chExt cx="10055941" cy="4580469"/>
          </a:xfrm>
        </p:grpSpPr>
        <p:sp>
          <p:nvSpPr>
            <p:cNvPr id="110" name="Rectangle 109">
              <a:extLst>
                <a:ext uri="{FF2B5EF4-FFF2-40B4-BE49-F238E27FC236}">
                  <a16:creationId xmlns:a16="http://schemas.microsoft.com/office/drawing/2014/main" id="{115EE1AC-AAA1-4CAF-886B-474B1A0C95C4}"/>
                </a:ext>
                <a:ext uri="{C183D7F6-B498-43B3-948B-1728B52AA6E4}">
                  <adec:decorative xmlns:adec="http://schemas.microsoft.com/office/drawing/2017/decorative" val="1"/>
                </a:ext>
              </a:extLst>
            </p:cNvPr>
            <p:cNvSpPr/>
            <p:nvPr/>
          </p:nvSpPr>
          <p:spPr bwMode="gray">
            <a:xfrm>
              <a:off x="609441" y="1600199"/>
              <a:ext cx="914203"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1" name="Rectangle 110">
              <a:extLst>
                <a:ext uri="{FF2B5EF4-FFF2-40B4-BE49-F238E27FC236}">
                  <a16:creationId xmlns:a16="http://schemas.microsoft.com/office/drawing/2014/main" id="{7037B7F2-249C-4DB7-A4FF-AD7E08892A0F}"/>
                </a:ext>
                <a:ext uri="{C183D7F6-B498-43B3-948B-1728B52AA6E4}">
                  <adec:decorative xmlns:adec="http://schemas.microsoft.com/office/drawing/2017/decorative" val="1"/>
                </a:ext>
              </a:extLst>
            </p:cNvPr>
            <p:cNvSpPr/>
            <p:nvPr/>
          </p:nvSpPr>
          <p:spPr bwMode="gray">
            <a:xfrm>
              <a:off x="2436448" y="1600198"/>
              <a:ext cx="915282"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2" name="Rectangle 111">
              <a:extLst>
                <a:ext uri="{FF2B5EF4-FFF2-40B4-BE49-F238E27FC236}">
                  <a16:creationId xmlns:a16="http://schemas.microsoft.com/office/drawing/2014/main" id="{6B02FE08-2379-4E6C-AE27-D7D2ECAB18B8}"/>
                </a:ext>
                <a:ext uri="{C183D7F6-B498-43B3-948B-1728B52AA6E4}">
                  <adec:decorative xmlns:adec="http://schemas.microsoft.com/office/drawing/2017/decorative" val="1"/>
                </a:ext>
              </a:extLst>
            </p:cNvPr>
            <p:cNvSpPr/>
            <p:nvPr/>
          </p:nvSpPr>
          <p:spPr bwMode="gray">
            <a:xfrm>
              <a:off x="4263453" y="1600198"/>
              <a:ext cx="920909"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3" name="Rectangle 112">
              <a:extLst>
                <a:ext uri="{FF2B5EF4-FFF2-40B4-BE49-F238E27FC236}">
                  <a16:creationId xmlns:a16="http://schemas.microsoft.com/office/drawing/2014/main" id="{D7C17E9A-3B70-4668-8EAE-9C7D73BACCA1}"/>
                </a:ext>
                <a:ext uri="{C183D7F6-B498-43B3-948B-1728B52AA6E4}">
                  <adec:decorative xmlns:adec="http://schemas.microsoft.com/office/drawing/2017/decorative" val="1"/>
                </a:ext>
              </a:extLst>
            </p:cNvPr>
            <p:cNvSpPr/>
            <p:nvPr/>
          </p:nvSpPr>
          <p:spPr bwMode="gray">
            <a:xfrm>
              <a:off x="6090459" y="1600198"/>
              <a:ext cx="920909"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4" name="Rectangle 113">
              <a:extLst>
                <a:ext uri="{FF2B5EF4-FFF2-40B4-BE49-F238E27FC236}">
                  <a16:creationId xmlns:a16="http://schemas.microsoft.com/office/drawing/2014/main" id="{E02751E5-34AD-4357-BC67-2269F668FD57}"/>
                </a:ext>
                <a:ext uri="{C183D7F6-B498-43B3-948B-1728B52AA6E4}">
                  <adec:decorative xmlns:adec="http://schemas.microsoft.com/office/drawing/2017/decorative" val="1"/>
                </a:ext>
              </a:extLst>
            </p:cNvPr>
            <p:cNvSpPr/>
            <p:nvPr/>
          </p:nvSpPr>
          <p:spPr bwMode="gray">
            <a:xfrm>
              <a:off x="7921943" y="1600198"/>
              <a:ext cx="916431"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5" name="Rectangle 114">
              <a:extLst>
                <a:ext uri="{FF2B5EF4-FFF2-40B4-BE49-F238E27FC236}">
                  <a16:creationId xmlns:a16="http://schemas.microsoft.com/office/drawing/2014/main" id="{452A85DA-B39F-40AB-B423-9F7CCB3D0D63}"/>
                </a:ext>
                <a:ext uri="{C183D7F6-B498-43B3-948B-1728B52AA6E4}">
                  <adec:decorative xmlns:adec="http://schemas.microsoft.com/office/drawing/2017/decorative" val="1"/>
                </a:ext>
              </a:extLst>
            </p:cNvPr>
            <p:cNvSpPr/>
            <p:nvPr/>
          </p:nvSpPr>
          <p:spPr bwMode="gray">
            <a:xfrm>
              <a:off x="9750028" y="1600198"/>
              <a:ext cx="915354" cy="458046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 name="Group 1">
            <a:extLst>
              <a:ext uri="{FF2B5EF4-FFF2-40B4-BE49-F238E27FC236}">
                <a16:creationId xmlns:a16="http://schemas.microsoft.com/office/drawing/2014/main" id="{FEACC7A9-0E02-EC44-8212-DCAA966470C0}"/>
              </a:ext>
              <a:ext uri="{C183D7F6-B498-43B3-948B-1728B52AA6E4}">
                <adec:decorative xmlns:adec="http://schemas.microsoft.com/office/drawing/2017/decorative" val="1"/>
              </a:ext>
            </a:extLst>
          </p:cNvPr>
          <p:cNvGrpSpPr/>
          <p:nvPr userDrawn="1"/>
        </p:nvGrpSpPr>
        <p:grpSpPr>
          <a:xfrm>
            <a:off x="0" y="0"/>
            <a:ext cx="12188826" cy="6858004"/>
            <a:chOff x="0" y="0"/>
            <a:chExt cx="12188826" cy="6858004"/>
          </a:xfrm>
        </p:grpSpPr>
        <p:cxnSp>
          <p:nvCxnSpPr>
            <p:cNvPr id="85" name="Straight Connector 84">
              <a:extLst>
                <a:ext uri="{FF2B5EF4-FFF2-40B4-BE49-F238E27FC236}">
                  <a16:creationId xmlns:a16="http://schemas.microsoft.com/office/drawing/2014/main" id="{5B6B4CFD-041A-4081-89A4-C2B194E6465E}"/>
                </a:ext>
                <a:ext uri="{C183D7F6-B498-43B3-948B-1728B52AA6E4}">
                  <adec:decorative xmlns:adec="http://schemas.microsoft.com/office/drawing/2017/decorative" val="1"/>
                </a:ext>
              </a:extLst>
            </p:cNvPr>
            <p:cNvCxnSpPr/>
            <p:nvPr/>
          </p:nvCxnSpPr>
          <p:spPr bwMode="gray">
            <a:xfrm>
              <a:off x="609601"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C63B978F-4215-434A-A0BE-E77776CE37B1}"/>
                </a:ext>
                <a:ext uri="{C183D7F6-B498-43B3-948B-1728B52AA6E4}">
                  <adec:decorative xmlns:adec="http://schemas.microsoft.com/office/drawing/2017/decorative" val="1"/>
                </a:ext>
              </a:extLst>
            </p:cNvPr>
            <p:cNvCxnSpPr/>
            <p:nvPr/>
          </p:nvCxnSpPr>
          <p:spPr bwMode="gray">
            <a:xfrm>
              <a:off x="1523644"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09EEB78C-3DA9-4AD7-BFB1-207EDE403F9D}"/>
                </a:ext>
                <a:ext uri="{C183D7F6-B498-43B3-948B-1728B52AA6E4}">
                  <adec:decorative xmlns:adec="http://schemas.microsoft.com/office/drawing/2017/decorative" val="1"/>
                </a:ext>
              </a:extLst>
            </p:cNvPr>
            <p:cNvCxnSpPr/>
            <p:nvPr/>
          </p:nvCxnSpPr>
          <p:spPr bwMode="gray">
            <a:xfrm>
              <a:off x="1980665"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062D7CE-4A4A-4C41-833F-B30B3E74AEAC}"/>
                </a:ext>
                <a:ext uri="{C183D7F6-B498-43B3-948B-1728B52AA6E4}">
                  <adec:decorative xmlns:adec="http://schemas.microsoft.com/office/drawing/2017/decorative" val="1"/>
                </a:ext>
              </a:extLst>
            </p:cNvPr>
            <p:cNvCxnSpPr/>
            <p:nvPr/>
          </p:nvCxnSpPr>
          <p:spPr bwMode="gray">
            <a:xfrm>
              <a:off x="2437686"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19C628EF-969E-4429-A992-9AD0AFECF81E}"/>
                </a:ext>
                <a:ext uri="{C183D7F6-B498-43B3-948B-1728B52AA6E4}">
                  <adec:decorative xmlns:adec="http://schemas.microsoft.com/office/drawing/2017/decorative" val="1"/>
                </a:ext>
              </a:extLst>
            </p:cNvPr>
            <p:cNvCxnSpPr/>
            <p:nvPr/>
          </p:nvCxnSpPr>
          <p:spPr bwMode="gray">
            <a:xfrm>
              <a:off x="2894708"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8C7BD383-0D5C-4E3A-99F7-4DC5A51DF948}"/>
                </a:ext>
                <a:ext uri="{C183D7F6-B498-43B3-948B-1728B52AA6E4}">
                  <adec:decorative xmlns:adec="http://schemas.microsoft.com/office/drawing/2017/decorative" val="1"/>
                </a:ext>
              </a:extLst>
            </p:cNvPr>
            <p:cNvCxnSpPr/>
            <p:nvPr/>
          </p:nvCxnSpPr>
          <p:spPr bwMode="gray">
            <a:xfrm>
              <a:off x="3351729"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FAA2EE63-4F24-4A26-9268-D15D92D5B068}"/>
                </a:ext>
                <a:ext uri="{C183D7F6-B498-43B3-948B-1728B52AA6E4}">
                  <adec:decorative xmlns:adec="http://schemas.microsoft.com/office/drawing/2017/decorative" val="1"/>
                </a:ext>
              </a:extLst>
            </p:cNvPr>
            <p:cNvCxnSpPr/>
            <p:nvPr/>
          </p:nvCxnSpPr>
          <p:spPr bwMode="gray">
            <a:xfrm>
              <a:off x="3808750"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64BB08D-864A-44D4-88F6-679DBAE518B7}"/>
                </a:ext>
                <a:ext uri="{C183D7F6-B498-43B3-948B-1728B52AA6E4}">
                  <adec:decorative xmlns:adec="http://schemas.microsoft.com/office/drawing/2017/decorative" val="1"/>
                </a:ext>
              </a:extLst>
            </p:cNvPr>
            <p:cNvCxnSpPr/>
            <p:nvPr/>
          </p:nvCxnSpPr>
          <p:spPr bwMode="gray">
            <a:xfrm>
              <a:off x="4265772"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9FA3F8A1-60DA-47E1-92DD-967475B2DF58}"/>
                </a:ext>
                <a:ext uri="{C183D7F6-B498-43B3-948B-1728B52AA6E4}">
                  <adec:decorative xmlns:adec="http://schemas.microsoft.com/office/drawing/2017/decorative" val="1"/>
                </a:ext>
              </a:extLst>
            </p:cNvPr>
            <p:cNvCxnSpPr/>
            <p:nvPr/>
          </p:nvCxnSpPr>
          <p:spPr bwMode="gray">
            <a:xfrm>
              <a:off x="4722793"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DECF40D-CC60-45F8-B236-F9FAC1F3E8CF}"/>
                </a:ext>
                <a:ext uri="{C183D7F6-B498-43B3-948B-1728B52AA6E4}">
                  <adec:decorative xmlns:adec="http://schemas.microsoft.com/office/drawing/2017/decorative" val="1"/>
                </a:ext>
              </a:extLst>
            </p:cNvPr>
            <p:cNvCxnSpPr/>
            <p:nvPr/>
          </p:nvCxnSpPr>
          <p:spPr bwMode="gray">
            <a:xfrm>
              <a:off x="5179814"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623BAEC6-A3C2-4892-9093-BD8EA8A7E0F6}"/>
                </a:ext>
                <a:ext uri="{C183D7F6-B498-43B3-948B-1728B52AA6E4}">
                  <adec:decorative xmlns:adec="http://schemas.microsoft.com/office/drawing/2017/decorative" val="1"/>
                </a:ext>
              </a:extLst>
            </p:cNvPr>
            <p:cNvCxnSpPr/>
            <p:nvPr/>
          </p:nvCxnSpPr>
          <p:spPr bwMode="gray">
            <a:xfrm>
              <a:off x="5636836"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D4E16FB9-EDCA-4CA6-9212-0AEBFCE175D7}"/>
                </a:ext>
                <a:ext uri="{C183D7F6-B498-43B3-948B-1728B52AA6E4}">
                  <adec:decorative xmlns:adec="http://schemas.microsoft.com/office/drawing/2017/decorative" val="1"/>
                </a:ext>
              </a:extLst>
            </p:cNvPr>
            <p:cNvCxnSpPr/>
            <p:nvPr/>
          </p:nvCxnSpPr>
          <p:spPr bwMode="gray">
            <a:xfrm>
              <a:off x="6093857"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3AE637F-804F-4244-9AA9-FF4A629A143C}"/>
                </a:ext>
                <a:ext uri="{C183D7F6-B498-43B3-948B-1728B52AA6E4}">
                  <adec:decorative xmlns:adec="http://schemas.microsoft.com/office/drawing/2017/decorative" val="1"/>
                </a:ext>
              </a:extLst>
            </p:cNvPr>
            <p:cNvCxnSpPr/>
            <p:nvPr/>
          </p:nvCxnSpPr>
          <p:spPr bwMode="gray">
            <a:xfrm>
              <a:off x="6550878"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5EFB8414-3949-428A-B700-7C38A44425B2}"/>
                </a:ext>
                <a:ext uri="{C183D7F6-B498-43B3-948B-1728B52AA6E4}">
                  <adec:decorative xmlns:adec="http://schemas.microsoft.com/office/drawing/2017/decorative" val="1"/>
                </a:ext>
              </a:extLst>
            </p:cNvPr>
            <p:cNvCxnSpPr/>
            <p:nvPr/>
          </p:nvCxnSpPr>
          <p:spPr bwMode="gray">
            <a:xfrm>
              <a:off x="7007900"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BA61D1AB-B7D2-4169-B38F-56371D50E1DA}"/>
                </a:ext>
                <a:ext uri="{C183D7F6-B498-43B3-948B-1728B52AA6E4}">
                  <adec:decorative xmlns:adec="http://schemas.microsoft.com/office/drawing/2017/decorative" val="1"/>
                </a:ext>
              </a:extLst>
            </p:cNvPr>
            <p:cNvCxnSpPr/>
            <p:nvPr/>
          </p:nvCxnSpPr>
          <p:spPr bwMode="gray">
            <a:xfrm>
              <a:off x="7464921"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D00C4593-A442-4B6C-8E9D-80BFEB1746D6}"/>
                </a:ext>
                <a:ext uri="{C183D7F6-B498-43B3-948B-1728B52AA6E4}">
                  <adec:decorative xmlns:adec="http://schemas.microsoft.com/office/drawing/2017/decorative" val="1"/>
                </a:ext>
              </a:extLst>
            </p:cNvPr>
            <p:cNvCxnSpPr/>
            <p:nvPr/>
          </p:nvCxnSpPr>
          <p:spPr bwMode="gray">
            <a:xfrm>
              <a:off x="7921943"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95B5E413-FAFF-430F-B105-4D122D50AEE1}"/>
                </a:ext>
                <a:ext uri="{C183D7F6-B498-43B3-948B-1728B52AA6E4}">
                  <adec:decorative xmlns:adec="http://schemas.microsoft.com/office/drawing/2017/decorative" val="1"/>
                </a:ext>
              </a:extLst>
            </p:cNvPr>
            <p:cNvCxnSpPr/>
            <p:nvPr/>
          </p:nvCxnSpPr>
          <p:spPr bwMode="gray">
            <a:xfrm>
              <a:off x="8378964"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B845328-662D-4D12-A209-6A0B1E78DF14}"/>
                </a:ext>
                <a:ext uri="{C183D7F6-B498-43B3-948B-1728B52AA6E4}">
                  <adec:decorative xmlns:adec="http://schemas.microsoft.com/office/drawing/2017/decorative" val="1"/>
                </a:ext>
              </a:extLst>
            </p:cNvPr>
            <p:cNvCxnSpPr/>
            <p:nvPr/>
          </p:nvCxnSpPr>
          <p:spPr bwMode="gray">
            <a:xfrm>
              <a:off x="8835985"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2AC19B5D-D919-4A48-953C-03994329E19B}"/>
                </a:ext>
                <a:ext uri="{C183D7F6-B498-43B3-948B-1728B52AA6E4}">
                  <adec:decorative xmlns:adec="http://schemas.microsoft.com/office/drawing/2017/decorative" val="1"/>
                </a:ext>
              </a:extLst>
            </p:cNvPr>
            <p:cNvCxnSpPr/>
            <p:nvPr/>
          </p:nvCxnSpPr>
          <p:spPr bwMode="gray">
            <a:xfrm>
              <a:off x="9750028"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AC81C8DC-CB2F-445A-8F7B-5A864393B553}"/>
                </a:ext>
                <a:ext uri="{C183D7F6-B498-43B3-948B-1728B52AA6E4}">
                  <adec:decorative xmlns:adec="http://schemas.microsoft.com/office/drawing/2017/decorative" val="1"/>
                </a:ext>
              </a:extLst>
            </p:cNvPr>
            <p:cNvCxnSpPr/>
            <p:nvPr/>
          </p:nvCxnSpPr>
          <p:spPr bwMode="gray">
            <a:xfrm>
              <a:off x="9293007"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F3CD9F68-6C35-4B43-B8E1-1ABF75D8D588}"/>
                </a:ext>
                <a:ext uri="{C183D7F6-B498-43B3-948B-1728B52AA6E4}">
                  <adec:decorative xmlns:adec="http://schemas.microsoft.com/office/drawing/2017/decorative" val="1"/>
                </a:ext>
              </a:extLst>
            </p:cNvPr>
            <p:cNvCxnSpPr/>
            <p:nvPr/>
          </p:nvCxnSpPr>
          <p:spPr bwMode="gray">
            <a:xfrm>
              <a:off x="10207049"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BBBCE95B-721C-44A5-8B94-8F0E42FF53FE}"/>
                </a:ext>
                <a:ext uri="{C183D7F6-B498-43B3-948B-1728B52AA6E4}">
                  <adec:decorative xmlns:adec="http://schemas.microsoft.com/office/drawing/2017/decorative" val="1"/>
                </a:ext>
              </a:extLst>
            </p:cNvPr>
            <p:cNvCxnSpPr/>
            <p:nvPr/>
          </p:nvCxnSpPr>
          <p:spPr bwMode="gray">
            <a:xfrm>
              <a:off x="10664071"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3B934F61-1ED7-4209-A1E3-04C68085B10E}"/>
                </a:ext>
                <a:ext uri="{C183D7F6-B498-43B3-948B-1728B52AA6E4}">
                  <adec:decorative xmlns:adec="http://schemas.microsoft.com/office/drawing/2017/decorative" val="1"/>
                </a:ext>
              </a:extLst>
            </p:cNvPr>
            <p:cNvCxnSpPr/>
            <p:nvPr/>
          </p:nvCxnSpPr>
          <p:spPr bwMode="gray">
            <a:xfrm>
              <a:off x="11121092"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8F636E46-095E-439D-B78B-EBC72DB23290}"/>
                </a:ext>
                <a:ext uri="{C183D7F6-B498-43B3-948B-1728B52AA6E4}">
                  <adec:decorative xmlns:adec="http://schemas.microsoft.com/office/drawing/2017/decorative" val="1"/>
                </a:ext>
              </a:extLst>
            </p:cNvPr>
            <p:cNvCxnSpPr/>
            <p:nvPr/>
          </p:nvCxnSpPr>
          <p:spPr bwMode="gray">
            <a:xfrm>
              <a:off x="1066622"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61497272-E949-488B-B9F6-FD10BA6526BF}"/>
                </a:ext>
                <a:ext uri="{C183D7F6-B498-43B3-948B-1728B52AA6E4}">
                  <adec:decorative xmlns:adec="http://schemas.microsoft.com/office/drawing/2017/decorative" val="1"/>
                </a:ext>
              </a:extLst>
            </p:cNvPr>
            <p:cNvCxnSpPr/>
            <p:nvPr/>
          </p:nvCxnSpPr>
          <p:spPr bwMode="gray">
            <a:xfrm>
              <a:off x="11572105" y="2683"/>
              <a:ext cx="0" cy="6855315"/>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34689D4-9BAE-40BF-B953-E1A0CA4F5C15}"/>
                </a:ext>
                <a:ext uri="{C183D7F6-B498-43B3-948B-1728B52AA6E4}">
                  <adec:decorative xmlns:adec="http://schemas.microsoft.com/office/drawing/2017/decorative" val="1"/>
                </a:ext>
              </a:extLst>
            </p:cNvPr>
            <p:cNvCxnSpPr/>
            <p:nvPr/>
          </p:nvCxnSpPr>
          <p:spPr bwMode="gray">
            <a:xfrm rot="5400000">
              <a:off x="6094413" y="-6094413"/>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74A3364-6F4C-4749-A110-B336801330E0}"/>
                </a:ext>
                <a:ext uri="{C183D7F6-B498-43B3-948B-1728B52AA6E4}">
                  <adec:decorative xmlns:adec="http://schemas.microsoft.com/office/drawing/2017/decorative" val="1"/>
                </a:ext>
              </a:extLst>
            </p:cNvPr>
            <p:cNvCxnSpPr/>
            <p:nvPr/>
          </p:nvCxnSpPr>
          <p:spPr bwMode="gray">
            <a:xfrm rot="5400000">
              <a:off x="6094413" y="-56372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690EC6B6-039D-4549-B1B1-8FF8A3FC2F66}"/>
                </a:ext>
                <a:ext uri="{C183D7F6-B498-43B3-948B-1728B52AA6E4}">
                  <adec:decorative xmlns:adec="http://schemas.microsoft.com/office/drawing/2017/decorative" val="1"/>
                </a:ext>
              </a:extLst>
            </p:cNvPr>
            <p:cNvCxnSpPr/>
            <p:nvPr/>
          </p:nvCxnSpPr>
          <p:spPr bwMode="gray">
            <a:xfrm rot="5400000">
              <a:off x="6094413" y="-51800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55F4FAC-9412-45E9-99EC-FDC351D60453}"/>
                </a:ext>
                <a:ext uri="{C183D7F6-B498-43B3-948B-1728B52AA6E4}">
                  <adec:decorative xmlns:adec="http://schemas.microsoft.com/office/drawing/2017/decorative" val="1"/>
                </a:ext>
              </a:extLst>
            </p:cNvPr>
            <p:cNvCxnSpPr/>
            <p:nvPr/>
          </p:nvCxnSpPr>
          <p:spPr bwMode="gray">
            <a:xfrm rot="5400000">
              <a:off x="6094413" y="-31202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A0C0A33-67B3-48C9-9B83-C39DFDEF5E0A}"/>
                </a:ext>
                <a:ext uri="{C183D7F6-B498-43B3-948B-1728B52AA6E4}">
                  <adec:decorative xmlns:adec="http://schemas.microsoft.com/office/drawing/2017/decorative" val="1"/>
                </a:ext>
              </a:extLst>
            </p:cNvPr>
            <p:cNvCxnSpPr/>
            <p:nvPr/>
          </p:nvCxnSpPr>
          <p:spPr bwMode="gray">
            <a:xfrm rot="5400000">
              <a:off x="6094413" y="-26630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A87FF284-D960-4A05-8053-9886608C6599}"/>
                </a:ext>
                <a:ext uri="{C183D7F6-B498-43B3-948B-1728B52AA6E4}">
                  <adec:decorative xmlns:adec="http://schemas.microsoft.com/office/drawing/2017/decorative" val="1"/>
                </a:ext>
              </a:extLst>
            </p:cNvPr>
            <p:cNvCxnSpPr/>
            <p:nvPr/>
          </p:nvCxnSpPr>
          <p:spPr bwMode="gray">
            <a:xfrm rot="5400000">
              <a:off x="6094413" y="-22058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6BA61019-342C-4EDD-97C6-EDA59774644E}"/>
                </a:ext>
                <a:ext uri="{C183D7F6-B498-43B3-948B-1728B52AA6E4}">
                  <adec:decorative xmlns:adec="http://schemas.microsoft.com/office/drawing/2017/decorative" val="1"/>
                </a:ext>
              </a:extLst>
            </p:cNvPr>
            <p:cNvCxnSpPr/>
            <p:nvPr/>
          </p:nvCxnSpPr>
          <p:spPr bwMode="gray">
            <a:xfrm rot="5400000">
              <a:off x="6094413" y="-17486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34785CB-17D0-49DD-8DC9-3C93626DC776}"/>
                </a:ext>
                <a:ext uri="{C183D7F6-B498-43B3-948B-1728B52AA6E4}">
                  <adec:decorative xmlns:adec="http://schemas.microsoft.com/office/drawing/2017/decorative" val="1"/>
                </a:ext>
              </a:extLst>
            </p:cNvPr>
            <p:cNvCxnSpPr/>
            <p:nvPr/>
          </p:nvCxnSpPr>
          <p:spPr bwMode="gray">
            <a:xfrm rot="5400000">
              <a:off x="6094413" y="-1291438"/>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25DB222-E3A0-48A3-BBD5-FD2616577D2D}"/>
                </a:ext>
                <a:ext uri="{C183D7F6-B498-43B3-948B-1728B52AA6E4}">
                  <adec:decorative xmlns:adec="http://schemas.microsoft.com/office/drawing/2017/decorative" val="1"/>
                </a:ext>
              </a:extLst>
            </p:cNvPr>
            <p:cNvCxnSpPr/>
            <p:nvPr/>
          </p:nvCxnSpPr>
          <p:spPr bwMode="gray">
            <a:xfrm rot="5400000">
              <a:off x="6094413" y="-834238"/>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433E4E5-A945-4652-B574-37C6580344B0}"/>
                </a:ext>
                <a:ext uri="{C183D7F6-B498-43B3-948B-1728B52AA6E4}">
                  <adec:decorative xmlns:adec="http://schemas.microsoft.com/office/drawing/2017/decorative" val="1"/>
                </a:ext>
              </a:extLst>
            </p:cNvPr>
            <p:cNvCxnSpPr>
              <a:cxnSpLocks/>
            </p:cNvCxnSpPr>
            <p:nvPr/>
          </p:nvCxnSpPr>
          <p:spPr bwMode="gray">
            <a:xfrm flipH="1">
              <a:off x="1" y="5717375"/>
              <a:ext cx="12188825" cy="0"/>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352A597B-2B35-4BD4-B07E-D8CEF25A597D}"/>
                </a:ext>
                <a:ext uri="{C183D7F6-B498-43B3-948B-1728B52AA6E4}">
                  <adec:decorative xmlns:adec="http://schemas.microsoft.com/office/drawing/2017/decorative" val="1"/>
                </a:ext>
              </a:extLst>
            </p:cNvPr>
            <p:cNvCxnSpPr/>
            <p:nvPr/>
          </p:nvCxnSpPr>
          <p:spPr bwMode="gray">
            <a:xfrm rot="5400000">
              <a:off x="6094413" y="763591"/>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351C336-9D65-42C9-A33F-6971E6322E46}"/>
                </a:ext>
                <a:ext uri="{C183D7F6-B498-43B3-948B-1728B52AA6E4}">
                  <adec:decorative xmlns:adec="http://schemas.microsoft.com/office/drawing/2017/decorative" val="1"/>
                </a:ext>
              </a:extLst>
            </p:cNvPr>
            <p:cNvCxnSpPr/>
            <p:nvPr/>
          </p:nvCxnSpPr>
          <p:spPr bwMode="gray">
            <a:xfrm rot="5400000">
              <a:off x="6094413" y="-5637213"/>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FCAD9518-36D4-43F7-839D-D8FE389DF1F1}"/>
                </a:ext>
                <a:ext uri="{C183D7F6-B498-43B3-948B-1728B52AA6E4}">
                  <adec:decorative xmlns:adec="http://schemas.microsoft.com/office/drawing/2017/decorative" val="1"/>
                </a:ext>
              </a:extLst>
            </p:cNvPr>
            <p:cNvCxnSpPr/>
            <p:nvPr/>
          </p:nvCxnSpPr>
          <p:spPr bwMode="gray">
            <a:xfrm rot="5400000">
              <a:off x="6094413" y="-49514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5575B3F-2A8B-4175-B6A5-D60652B87ED0}"/>
                </a:ext>
                <a:ext uri="{C183D7F6-B498-43B3-948B-1728B52AA6E4}">
                  <adec:decorative xmlns:adec="http://schemas.microsoft.com/office/drawing/2017/decorative" val="1"/>
                </a:ext>
              </a:extLst>
            </p:cNvPr>
            <p:cNvCxnSpPr/>
            <p:nvPr/>
          </p:nvCxnSpPr>
          <p:spPr bwMode="gray">
            <a:xfrm rot="5400000">
              <a:off x="6094413" y="86256"/>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1CCC90FC-8476-4A2A-8DF1-ECAB053A24FD}"/>
                </a:ext>
                <a:ext uri="{C183D7F6-B498-43B3-948B-1728B52AA6E4}">
                  <adec:decorative xmlns:adec="http://schemas.microsoft.com/office/drawing/2017/decorative" val="1"/>
                </a:ext>
              </a:extLst>
            </p:cNvPr>
            <p:cNvCxnSpPr/>
            <p:nvPr/>
          </p:nvCxnSpPr>
          <p:spPr bwMode="gray">
            <a:xfrm rot="5400000">
              <a:off x="6094413" y="306387"/>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FB03C8E-4661-465A-B25F-147D497525A0}"/>
                </a:ext>
                <a:ext uri="{C183D7F6-B498-43B3-948B-1728B52AA6E4}">
                  <adec:decorative xmlns:adec="http://schemas.microsoft.com/office/drawing/2017/decorative" val="1"/>
                </a:ext>
              </a:extLst>
            </p:cNvPr>
            <p:cNvCxnSpPr/>
            <p:nvPr/>
          </p:nvCxnSpPr>
          <p:spPr bwMode="gray">
            <a:xfrm rot="5400000">
              <a:off x="6094413" y="-40346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8C8E030-5491-4C40-9E10-B197BD5CD587}"/>
                </a:ext>
                <a:ext uri="{C183D7F6-B498-43B3-948B-1728B52AA6E4}">
                  <adec:decorative xmlns:adec="http://schemas.microsoft.com/office/drawing/2017/decorative" val="1"/>
                </a:ext>
              </a:extLst>
            </p:cNvPr>
            <p:cNvCxnSpPr/>
            <p:nvPr/>
          </p:nvCxnSpPr>
          <p:spPr bwMode="gray">
            <a:xfrm rot="5400000">
              <a:off x="6094413" y="-3577439"/>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0EBA261-0409-41DC-98E2-4BF8173333E9}"/>
                </a:ext>
                <a:ext uri="{C183D7F6-B498-43B3-948B-1728B52AA6E4}">
                  <adec:decorative xmlns:adec="http://schemas.microsoft.com/office/drawing/2017/decorative" val="1"/>
                </a:ext>
              </a:extLst>
            </p:cNvPr>
            <p:cNvCxnSpPr>
              <a:cxnSpLocks/>
            </p:cNvCxnSpPr>
            <p:nvPr/>
          </p:nvCxnSpPr>
          <p:spPr bwMode="gray">
            <a:xfrm rot="5400000">
              <a:off x="6094413" y="-4494212"/>
              <a:ext cx="0" cy="12188826"/>
            </a:xfrm>
            <a:prstGeom prst="line">
              <a:avLst/>
            </a:prstGeom>
            <a:ln w="95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60587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DO NOT USE">
    <p:bg>
      <p:bgPr>
        <a:solidFill>
          <a:srgbClr val="EC770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AED08D-D489-4C23-BFE9-9C4A6A94C4DA}"/>
              </a:ext>
            </a:extLst>
          </p:cNvPr>
          <p:cNvSpPr txBox="1"/>
          <p:nvPr userDrawn="1"/>
        </p:nvSpPr>
        <p:spPr>
          <a:xfrm>
            <a:off x="606392" y="721895"/>
            <a:ext cx="10876547" cy="4880008"/>
          </a:xfrm>
          <a:prstGeom prst="rect">
            <a:avLst/>
          </a:prstGeom>
          <a:noFill/>
        </p:spPr>
        <p:txBody>
          <a:bodyPr wrap="square" lIns="0" tIns="0" rIns="0" bIns="0" rtlCol="0" anchor="ctr">
            <a:noAutofit/>
          </a:bodyPr>
          <a:lstStyle/>
          <a:p>
            <a:pPr algn="ctr">
              <a:lnSpc>
                <a:spcPct val="90000"/>
              </a:lnSpc>
            </a:pPr>
            <a:r>
              <a:rPr lang="en-US" sz="5400" spc="300">
                <a:solidFill>
                  <a:schemeClr val="tx2">
                    <a:lumMod val="50000"/>
                  </a:schemeClr>
                </a:solidFill>
              </a:rPr>
              <a:t>DO NOT USE </a:t>
            </a:r>
          </a:p>
          <a:p>
            <a:pPr algn="ctr">
              <a:lnSpc>
                <a:spcPct val="90000"/>
              </a:lnSpc>
            </a:pPr>
            <a:endParaRPr lang="en-US" sz="5400" spc="300">
              <a:solidFill>
                <a:schemeClr val="tx2">
                  <a:lumMod val="50000"/>
                </a:schemeClr>
              </a:solidFill>
            </a:endParaRPr>
          </a:p>
          <a:p>
            <a:pPr algn="ctr">
              <a:lnSpc>
                <a:spcPct val="90000"/>
              </a:lnSpc>
            </a:pPr>
            <a:r>
              <a:rPr lang="en-US" sz="5400" spc="300">
                <a:solidFill>
                  <a:schemeClr val="tx2">
                    <a:lumMod val="50000"/>
                  </a:schemeClr>
                </a:solidFill>
              </a:rPr>
              <a:t>ALL LAYOUTS PAST THIS ARE NOT PART OF THIS TEMPLATE</a:t>
            </a:r>
          </a:p>
        </p:txBody>
      </p:sp>
    </p:spTree>
    <p:extLst>
      <p:ext uri="{BB962C8B-B14F-4D97-AF65-F5344CB8AC3E}">
        <p14:creationId xmlns:p14="http://schemas.microsoft.com/office/powerpoint/2010/main" val="224407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110" y="2425541"/>
            <a:ext cx="4166802"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1891" y="3962400"/>
            <a:ext cx="4163498" cy="338554"/>
          </a:xfrm>
          <a:noFill/>
        </p:spPr>
        <p:txBody>
          <a:bodyPr wrap="square" lIns="0" tIns="0" rIns="0" bIns="0">
            <a:spAutoFit/>
          </a:bodyPr>
          <a:lstStyle>
            <a:lvl1pPr marL="0" indent="0">
              <a:spcBef>
                <a:spcPts val="0"/>
              </a:spcBef>
              <a:buNone/>
              <a:defRPr sz="2199"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048" y="585788"/>
            <a:ext cx="1365889"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4677" y="0"/>
            <a:ext cx="6864149" cy="430759"/>
          </a:xfrm>
        </p:spPr>
        <p:txBody>
          <a:bodyPr/>
          <a:lstStyle/>
          <a:p>
            <a:r>
              <a:rPr lang="en-US"/>
              <a:t>Click icon to add picture</a:t>
            </a:r>
          </a:p>
        </p:txBody>
      </p:sp>
    </p:spTree>
    <p:extLst>
      <p:ext uri="{BB962C8B-B14F-4D97-AF65-F5344CB8AC3E}">
        <p14:creationId xmlns:p14="http://schemas.microsoft.com/office/powerpoint/2010/main" val="4492705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110" y="2425541"/>
            <a:ext cx="4166802"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1891" y="3962400"/>
            <a:ext cx="4163498" cy="338554"/>
          </a:xfrm>
          <a:noFill/>
        </p:spPr>
        <p:txBody>
          <a:bodyPr wrap="square" lIns="0" tIns="0" rIns="0" bIns="0">
            <a:spAutoFit/>
          </a:bodyPr>
          <a:lstStyle>
            <a:lvl1pPr marL="0" indent="0">
              <a:spcBef>
                <a:spcPts val="0"/>
              </a:spcBef>
              <a:buNone/>
              <a:defRPr sz="2199"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048" y="585788"/>
            <a:ext cx="1366084"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2611" y="0"/>
            <a:ext cx="6856214" cy="430759"/>
          </a:xfrm>
        </p:spPr>
        <p:txBody>
          <a:bodyPr/>
          <a:lstStyle/>
          <a:p>
            <a:r>
              <a:rPr lang="en-US"/>
              <a:t>Click icon to add picture</a:t>
            </a:r>
          </a:p>
        </p:txBody>
      </p:sp>
    </p:spTree>
    <p:extLst>
      <p:ext uri="{BB962C8B-B14F-4D97-AF65-F5344CB8AC3E}">
        <p14:creationId xmlns:p14="http://schemas.microsoft.com/office/powerpoint/2010/main" val="3941059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979778"/>
            <a:ext cx="9141619" cy="553998"/>
          </a:xfrm>
          <a:noFill/>
        </p:spPr>
        <p:txBody>
          <a:bodyPr lIns="0" tIns="0" rIns="0" bIns="0" anchor="b" anchorCtr="0">
            <a:spAutoFit/>
          </a:bodyPr>
          <a:lstStyle>
            <a:lvl1pPr>
              <a:defRPr sz="3599"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048" y="3962400"/>
            <a:ext cx="9141619" cy="338554"/>
          </a:xfrm>
          <a:noFill/>
        </p:spPr>
        <p:txBody>
          <a:bodyPr wrap="square" lIns="0" tIns="0" rIns="0" bIns="0">
            <a:spAutoFit/>
          </a:bodyPr>
          <a:lstStyle>
            <a:lvl1pPr marL="0" indent="0">
              <a:spcBef>
                <a:spcPts val="0"/>
              </a:spcBef>
              <a:buNone/>
              <a:defRPr sz="2199"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048" y="585788"/>
            <a:ext cx="1365889" cy="292608"/>
          </a:xfrm>
          <a:prstGeom prst="rect">
            <a:avLst/>
          </a:prstGeom>
        </p:spPr>
      </p:pic>
    </p:spTree>
    <p:extLst>
      <p:ext uri="{BB962C8B-B14F-4D97-AF65-F5344CB8AC3E}">
        <p14:creationId xmlns:p14="http://schemas.microsoft.com/office/powerpoint/2010/main" val="38534478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425780"/>
            <a:ext cx="5510365" cy="1107996"/>
          </a:xfrm>
          <a:noFill/>
        </p:spPr>
        <p:txBody>
          <a:bodyPr wrap="square" lIns="0" tIns="0" rIns="0" bIns="0" anchor="b" anchorCtr="0">
            <a:spAutoFit/>
          </a:bodyPr>
          <a:lstStyle>
            <a:lvl1pPr>
              <a:defRPr sz="3599"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048" y="3962400"/>
            <a:ext cx="5510365" cy="338554"/>
          </a:xfrm>
          <a:noFill/>
        </p:spPr>
        <p:txBody>
          <a:bodyPr wrap="square" lIns="0" tIns="0" rIns="0" bIns="0">
            <a:spAutoFit/>
          </a:bodyPr>
          <a:lstStyle>
            <a:lvl1pPr marL="0" indent="0">
              <a:spcBef>
                <a:spcPts val="0"/>
              </a:spcBef>
              <a:buNone/>
              <a:defRPr sz="2199"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048" y="585788"/>
            <a:ext cx="1365889" cy="292608"/>
          </a:xfrm>
          <a:prstGeom prst="rect">
            <a:avLst/>
          </a:prstGeom>
        </p:spPr>
      </p:pic>
    </p:spTree>
    <p:extLst>
      <p:ext uri="{BB962C8B-B14F-4D97-AF65-F5344CB8AC3E}">
        <p14:creationId xmlns:p14="http://schemas.microsoft.com/office/powerpoint/2010/main" val="5143360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425780"/>
            <a:ext cx="5510365" cy="1107996"/>
          </a:xfrm>
          <a:noFill/>
        </p:spPr>
        <p:txBody>
          <a:bodyPr wrap="square" lIns="0" tIns="0" rIns="0" bIns="0" anchor="b" anchorCtr="0">
            <a:spAutoFit/>
          </a:bodyPr>
          <a:lstStyle>
            <a:lvl1pPr>
              <a:defRPr sz="3599"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048" y="3962400"/>
            <a:ext cx="5510365" cy="338554"/>
          </a:xfrm>
          <a:noFill/>
        </p:spPr>
        <p:txBody>
          <a:bodyPr wrap="square" lIns="0" tIns="0" rIns="0" bIns="0">
            <a:spAutoFit/>
          </a:bodyPr>
          <a:lstStyle>
            <a:lvl1pPr marL="0" indent="0">
              <a:spcBef>
                <a:spcPts val="0"/>
              </a:spcBef>
              <a:buNone/>
              <a:defRPr sz="2199"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048" y="585788"/>
            <a:ext cx="1366084" cy="292608"/>
          </a:xfrm>
          <a:prstGeom prst="rect">
            <a:avLst/>
          </a:prstGeom>
        </p:spPr>
      </p:pic>
    </p:spTree>
    <p:extLst>
      <p:ext uri="{BB962C8B-B14F-4D97-AF65-F5344CB8AC3E}">
        <p14:creationId xmlns:p14="http://schemas.microsoft.com/office/powerpoint/2010/main" val="11372883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979778"/>
            <a:ext cx="9141619" cy="553998"/>
          </a:xfrm>
          <a:noFill/>
        </p:spPr>
        <p:txBody>
          <a:bodyPr lIns="0" tIns="0" rIns="0" bIns="0" anchor="b" anchorCtr="0">
            <a:spAutoFit/>
          </a:bodyPr>
          <a:lstStyle>
            <a:lvl1pPr>
              <a:defRPr sz="3599"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048" y="3962400"/>
            <a:ext cx="9141619" cy="338554"/>
          </a:xfrm>
          <a:noFill/>
        </p:spPr>
        <p:txBody>
          <a:bodyPr wrap="square" lIns="0" tIns="0" rIns="0" bIns="0">
            <a:spAutoFit/>
          </a:bodyPr>
          <a:lstStyle>
            <a:lvl1pPr marL="0" indent="0">
              <a:spcBef>
                <a:spcPts val="0"/>
              </a:spcBef>
              <a:buNone/>
              <a:defRPr sz="2199"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048" y="585788"/>
            <a:ext cx="1366084" cy="292608"/>
          </a:xfrm>
          <a:prstGeom prst="rect">
            <a:avLst/>
          </a:prstGeom>
        </p:spPr>
      </p:pic>
    </p:spTree>
    <p:extLst>
      <p:ext uri="{BB962C8B-B14F-4D97-AF65-F5344CB8AC3E}">
        <p14:creationId xmlns:p14="http://schemas.microsoft.com/office/powerpoint/2010/main" val="28149693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2425780"/>
            <a:ext cx="4754911" cy="1107996"/>
          </a:xfrm>
          <a:noFill/>
        </p:spPr>
        <p:txBody>
          <a:bodyPr wrap="square" lIns="0" tIns="0" rIns="0" bIns="0" anchor="b" anchorCtr="0">
            <a:spAutoFit/>
          </a:bodyPr>
          <a:lstStyle>
            <a:lvl1pPr>
              <a:defRPr sz="3599"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048" y="3962400"/>
            <a:ext cx="4754911" cy="338554"/>
          </a:xfrm>
          <a:noFill/>
        </p:spPr>
        <p:txBody>
          <a:bodyPr wrap="square" lIns="0" tIns="0" rIns="0" bIns="0">
            <a:spAutoFit/>
          </a:bodyPr>
          <a:lstStyle>
            <a:lvl1pPr marL="0" indent="0">
              <a:spcBef>
                <a:spcPts val="0"/>
              </a:spcBef>
              <a:buNone/>
              <a:defRPr sz="2199"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048" y="585788"/>
            <a:ext cx="1366084"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6223" y="292101"/>
            <a:ext cx="6268992" cy="430759"/>
          </a:xfrm>
        </p:spPr>
        <p:txBody>
          <a:bodyPr/>
          <a:lstStyle/>
          <a:p>
            <a:r>
              <a:rPr lang="en-US"/>
              <a:t>Click icon to add picture</a:t>
            </a:r>
          </a:p>
        </p:txBody>
      </p:sp>
    </p:spTree>
    <p:extLst>
      <p:ext uri="{BB962C8B-B14F-4D97-AF65-F5344CB8AC3E}">
        <p14:creationId xmlns:p14="http://schemas.microsoft.com/office/powerpoint/2010/main" val="41882374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5715040"/>
            <a:ext cx="9141619" cy="553998"/>
          </a:xfrm>
          <a:noFill/>
        </p:spPr>
        <p:txBody>
          <a:bodyPr lIns="0" tIns="0" rIns="0" bIns="0" anchor="b" anchorCtr="0">
            <a:spAutoFit/>
          </a:bodyPr>
          <a:lstStyle>
            <a:lvl1pPr>
              <a:defRPr sz="3599"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048" y="585788"/>
            <a:ext cx="1365889" cy="292608"/>
          </a:xfrm>
          <a:prstGeom prst="rect">
            <a:avLst/>
          </a:prstGeom>
        </p:spPr>
      </p:pic>
    </p:spTree>
    <p:extLst>
      <p:ext uri="{BB962C8B-B14F-4D97-AF65-F5344CB8AC3E}">
        <p14:creationId xmlns:p14="http://schemas.microsoft.com/office/powerpoint/2010/main" val="8885281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 Plu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7" y="938794"/>
            <a:ext cx="6555971" cy="1229360"/>
          </a:xfrm>
        </p:spPr>
        <p:txBody>
          <a:bodyPr wrap="square" anchor="b"/>
          <a:lstStyle>
            <a:lvl1pPr algn="l">
              <a:defRPr sz="3600" b="0" cap="none" baseline="0">
                <a:solidFill>
                  <a:schemeClr val="accent2"/>
                </a:solidFill>
              </a:defRPr>
            </a:lvl1pPr>
          </a:lstStyle>
          <a:p>
            <a:r>
              <a:rPr lang="en-US"/>
              <a:t>Section Title Option 2 </a:t>
            </a:r>
            <a:br>
              <a:rPr lang="en-US"/>
            </a:br>
            <a:r>
              <a:rPr lang="en-US"/>
              <a:t>Plum and Indigo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grpSp>
        <p:nvGrpSpPr>
          <p:cNvPr id="3" name="parallelogram graphics">
            <a:extLst>
              <a:ext uri="{FF2B5EF4-FFF2-40B4-BE49-F238E27FC236}">
                <a16:creationId xmlns:a16="http://schemas.microsoft.com/office/drawing/2014/main" id="{19D37C71-0080-7E44-8BBF-B45818A350D7}"/>
              </a:ext>
              <a:ext uri="{C183D7F6-B498-43B3-948B-1728B52AA6E4}">
                <adec:decorative xmlns:adec="http://schemas.microsoft.com/office/drawing/2017/decorative" val="1"/>
              </a:ext>
            </a:extLst>
          </p:cNvPr>
          <p:cNvGrpSpPr/>
          <p:nvPr userDrawn="1"/>
        </p:nvGrpSpPr>
        <p:grpSpPr>
          <a:xfrm>
            <a:off x="5180604" y="3294915"/>
            <a:ext cx="9157084" cy="2284913"/>
            <a:chOff x="5180604" y="3294915"/>
            <a:chExt cx="9157084" cy="2284913"/>
          </a:xfrm>
        </p:grpSpPr>
        <p:sp>
          <p:nvSpPr>
            <p:cNvPr id="26" name="Freeform 25">
              <a:extLst>
                <a:ext uri="{FF2B5EF4-FFF2-40B4-BE49-F238E27FC236}">
                  <a16:creationId xmlns:a16="http://schemas.microsoft.com/office/drawing/2014/main" id="{BC7C29EF-2F18-D94B-B2F7-6E9AFD0EC758}"/>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rgbClr val="7F35AB"/>
                </a:gs>
                <a:gs pos="87000">
                  <a:srgbClr val="264088"/>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51" name="Freeform: Shape 50">
              <a:extLst>
                <a:ext uri="{FF2B5EF4-FFF2-40B4-BE49-F238E27FC236}">
                  <a16:creationId xmlns:a16="http://schemas.microsoft.com/office/drawing/2014/main" id="{8D3A6683-B1EA-4507-96A9-030793602B44}"/>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rgbClr val="7F35AB"/>
                </a:gs>
                <a:gs pos="95000">
                  <a:schemeClr val="bg1"/>
                </a:gs>
                <a:gs pos="74000">
                  <a:schemeClr val="bg1">
                    <a:alpha val="79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3" name="Graphic 12">
            <a:extLst>
              <a:ext uri="{FF2B5EF4-FFF2-40B4-BE49-F238E27FC236}">
                <a16:creationId xmlns:a16="http://schemas.microsoft.com/office/drawing/2014/main" id="{909A2A30-C1F1-4C49-94D5-E4E16E0E0B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6347E559-D276-EB42-99BE-792521944F2A}"/>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8424C6A4-7F55-9842-969F-317F913DCB9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349964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048" y="5715040"/>
            <a:ext cx="9141619" cy="553998"/>
          </a:xfrm>
          <a:noFill/>
        </p:spPr>
        <p:txBody>
          <a:bodyPr lIns="0" tIns="0" rIns="0" bIns="0" anchor="b" anchorCtr="0">
            <a:spAutoFit/>
          </a:bodyPr>
          <a:lstStyle>
            <a:lvl1pPr>
              <a:defRPr sz="3599"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048" y="585788"/>
            <a:ext cx="1365889" cy="292608"/>
          </a:xfrm>
          <a:prstGeom prst="rect">
            <a:avLst/>
          </a:prstGeom>
        </p:spPr>
      </p:pic>
    </p:spTree>
    <p:extLst>
      <p:ext uri="{BB962C8B-B14F-4D97-AF65-F5344CB8AC3E}">
        <p14:creationId xmlns:p14="http://schemas.microsoft.com/office/powerpoint/2010/main" val="8130661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048" y="1435100"/>
            <a:ext cx="11015969" cy="161249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55785390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237" y="1434370"/>
            <a:ext cx="11015651" cy="1612493"/>
          </a:xfrm>
        </p:spPr>
        <p:txBody>
          <a:bodyPr wrap="square">
            <a:spAutoFit/>
          </a:bodyPr>
          <a:lstStyle>
            <a:lvl1pPr marL="0" indent="0">
              <a:buNone/>
              <a:defRPr/>
            </a:lvl1pPr>
            <a:lvl2pPr marL="228531" indent="0">
              <a:buNone/>
              <a:defRPr/>
            </a:lvl2pPr>
            <a:lvl3pPr marL="457063" indent="0">
              <a:buNone/>
              <a:defRPr/>
            </a:lvl3pPr>
            <a:lvl4pPr marL="685594" indent="0">
              <a:buNone/>
              <a:defRPr/>
            </a:lvl4pPr>
            <a:lvl5pPr marL="91412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41442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048" y="1435100"/>
            <a:ext cx="5210406" cy="1612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8024" y="1435100"/>
            <a:ext cx="5218341" cy="1612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2947515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110" y="457200"/>
            <a:ext cx="11015651" cy="553998"/>
          </a:xfrm>
        </p:spPr>
        <p:txBody>
          <a:bodyPr/>
          <a:lstStyle/>
          <a:p>
            <a:r>
              <a:rPr lang="en-US"/>
              <a:t>Click to edit Master title style</a:t>
            </a:r>
          </a:p>
        </p:txBody>
      </p:sp>
      <p:sp>
        <p:nvSpPr>
          <p:cNvPr id="4" name="Text Placeholder 3"/>
          <p:cNvSpPr>
            <a:spLocks noGrp="1"/>
          </p:cNvSpPr>
          <p:nvPr>
            <p:ph type="body" sz="quarter" idx="10"/>
          </p:nvPr>
        </p:nvSpPr>
        <p:spPr>
          <a:xfrm>
            <a:off x="584048" y="1435100"/>
            <a:ext cx="5210723" cy="1649682"/>
          </a:xfrm>
        </p:spPr>
        <p:txBody>
          <a:bodyPr wrap="square">
            <a:spAutoFit/>
          </a:bodyPr>
          <a:lstStyle>
            <a:lvl1pPr marL="0" indent="0">
              <a:spcBef>
                <a:spcPts val="1224"/>
              </a:spcBef>
              <a:buClr>
                <a:schemeClr val="tx1"/>
              </a:buClr>
              <a:buFont typeface="Wingdings" panose="05000000000000000000" pitchFamily="2" charset="2"/>
              <a:buNone/>
              <a:defRPr sz="2799" b="0">
                <a:latin typeface="Segoe UI" panose="020B0502040204020203" pitchFamily="34" charset="0"/>
                <a:cs typeface="Segoe UI" panose="020B0502040204020203" pitchFamily="34" charset="0"/>
              </a:defRPr>
            </a:lvl1pPr>
            <a:lvl2pPr marL="255511" indent="0">
              <a:buFont typeface="Wingdings" panose="05000000000000000000" pitchFamily="2" charset="2"/>
              <a:buNone/>
              <a:defRPr sz="1999" b="0"/>
            </a:lvl2pPr>
            <a:lvl3pPr marL="450715" indent="0">
              <a:buFont typeface="Wingdings" panose="05000000000000000000" pitchFamily="2" charset="2"/>
              <a:buNone/>
              <a:tabLst/>
              <a:defRPr sz="1600" b="0"/>
            </a:lvl3pPr>
            <a:lvl4pPr marL="652266" indent="0">
              <a:buFont typeface="Wingdings" panose="05000000000000000000" pitchFamily="2" charset="2"/>
              <a:buNone/>
              <a:defRPr sz="1400" b="0"/>
            </a:lvl4pPr>
            <a:lvl5pPr marL="853819"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5505" y="1435100"/>
            <a:ext cx="5210723" cy="1649682"/>
          </a:xfrm>
        </p:spPr>
        <p:txBody>
          <a:bodyPr wrap="square">
            <a:spAutoFit/>
          </a:bodyPr>
          <a:lstStyle>
            <a:lvl1pPr marL="0" indent="0">
              <a:spcBef>
                <a:spcPts val="1224"/>
              </a:spcBef>
              <a:buClr>
                <a:schemeClr val="tx1"/>
              </a:buClr>
              <a:buFont typeface="Wingdings" panose="05000000000000000000" pitchFamily="2" charset="2"/>
              <a:buNone/>
              <a:defRPr sz="2799" b="0">
                <a:latin typeface="Segoe UI" panose="020B0502040204020203" pitchFamily="34" charset="0"/>
                <a:cs typeface="Segoe UI" panose="020B0502040204020203" pitchFamily="34" charset="0"/>
              </a:defRPr>
            </a:lvl1pPr>
            <a:lvl2pPr marL="255511" indent="0">
              <a:buFont typeface="Wingdings" panose="05000000000000000000" pitchFamily="2" charset="2"/>
              <a:buNone/>
              <a:defRPr sz="1999" b="0"/>
            </a:lvl2pPr>
            <a:lvl3pPr marL="450715" indent="0">
              <a:buFont typeface="Wingdings" panose="05000000000000000000" pitchFamily="2" charset="2"/>
              <a:buNone/>
              <a:tabLst/>
              <a:defRPr sz="1600" b="0"/>
            </a:lvl3pPr>
            <a:lvl4pPr marL="652266" indent="0">
              <a:buFont typeface="Wingdings" panose="05000000000000000000" pitchFamily="2" charset="2"/>
              <a:buNone/>
              <a:defRPr sz="1400" b="0"/>
            </a:lvl4pPr>
            <a:lvl5pPr marL="853819"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34490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110" y="457200"/>
            <a:ext cx="11015651"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048" y="1436689"/>
            <a:ext cx="5218341" cy="430887"/>
          </a:xfrm>
        </p:spPr>
        <p:txBody>
          <a:bodyPr anchor="t"/>
          <a:lstStyle>
            <a:lvl1pPr marL="0" indent="0">
              <a:spcBef>
                <a:spcPts val="0"/>
              </a:spcBef>
              <a:buNone/>
              <a:defRPr sz="2799">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048" y="2084389"/>
            <a:ext cx="5218341" cy="1550937"/>
          </a:xfrm>
        </p:spPr>
        <p:txBody>
          <a:bodyPr>
            <a:spAutoFit/>
          </a:bodyPr>
          <a:lstStyle>
            <a:lvl1pPr marL="171399" indent="-171399">
              <a:defRPr lang="en-US" sz="2399" dirty="0"/>
            </a:lvl1pPr>
            <a:lvl2pPr marL="342797" indent="-171399">
              <a:defRPr lang="en-US" dirty="0"/>
            </a:lvl2pPr>
            <a:lvl3pPr marL="514196" indent="-171399">
              <a:defRPr lang="en-US" dirty="0"/>
            </a:lvl3pPr>
            <a:lvl4pPr marL="666550" indent="-152354">
              <a:defRPr lang="en-US" dirty="0"/>
            </a:lvl4pPr>
            <a:lvl5pPr marL="793512" indent="-120614">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5959" y="1436689"/>
            <a:ext cx="5218341" cy="430887"/>
          </a:xfrm>
        </p:spPr>
        <p:txBody>
          <a:bodyPr anchor="t"/>
          <a:lstStyle>
            <a:lvl1pPr marL="0" indent="0">
              <a:spcBef>
                <a:spcPts val="0"/>
              </a:spcBef>
              <a:buNone/>
              <a:defRPr sz="2799">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5959" y="2084389"/>
            <a:ext cx="5218341" cy="1550937"/>
          </a:xfrm>
        </p:spPr>
        <p:txBody>
          <a:bodyPr>
            <a:spAutoFit/>
          </a:bodyPr>
          <a:lstStyle>
            <a:lvl1pPr marL="171399" indent="-171399">
              <a:defRPr lang="en-US" sz="2399" dirty="0"/>
            </a:lvl1pPr>
            <a:lvl2pPr marL="342797" indent="-171399">
              <a:defRPr lang="en-US" dirty="0"/>
            </a:lvl2pPr>
            <a:lvl3pPr marL="514196" indent="-171399">
              <a:defRPr lang="en-US" dirty="0"/>
            </a:lvl3pPr>
            <a:lvl4pPr marL="685594" indent="-136484">
              <a:defRPr lang="en-US" dirty="0"/>
            </a:lvl4pPr>
            <a:lvl5pPr marL="793512" indent="-120614">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87116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110" y="457200"/>
            <a:ext cx="11015651"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048" y="1436689"/>
            <a:ext cx="5218341" cy="430887"/>
          </a:xfrm>
        </p:spPr>
        <p:txBody>
          <a:bodyPr anchor="t"/>
          <a:lstStyle>
            <a:lvl1pPr marL="0" indent="0">
              <a:spcBef>
                <a:spcPts val="0"/>
              </a:spcBef>
              <a:buNone/>
              <a:defRPr sz="2799">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810" y="2081213"/>
            <a:ext cx="5213579" cy="1550937"/>
          </a:xfrm>
        </p:spPr>
        <p:txBody>
          <a:bodyPr/>
          <a:lstStyle>
            <a:lvl1pPr>
              <a:defRPr sz="23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5959" y="1436689"/>
            <a:ext cx="5218341" cy="430887"/>
          </a:xfrm>
        </p:spPr>
        <p:txBody>
          <a:bodyPr anchor="t"/>
          <a:lstStyle>
            <a:lvl1pPr marL="0" indent="0">
              <a:spcBef>
                <a:spcPts val="0"/>
              </a:spcBef>
              <a:buNone/>
              <a:defRPr sz="2799">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2786" y="2081213"/>
            <a:ext cx="5213579" cy="1550937"/>
          </a:xfrm>
        </p:spPr>
        <p:txBody>
          <a:bodyPr/>
          <a:lstStyle>
            <a:lvl1pPr>
              <a:defRPr sz="23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414539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110" y="457200"/>
            <a:ext cx="11015651"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065" y="1438275"/>
            <a:ext cx="3263558" cy="677108"/>
          </a:xfrm>
        </p:spPr>
        <p:txBody>
          <a:bodyPr anchor="t"/>
          <a:lstStyle>
            <a:lvl1pPr marL="0" indent="0">
              <a:spcBef>
                <a:spcPts val="0"/>
              </a:spcBef>
              <a:buNone/>
              <a:defRPr sz="2199">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065" y="2390775"/>
            <a:ext cx="3263558" cy="1760482"/>
          </a:xfrm>
        </p:spPr>
        <p:txBody>
          <a:bodyPr wrap="square">
            <a:spAutoFit/>
          </a:bodyPr>
          <a:lstStyle>
            <a:lvl1pPr marL="176160" indent="-176160">
              <a:defRPr lang="en-US" sz="1999" dirty="0"/>
            </a:lvl1pPr>
            <a:lvl2pPr marL="322166" indent="-150768">
              <a:defRPr lang="en-US" sz="1799" dirty="0"/>
            </a:lvl2pPr>
            <a:lvl3pPr marL="466585" indent="-138072">
              <a:defRPr lang="en-US" dirty="0"/>
            </a:lvl3pPr>
            <a:lvl4pPr marL="595134" indent="-128549">
              <a:defRPr lang="en-US" dirty="0"/>
            </a:lvl4pPr>
            <a:lvl5pPr marL="731618" indent="-122201">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2634" y="1438275"/>
            <a:ext cx="3263558" cy="677108"/>
          </a:xfrm>
        </p:spPr>
        <p:txBody>
          <a:bodyPr anchor="t"/>
          <a:lstStyle>
            <a:lvl1pPr marL="0" indent="0">
              <a:spcBef>
                <a:spcPts val="0"/>
              </a:spcBef>
              <a:buNone/>
              <a:defRPr sz="2199">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2634" y="2384135"/>
            <a:ext cx="3263558" cy="1760482"/>
          </a:xfrm>
        </p:spPr>
        <p:txBody>
          <a:bodyPr wrap="square">
            <a:spAutoFit/>
          </a:bodyPr>
          <a:lstStyle>
            <a:lvl1pPr marL="176160" indent="-176160">
              <a:defRPr lang="en-US" sz="1999" dirty="0"/>
            </a:lvl1pPr>
            <a:lvl2pPr marL="398343" indent="-169812">
              <a:defRPr lang="en-US" sz="1799" dirty="0"/>
            </a:lvl2pPr>
            <a:lvl3pPr marL="555458" indent="-157116">
              <a:defRPr lang="en-US" dirty="0"/>
            </a:lvl3pPr>
            <a:lvl4pPr marL="685594" indent="-136484">
              <a:defRPr lang="en-US" dirty="0"/>
            </a:lvl4pPr>
            <a:lvl5pPr marL="799860" indent="-111092">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0202" y="1438275"/>
            <a:ext cx="3263558" cy="677108"/>
          </a:xfrm>
        </p:spPr>
        <p:txBody>
          <a:bodyPr anchor="t"/>
          <a:lstStyle>
            <a:lvl1pPr marL="0" indent="0">
              <a:spcBef>
                <a:spcPts val="0"/>
              </a:spcBef>
              <a:buNone/>
              <a:defRPr sz="2199">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0202" y="2390775"/>
            <a:ext cx="3263558" cy="1760482"/>
          </a:xfrm>
        </p:spPr>
        <p:txBody>
          <a:bodyPr wrap="square">
            <a:spAutoFit/>
          </a:bodyPr>
          <a:lstStyle>
            <a:lvl1pPr marL="176160" indent="-176160">
              <a:defRPr lang="en-US" sz="1999" dirty="0"/>
            </a:lvl1pPr>
            <a:lvl2pPr marL="398343" indent="-169812">
              <a:defRPr lang="en-US" sz="1799" dirty="0"/>
            </a:lvl2pPr>
            <a:lvl3pPr marL="555458" indent="-157116">
              <a:defRPr lang="en-US" dirty="0"/>
            </a:lvl3pPr>
            <a:lvl4pPr marL="685594" indent="-136484">
              <a:defRPr lang="en-US" dirty="0"/>
            </a:lvl4pPr>
            <a:lvl5pPr marL="799860" indent="-111092">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81576259"/>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110" y="457200"/>
            <a:ext cx="11015651"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048" y="1438275"/>
            <a:ext cx="2531404"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048" y="228311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2236" y="1438275"/>
            <a:ext cx="2532990"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2236" y="227647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2582" y="1438275"/>
            <a:ext cx="2531404"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2582" y="228311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0770" y="1438275"/>
            <a:ext cx="2532990"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0771" y="227647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4556262"/>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110" y="457200"/>
            <a:ext cx="11015651"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048" y="1438276"/>
            <a:ext cx="1965448"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048" y="2283116"/>
            <a:ext cx="1965448" cy="1452705"/>
          </a:xfrm>
        </p:spPr>
        <p:txBody>
          <a:bodyPr wrap="square">
            <a:spAutoFit/>
          </a:bodyPr>
          <a:lstStyle>
            <a:lvl1pPr marL="141246" indent="-141246">
              <a:defRPr lang="en-US" sz="1500" dirty="0"/>
            </a:lvl1pPr>
            <a:lvl2pPr marL="285664" indent="-125375">
              <a:defRPr lang="en-US" sz="1400" dirty="0"/>
            </a:lvl2pPr>
            <a:lvl3pPr marL="438019" indent="-133310">
              <a:defRPr lang="en-US" sz="1400" dirty="0"/>
            </a:lvl3pPr>
            <a:lvl4pPr marL="566568" indent="-114266">
              <a:defRPr lang="en-US" sz="1200" dirty="0"/>
            </a:lvl4pPr>
            <a:lvl5pPr marL="685594" indent="-109505">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8265" y="1438276"/>
            <a:ext cx="1965448"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8265" y="2276476"/>
            <a:ext cx="1965448" cy="1452705"/>
          </a:xfrm>
        </p:spPr>
        <p:txBody>
          <a:bodyPr wrap="square">
            <a:spAutoFit/>
          </a:bodyPr>
          <a:lstStyle>
            <a:lvl1pPr marL="141246" indent="-141246">
              <a:defRPr lang="en-US" sz="1500" dirty="0"/>
            </a:lvl1pPr>
            <a:lvl2pPr marL="285664" indent="-125375">
              <a:defRPr lang="en-US" sz="1400" dirty="0"/>
            </a:lvl2pPr>
            <a:lvl3pPr marL="438019" indent="-133310">
              <a:defRPr lang="en-US" sz="1400" dirty="0"/>
            </a:lvl3pPr>
            <a:lvl4pPr marL="566568" indent="-114266">
              <a:defRPr lang="en-US" sz="1200" dirty="0"/>
            </a:lvl4pPr>
            <a:lvl5pPr marL="685594" indent="-109505">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2482" y="1438276"/>
            <a:ext cx="1965448"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2482" y="2283116"/>
            <a:ext cx="1965448" cy="1452705"/>
          </a:xfrm>
        </p:spPr>
        <p:txBody>
          <a:bodyPr wrap="square">
            <a:spAutoFit/>
          </a:bodyPr>
          <a:lstStyle>
            <a:lvl1pPr marL="141246" indent="-141246">
              <a:defRPr lang="en-US" sz="1500" dirty="0"/>
            </a:lvl1pPr>
            <a:lvl2pPr marL="285664" indent="-125375">
              <a:defRPr lang="en-US" sz="1400" dirty="0"/>
            </a:lvl2pPr>
            <a:lvl3pPr marL="438019" indent="-133310">
              <a:defRPr lang="en-US" sz="1400" dirty="0"/>
            </a:lvl3pPr>
            <a:lvl4pPr marL="566568" indent="-114266">
              <a:defRPr lang="en-US" sz="1200" dirty="0"/>
            </a:lvl4pPr>
            <a:lvl5pPr marL="685594" indent="-109505">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6699" y="1438276"/>
            <a:ext cx="1965448"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6699" y="2276476"/>
            <a:ext cx="1965448" cy="1452705"/>
          </a:xfrm>
        </p:spPr>
        <p:txBody>
          <a:bodyPr wrap="square">
            <a:spAutoFit/>
          </a:bodyPr>
          <a:lstStyle>
            <a:lvl1pPr marL="141246" indent="-141246">
              <a:defRPr lang="en-US" sz="1500" dirty="0"/>
            </a:lvl1pPr>
            <a:lvl2pPr marL="285664" indent="-125375">
              <a:defRPr lang="en-US" sz="1400" dirty="0"/>
            </a:lvl2pPr>
            <a:lvl3pPr marL="438019" indent="-133310">
              <a:defRPr lang="en-US" sz="1400" dirty="0"/>
            </a:lvl3pPr>
            <a:lvl4pPr marL="566568" indent="-114266">
              <a:defRPr lang="en-US" sz="1200" dirty="0"/>
            </a:lvl4pPr>
            <a:lvl5pPr marL="685594" indent="-109505">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0917" y="1438276"/>
            <a:ext cx="1965448"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0917" y="2276476"/>
            <a:ext cx="1965448" cy="1452705"/>
          </a:xfrm>
        </p:spPr>
        <p:txBody>
          <a:bodyPr wrap="square">
            <a:spAutoFit/>
          </a:bodyPr>
          <a:lstStyle>
            <a:lvl1pPr marL="141246" indent="-141246">
              <a:defRPr lang="en-US" sz="1500" dirty="0"/>
            </a:lvl1pPr>
            <a:lvl2pPr marL="285664" indent="-125375">
              <a:defRPr lang="en-US" sz="1400" dirty="0"/>
            </a:lvl2pPr>
            <a:lvl3pPr marL="438019" indent="-133310">
              <a:defRPr lang="en-US" sz="1400" dirty="0"/>
            </a:lvl3pPr>
            <a:lvl4pPr marL="566568" indent="-114266">
              <a:defRPr lang="en-US" sz="1200" dirty="0"/>
            </a:lvl4pPr>
            <a:lvl5pPr marL="685594" indent="-109505">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7862972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Header – Aqu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7" y="938794"/>
            <a:ext cx="6587869" cy="1229360"/>
          </a:xfrm>
        </p:spPr>
        <p:txBody>
          <a:bodyPr wrap="square" anchor="b"/>
          <a:lstStyle>
            <a:lvl1pPr algn="l">
              <a:defRPr sz="3600" b="0" cap="none" baseline="0">
                <a:solidFill>
                  <a:schemeClr val="accent2"/>
                </a:solidFill>
              </a:defRPr>
            </a:lvl1pPr>
          </a:lstStyle>
          <a:p>
            <a:r>
              <a:rPr lang="en-US"/>
              <a:t>Section Title Option 3</a:t>
            </a:r>
            <a:br>
              <a:rPr lang="en-US"/>
            </a:br>
            <a:r>
              <a:rPr lang="en-US"/>
              <a:t>Aqua and Ocean Color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grpSp>
        <p:nvGrpSpPr>
          <p:cNvPr id="3" name="parallelogram graphics">
            <a:extLst>
              <a:ext uri="{FF2B5EF4-FFF2-40B4-BE49-F238E27FC236}">
                <a16:creationId xmlns:a16="http://schemas.microsoft.com/office/drawing/2014/main" id="{5DD0ED51-EB2B-FA4D-A5E8-5D06AA0356A8}"/>
              </a:ext>
              <a:ext uri="{C183D7F6-B498-43B3-948B-1728B52AA6E4}">
                <adec:decorative xmlns:adec="http://schemas.microsoft.com/office/drawing/2017/decorative" val="1"/>
              </a:ext>
            </a:extLst>
          </p:cNvPr>
          <p:cNvGrpSpPr/>
          <p:nvPr userDrawn="1"/>
        </p:nvGrpSpPr>
        <p:grpSpPr>
          <a:xfrm>
            <a:off x="5180604" y="3294915"/>
            <a:ext cx="9157084" cy="2284913"/>
            <a:chOff x="5180604" y="3294915"/>
            <a:chExt cx="9157084" cy="2284913"/>
          </a:xfrm>
        </p:grpSpPr>
        <p:sp>
          <p:nvSpPr>
            <p:cNvPr id="26" name="Freeform 25">
              <a:extLst>
                <a:ext uri="{FF2B5EF4-FFF2-40B4-BE49-F238E27FC236}">
                  <a16:creationId xmlns:a16="http://schemas.microsoft.com/office/drawing/2014/main" id="{BC7C29EF-2F18-D94B-B2F7-6E9AFD0EC758}"/>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chemeClr val="accent3"/>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51" name="Freeform: Shape 50">
              <a:extLst>
                <a:ext uri="{FF2B5EF4-FFF2-40B4-BE49-F238E27FC236}">
                  <a16:creationId xmlns:a16="http://schemas.microsoft.com/office/drawing/2014/main" id="{8D3A6683-B1EA-4507-96A9-030793602B44}"/>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chemeClr val="accent3"/>
                </a:gs>
                <a:gs pos="95000">
                  <a:schemeClr val="bg1"/>
                </a:gs>
                <a:gs pos="74000">
                  <a:schemeClr val="bg1">
                    <a:alpha val="79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3" name="Graphic 12">
            <a:extLst>
              <a:ext uri="{FF2B5EF4-FFF2-40B4-BE49-F238E27FC236}">
                <a16:creationId xmlns:a16="http://schemas.microsoft.com/office/drawing/2014/main" id="{84B73C7E-880A-5549-9F44-0D938716521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8399"/>
            <a:ext cx="1539751" cy="557784"/>
          </a:xfrm>
          <a:prstGeom prst="rect">
            <a:avLst/>
          </a:prstGeom>
        </p:spPr>
      </p:pic>
      <p:sp>
        <p:nvSpPr>
          <p:cNvPr id="14" name="Copyright" descr="Confidential copyright VMware, Inc. 2021">
            <a:extLst>
              <a:ext uri="{FF2B5EF4-FFF2-40B4-BE49-F238E27FC236}">
                <a16:creationId xmlns:a16="http://schemas.microsoft.com/office/drawing/2014/main" id="{BD7334BA-8EAC-6949-8ABE-D6CC75077F87}"/>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5" name="page number">
            <a:extLst>
              <a:ext uri="{FF2B5EF4-FFF2-40B4-BE49-F238E27FC236}">
                <a16:creationId xmlns:a16="http://schemas.microsoft.com/office/drawing/2014/main" id="{274E202C-D42A-664B-A387-688ED861096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168353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58461595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111" y="2875002"/>
            <a:ext cx="4126617"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18507922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048" y="457200"/>
            <a:ext cx="5506985" cy="372410"/>
          </a:xfrm>
        </p:spPr>
        <p:txBody>
          <a:bodyPr tIns="64008"/>
          <a:lstStyle>
            <a:lvl1pPr>
              <a:defRPr sz="1999"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3077256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1"/>
            <a:ext cx="12188825"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110" y="457200"/>
            <a:ext cx="11015651"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048" y="1844675"/>
            <a:ext cx="11015969" cy="161249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4512760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1"/>
            <a:ext cx="12188825"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048" y="1844675"/>
            <a:ext cx="5210406" cy="1612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8024" y="1844675"/>
            <a:ext cx="5218341" cy="1612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261840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1"/>
            <a:ext cx="12188825"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110" y="457200"/>
            <a:ext cx="11015651"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048" y="1853052"/>
            <a:ext cx="5210723" cy="1649682"/>
          </a:xfrm>
        </p:spPr>
        <p:txBody>
          <a:bodyPr wrap="square">
            <a:spAutoFit/>
          </a:bodyPr>
          <a:lstStyle>
            <a:lvl1pPr marL="0" indent="0">
              <a:spcBef>
                <a:spcPts val="1224"/>
              </a:spcBef>
              <a:buClr>
                <a:schemeClr val="tx1"/>
              </a:buClr>
              <a:buFont typeface="Wingdings" panose="05000000000000000000" pitchFamily="2" charset="2"/>
              <a:buNone/>
              <a:defRPr sz="2799" b="0">
                <a:latin typeface="Segoe UI" panose="020B0502040204020203" pitchFamily="34" charset="0"/>
                <a:cs typeface="Segoe UI" panose="020B0502040204020203" pitchFamily="34" charset="0"/>
              </a:defRPr>
            </a:lvl1pPr>
            <a:lvl2pPr marL="255511" indent="0">
              <a:buFont typeface="Wingdings" panose="05000000000000000000" pitchFamily="2" charset="2"/>
              <a:buNone/>
              <a:defRPr sz="1999" b="0"/>
            </a:lvl2pPr>
            <a:lvl3pPr marL="450715" indent="0">
              <a:buFont typeface="Wingdings" panose="05000000000000000000" pitchFamily="2" charset="2"/>
              <a:buNone/>
              <a:tabLst/>
              <a:defRPr sz="1600" b="0"/>
            </a:lvl3pPr>
            <a:lvl4pPr marL="652266" indent="0">
              <a:buFont typeface="Wingdings" panose="05000000000000000000" pitchFamily="2" charset="2"/>
              <a:buNone/>
              <a:defRPr sz="1400" b="0"/>
            </a:lvl4pPr>
            <a:lvl5pPr marL="853819"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5505" y="1844675"/>
            <a:ext cx="5210723" cy="1649682"/>
          </a:xfrm>
        </p:spPr>
        <p:txBody>
          <a:bodyPr wrap="square">
            <a:spAutoFit/>
          </a:bodyPr>
          <a:lstStyle>
            <a:lvl1pPr marL="0" indent="0">
              <a:spcBef>
                <a:spcPts val="1224"/>
              </a:spcBef>
              <a:buClr>
                <a:schemeClr val="tx1"/>
              </a:buClr>
              <a:buFont typeface="Wingdings" panose="05000000000000000000" pitchFamily="2" charset="2"/>
              <a:buNone/>
              <a:defRPr sz="2799" b="0">
                <a:latin typeface="Segoe UI" panose="020B0502040204020203" pitchFamily="34" charset="0"/>
                <a:cs typeface="Segoe UI" panose="020B0502040204020203" pitchFamily="34" charset="0"/>
              </a:defRPr>
            </a:lvl1pPr>
            <a:lvl2pPr marL="255511" indent="0">
              <a:buFont typeface="Wingdings" panose="05000000000000000000" pitchFamily="2" charset="2"/>
              <a:buNone/>
              <a:defRPr sz="1999" b="0"/>
            </a:lvl2pPr>
            <a:lvl3pPr marL="450715" indent="0">
              <a:buFont typeface="Wingdings" panose="05000000000000000000" pitchFamily="2" charset="2"/>
              <a:buNone/>
              <a:tabLst/>
              <a:defRPr sz="1600" b="0"/>
            </a:lvl3pPr>
            <a:lvl4pPr marL="652266" indent="0">
              <a:buFont typeface="Wingdings" panose="05000000000000000000" pitchFamily="2" charset="2"/>
              <a:buNone/>
              <a:defRPr sz="1400" b="0"/>
            </a:lvl4pPr>
            <a:lvl5pPr marL="853819"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290393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1"/>
            <a:ext cx="12188825"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110" y="457200"/>
            <a:ext cx="11015651"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048" y="1851162"/>
            <a:ext cx="5218341" cy="430887"/>
          </a:xfrm>
        </p:spPr>
        <p:txBody>
          <a:bodyPr anchor="t"/>
          <a:lstStyle>
            <a:lvl1pPr marL="0" indent="0">
              <a:spcBef>
                <a:spcPts val="0"/>
              </a:spcBef>
              <a:buNone/>
              <a:defRPr sz="2799">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810" y="2495686"/>
            <a:ext cx="5213579" cy="1550937"/>
          </a:xfrm>
        </p:spPr>
        <p:txBody>
          <a:bodyPr/>
          <a:lstStyle>
            <a:lvl1pPr>
              <a:defRPr sz="23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5959" y="1844676"/>
            <a:ext cx="5218341" cy="430887"/>
          </a:xfrm>
        </p:spPr>
        <p:txBody>
          <a:bodyPr anchor="t"/>
          <a:lstStyle>
            <a:lvl1pPr marL="0" indent="0">
              <a:spcBef>
                <a:spcPts val="0"/>
              </a:spcBef>
              <a:buNone/>
              <a:defRPr sz="2799">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2786" y="2489200"/>
            <a:ext cx="5213579" cy="1550937"/>
          </a:xfrm>
        </p:spPr>
        <p:txBody>
          <a:bodyPr/>
          <a:lstStyle>
            <a:lvl1pPr>
              <a:defRPr sz="23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6270908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1"/>
            <a:ext cx="12188825"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110" y="457200"/>
            <a:ext cx="11015651"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065" y="1844675"/>
            <a:ext cx="3263558" cy="677108"/>
          </a:xfrm>
        </p:spPr>
        <p:txBody>
          <a:bodyPr anchor="t"/>
          <a:lstStyle>
            <a:lvl1pPr marL="0" indent="0">
              <a:spcBef>
                <a:spcPts val="0"/>
              </a:spcBef>
              <a:buNone/>
              <a:defRPr sz="2199">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065" y="2797175"/>
            <a:ext cx="3263558" cy="1760482"/>
          </a:xfrm>
        </p:spPr>
        <p:txBody>
          <a:bodyPr wrap="square">
            <a:spAutoFit/>
          </a:bodyPr>
          <a:lstStyle>
            <a:lvl1pPr marL="176160" indent="-176160">
              <a:defRPr lang="en-US" sz="1999" dirty="0"/>
            </a:lvl1pPr>
            <a:lvl2pPr marL="322166" indent="-150768">
              <a:defRPr lang="en-US" sz="1799" dirty="0"/>
            </a:lvl2pPr>
            <a:lvl3pPr marL="466585" indent="-138072">
              <a:defRPr lang="en-US" dirty="0"/>
            </a:lvl3pPr>
            <a:lvl4pPr marL="595134" indent="-128549">
              <a:defRPr lang="en-US" dirty="0"/>
            </a:lvl4pPr>
            <a:lvl5pPr marL="731618" indent="-122201">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2634" y="1844675"/>
            <a:ext cx="3263558" cy="677108"/>
          </a:xfrm>
        </p:spPr>
        <p:txBody>
          <a:bodyPr anchor="t"/>
          <a:lstStyle>
            <a:lvl1pPr marL="0" indent="0">
              <a:spcBef>
                <a:spcPts val="0"/>
              </a:spcBef>
              <a:buNone/>
              <a:defRPr sz="2199">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2634" y="2790535"/>
            <a:ext cx="3263558" cy="1760482"/>
          </a:xfrm>
        </p:spPr>
        <p:txBody>
          <a:bodyPr wrap="square">
            <a:spAutoFit/>
          </a:bodyPr>
          <a:lstStyle>
            <a:lvl1pPr marL="176160" indent="-176160">
              <a:defRPr lang="en-US" sz="1999" dirty="0"/>
            </a:lvl1pPr>
            <a:lvl2pPr marL="398343" indent="-169812">
              <a:defRPr lang="en-US" sz="1799" dirty="0"/>
            </a:lvl2pPr>
            <a:lvl3pPr marL="555458" indent="-157116">
              <a:defRPr lang="en-US" dirty="0"/>
            </a:lvl3pPr>
            <a:lvl4pPr marL="685594" indent="-136484">
              <a:defRPr lang="en-US" dirty="0"/>
            </a:lvl4pPr>
            <a:lvl5pPr marL="799860" indent="-111092">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0202" y="1844675"/>
            <a:ext cx="3263558" cy="677108"/>
          </a:xfrm>
        </p:spPr>
        <p:txBody>
          <a:bodyPr anchor="t"/>
          <a:lstStyle>
            <a:lvl1pPr marL="0" indent="0">
              <a:spcBef>
                <a:spcPts val="0"/>
              </a:spcBef>
              <a:buNone/>
              <a:defRPr sz="2199">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0202" y="2797175"/>
            <a:ext cx="3263558" cy="1760482"/>
          </a:xfrm>
        </p:spPr>
        <p:txBody>
          <a:bodyPr wrap="square">
            <a:spAutoFit/>
          </a:bodyPr>
          <a:lstStyle>
            <a:lvl1pPr marL="176160" indent="-176160">
              <a:defRPr lang="en-US" sz="1999" dirty="0"/>
            </a:lvl1pPr>
            <a:lvl2pPr marL="398343" indent="-169812">
              <a:defRPr lang="en-US" sz="1799" dirty="0"/>
            </a:lvl2pPr>
            <a:lvl3pPr marL="555458" indent="-157116">
              <a:defRPr lang="en-US" dirty="0"/>
            </a:lvl3pPr>
            <a:lvl4pPr marL="685594" indent="-136484">
              <a:defRPr lang="en-US" dirty="0"/>
            </a:lvl4pPr>
            <a:lvl5pPr marL="799860" indent="-111092">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0390661"/>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1"/>
            <a:ext cx="12188825"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110" y="457200"/>
            <a:ext cx="11015651"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048" y="1844676"/>
            <a:ext cx="2531404"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048" y="2689515"/>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2236" y="1844676"/>
            <a:ext cx="2532990"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2236" y="268287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2582" y="1844676"/>
            <a:ext cx="2531404"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2582" y="2689515"/>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0770" y="1844676"/>
            <a:ext cx="2532990"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0771" y="268287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8576232"/>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048" y="1435100"/>
            <a:ext cx="11015969" cy="161249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048" y="1219200"/>
            <a:ext cx="11022317"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4592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Header – Photo 4">
    <p:bg>
      <p:bgPr>
        <a:solidFill>
          <a:schemeClr val="bg1"/>
        </a:solidFill>
        <a:effectLst/>
      </p:bgPr>
    </p:bg>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23540E6D-7782-A947-A0D7-EF56A1E21301}"/>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4005165" y="1"/>
            <a:ext cx="8183660" cy="6858000"/>
          </a:xfrm>
          <a:prstGeom prst="rect">
            <a:avLst/>
          </a:prstGeom>
        </p:spPr>
      </p:pic>
      <p:grpSp>
        <p:nvGrpSpPr>
          <p:cNvPr id="20" name="Photo parallelogram">
            <a:extLst>
              <a:ext uri="{FF2B5EF4-FFF2-40B4-BE49-F238E27FC236}">
                <a16:creationId xmlns:a16="http://schemas.microsoft.com/office/drawing/2014/main" id="{F72EC879-2EA6-B148-92DF-BAD45E3E213A}"/>
              </a:ext>
            </a:extLst>
          </p:cNvPr>
          <p:cNvGrpSpPr/>
          <p:nvPr userDrawn="1"/>
        </p:nvGrpSpPr>
        <p:grpSpPr>
          <a:xfrm>
            <a:off x="-1" y="-1147317"/>
            <a:ext cx="13073278" cy="9169882"/>
            <a:chOff x="-1" y="-1147317"/>
            <a:chExt cx="13073278" cy="9169882"/>
          </a:xfrm>
        </p:grpSpPr>
        <p:sp>
          <p:nvSpPr>
            <p:cNvPr id="21" name="Freeform: Shape 28">
              <a:extLst>
                <a:ext uri="{FF2B5EF4-FFF2-40B4-BE49-F238E27FC236}">
                  <a16:creationId xmlns:a16="http://schemas.microsoft.com/office/drawing/2014/main" id="{B3E6C007-ABD8-004F-B045-BEB88D729FD5}"/>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2" name="Isosceles Triangle 1">
              <a:extLst>
                <a:ext uri="{FF2B5EF4-FFF2-40B4-BE49-F238E27FC236}">
                  <a16:creationId xmlns:a16="http://schemas.microsoft.com/office/drawing/2014/main" id="{57CB1D1A-227D-9040-AB7C-86ABF97CBC6B}"/>
                </a:ext>
                <a:ext uri="{C183D7F6-B498-43B3-948B-1728B52AA6E4}">
                  <adec:decorative xmlns:adec="http://schemas.microsoft.com/office/drawing/2017/decorative" val="1"/>
                </a:ext>
              </a:extLst>
            </p:cNvPr>
            <p:cNvSpPr/>
            <p:nvPr userDrawn="1"/>
          </p:nvSpPr>
          <p:spPr>
            <a:xfrm>
              <a:off x="8943276" y="3622876"/>
              <a:ext cx="3251263" cy="3253579"/>
            </a:xfrm>
            <a:prstGeom prst="triangle">
              <a:avLst>
                <a:gd name="adj" fmla="val 10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3" name="Freeform: Shape 27">
              <a:extLst>
                <a:ext uri="{FF2B5EF4-FFF2-40B4-BE49-F238E27FC236}">
                  <a16:creationId xmlns:a16="http://schemas.microsoft.com/office/drawing/2014/main" id="{B2FE9A9E-4684-3148-8554-74DA936D366F}"/>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4" name="Mask">
              <a:extLst>
                <a:ext uri="{FF2B5EF4-FFF2-40B4-BE49-F238E27FC236}">
                  <a16:creationId xmlns:a16="http://schemas.microsoft.com/office/drawing/2014/main" id="{422114DE-537D-5040-95CE-7B50A9F51150}"/>
                </a:ext>
              </a:extLst>
            </p:cNvPr>
            <p:cNvSpPr/>
            <p:nvPr userDrawn="1"/>
          </p:nvSpPr>
          <p:spPr>
            <a:xfrm flipV="1">
              <a:off x="0" y="-1147317"/>
              <a:ext cx="13073277" cy="9169882"/>
            </a:xfrm>
            <a:custGeom>
              <a:avLst/>
              <a:gdLst>
                <a:gd name="connsiteX0" fmla="*/ 0 w 13073277"/>
                <a:gd name="connsiteY0" fmla="*/ 9169882 h 9169882"/>
                <a:gd name="connsiteX1" fmla="*/ 12404785 w 13073277"/>
                <a:gd name="connsiteY1" fmla="*/ 9169882 h 9169882"/>
                <a:gd name="connsiteX2" fmla="*/ 12404785 w 13073277"/>
                <a:gd name="connsiteY2" fmla="*/ 9169882 h 9169882"/>
                <a:gd name="connsiteX3" fmla="*/ 13073277 w 13073277"/>
                <a:gd name="connsiteY3" fmla="*/ 9169882 h 9169882"/>
                <a:gd name="connsiteX4" fmla="*/ 13073277 w 13073277"/>
                <a:gd name="connsiteY4" fmla="*/ 0 h 9169882"/>
                <a:gd name="connsiteX5" fmla="*/ 12188824 w 13073277"/>
                <a:gd name="connsiteY5" fmla="*/ 0 h 9169882"/>
                <a:gd name="connsiteX6" fmla="*/ 12188824 w 13073277"/>
                <a:gd name="connsiteY6" fmla="*/ 8625 h 9169882"/>
                <a:gd name="connsiteX7" fmla="*/ 0 w 13073277"/>
                <a:gd name="connsiteY7" fmla="*/ 8625 h 9169882"/>
                <a:gd name="connsiteX8" fmla="*/ 0 w 13073277"/>
                <a:gd name="connsiteY8" fmla="*/ 1164565 h 9169882"/>
                <a:gd name="connsiteX9" fmla="*/ 12188824 w 13073277"/>
                <a:gd name="connsiteY9" fmla="*/ 1164565 h 9169882"/>
                <a:gd name="connsiteX10" fmla="*/ 12188824 w 13073277"/>
                <a:gd name="connsiteY10" fmla="*/ 8013942 h 9169882"/>
                <a:gd name="connsiteX11" fmla="*/ 0 w 13073277"/>
                <a:gd name="connsiteY11" fmla="*/ 8013942 h 91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3277" h="9169882">
                  <a:moveTo>
                    <a:pt x="0" y="9169882"/>
                  </a:moveTo>
                  <a:lnTo>
                    <a:pt x="12404785" y="9169882"/>
                  </a:lnTo>
                  <a:lnTo>
                    <a:pt x="12404785" y="9169882"/>
                  </a:lnTo>
                  <a:lnTo>
                    <a:pt x="13073277" y="9169882"/>
                  </a:lnTo>
                  <a:lnTo>
                    <a:pt x="13073277" y="0"/>
                  </a:lnTo>
                  <a:lnTo>
                    <a:pt x="12188824" y="0"/>
                  </a:lnTo>
                  <a:lnTo>
                    <a:pt x="12188824" y="8625"/>
                  </a:lnTo>
                  <a:lnTo>
                    <a:pt x="0" y="8625"/>
                  </a:lnTo>
                  <a:lnTo>
                    <a:pt x="0" y="1164565"/>
                  </a:lnTo>
                  <a:lnTo>
                    <a:pt x="12188824" y="1164565"/>
                  </a:lnTo>
                  <a:lnTo>
                    <a:pt x="12188824" y="8013942"/>
                  </a:lnTo>
                  <a:lnTo>
                    <a:pt x="0" y="8013942"/>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a:t>Section Title Option 7</a:t>
            </a:r>
            <a:br>
              <a:rPr lang="en-US"/>
            </a:br>
            <a:r>
              <a:rPr lang="en-US"/>
              <a:t>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41452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Baby turtles coming out of nest = conservation. Replace text with optional subhead or delete.</a:t>
            </a:r>
          </a:p>
        </p:txBody>
      </p:sp>
      <p:pic>
        <p:nvPicPr>
          <p:cNvPr id="15" name="Graphic 14">
            <a:extLst>
              <a:ext uri="{FF2B5EF4-FFF2-40B4-BE49-F238E27FC236}">
                <a16:creationId xmlns:a16="http://schemas.microsoft.com/office/drawing/2014/main" id="{F4569604-923F-E14A-B400-72ABFA856CC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EA525EA8-CE01-AC47-A328-ED5914532992}"/>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9" name="page number">
            <a:extLst>
              <a:ext uri="{FF2B5EF4-FFF2-40B4-BE49-F238E27FC236}">
                <a16:creationId xmlns:a16="http://schemas.microsoft.com/office/drawing/2014/main" id="{B7596FE4-59D4-0A4E-B5E4-08B14C453988}"/>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288926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048" y="1435100"/>
            <a:ext cx="5210406" cy="1612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8024" y="1435100"/>
            <a:ext cx="5218341" cy="1612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048" y="1219200"/>
            <a:ext cx="11022317"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554313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110" y="457200"/>
            <a:ext cx="11015651"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048" y="1435100"/>
            <a:ext cx="5210723" cy="1649682"/>
          </a:xfrm>
        </p:spPr>
        <p:txBody>
          <a:bodyPr wrap="square">
            <a:spAutoFit/>
          </a:bodyPr>
          <a:lstStyle>
            <a:lvl1pPr marL="0" indent="0">
              <a:spcBef>
                <a:spcPts val="1224"/>
              </a:spcBef>
              <a:buClr>
                <a:schemeClr val="tx1"/>
              </a:buClr>
              <a:buFont typeface="Wingdings" panose="05000000000000000000" pitchFamily="2" charset="2"/>
              <a:buNone/>
              <a:defRPr sz="2799" b="0">
                <a:latin typeface="Segoe UI" panose="020B0502040204020203" pitchFamily="34" charset="0"/>
                <a:cs typeface="Segoe UI" panose="020B0502040204020203" pitchFamily="34" charset="0"/>
              </a:defRPr>
            </a:lvl1pPr>
            <a:lvl2pPr marL="255511" indent="0">
              <a:buFont typeface="Wingdings" panose="05000000000000000000" pitchFamily="2" charset="2"/>
              <a:buNone/>
              <a:defRPr sz="1999" b="0"/>
            </a:lvl2pPr>
            <a:lvl3pPr marL="450715" indent="0">
              <a:buFont typeface="Wingdings" panose="05000000000000000000" pitchFamily="2" charset="2"/>
              <a:buNone/>
              <a:tabLst/>
              <a:defRPr sz="1600" b="0"/>
            </a:lvl3pPr>
            <a:lvl4pPr marL="652266" indent="0">
              <a:buFont typeface="Wingdings" panose="05000000000000000000" pitchFamily="2" charset="2"/>
              <a:buNone/>
              <a:defRPr sz="1400" b="0"/>
            </a:lvl4pPr>
            <a:lvl5pPr marL="853819"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5505" y="1435100"/>
            <a:ext cx="5210723" cy="1649682"/>
          </a:xfrm>
        </p:spPr>
        <p:txBody>
          <a:bodyPr wrap="square">
            <a:spAutoFit/>
          </a:bodyPr>
          <a:lstStyle>
            <a:lvl1pPr marL="0" indent="0">
              <a:spcBef>
                <a:spcPts val="1224"/>
              </a:spcBef>
              <a:buClr>
                <a:schemeClr val="tx1"/>
              </a:buClr>
              <a:buFont typeface="Wingdings" panose="05000000000000000000" pitchFamily="2" charset="2"/>
              <a:buNone/>
              <a:defRPr sz="2799" b="0">
                <a:latin typeface="Segoe UI" panose="020B0502040204020203" pitchFamily="34" charset="0"/>
                <a:cs typeface="Segoe UI" panose="020B0502040204020203" pitchFamily="34" charset="0"/>
              </a:defRPr>
            </a:lvl1pPr>
            <a:lvl2pPr marL="255511" indent="0">
              <a:buFont typeface="Wingdings" panose="05000000000000000000" pitchFamily="2" charset="2"/>
              <a:buNone/>
              <a:defRPr sz="1999" b="0"/>
            </a:lvl2pPr>
            <a:lvl3pPr marL="450715" indent="0">
              <a:buFont typeface="Wingdings" panose="05000000000000000000" pitchFamily="2" charset="2"/>
              <a:buNone/>
              <a:tabLst/>
              <a:defRPr sz="1600" b="0"/>
            </a:lvl3pPr>
            <a:lvl4pPr marL="652266" indent="0">
              <a:buFont typeface="Wingdings" panose="05000000000000000000" pitchFamily="2" charset="2"/>
              <a:buNone/>
              <a:defRPr sz="1400" b="0"/>
            </a:lvl4pPr>
            <a:lvl5pPr marL="853819"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048" y="1219200"/>
            <a:ext cx="11022317"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41993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110" y="457200"/>
            <a:ext cx="11015651"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048" y="1443175"/>
            <a:ext cx="5218341" cy="430887"/>
          </a:xfrm>
        </p:spPr>
        <p:txBody>
          <a:bodyPr anchor="t"/>
          <a:lstStyle>
            <a:lvl1pPr marL="0" indent="0">
              <a:spcBef>
                <a:spcPts val="0"/>
              </a:spcBef>
              <a:buNone/>
              <a:defRPr sz="2799">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810" y="2087699"/>
            <a:ext cx="5213579" cy="1550937"/>
          </a:xfrm>
        </p:spPr>
        <p:txBody>
          <a:bodyPr/>
          <a:lstStyle>
            <a:lvl1pPr>
              <a:defRPr sz="23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5959" y="1436689"/>
            <a:ext cx="5218341" cy="430887"/>
          </a:xfrm>
        </p:spPr>
        <p:txBody>
          <a:bodyPr anchor="t"/>
          <a:lstStyle>
            <a:lvl1pPr marL="0" indent="0">
              <a:spcBef>
                <a:spcPts val="0"/>
              </a:spcBef>
              <a:buNone/>
              <a:defRPr sz="2799">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2786" y="2081213"/>
            <a:ext cx="5213579" cy="1550937"/>
          </a:xfrm>
        </p:spPr>
        <p:txBody>
          <a:bodyPr/>
          <a:lstStyle>
            <a:lvl1pPr>
              <a:defRPr sz="239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048" y="1219200"/>
            <a:ext cx="11022317"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87034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110" y="457200"/>
            <a:ext cx="11015651"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065" y="1438275"/>
            <a:ext cx="3263558" cy="677108"/>
          </a:xfrm>
        </p:spPr>
        <p:txBody>
          <a:bodyPr anchor="t"/>
          <a:lstStyle>
            <a:lvl1pPr marL="0" indent="0">
              <a:spcBef>
                <a:spcPts val="0"/>
              </a:spcBef>
              <a:buNone/>
              <a:defRPr sz="2199">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065" y="2390775"/>
            <a:ext cx="3263558" cy="1760482"/>
          </a:xfrm>
        </p:spPr>
        <p:txBody>
          <a:bodyPr wrap="square">
            <a:spAutoFit/>
          </a:bodyPr>
          <a:lstStyle>
            <a:lvl1pPr marL="176160" indent="-176160">
              <a:defRPr lang="en-US" sz="1999" dirty="0"/>
            </a:lvl1pPr>
            <a:lvl2pPr marL="322166" indent="-150768">
              <a:defRPr lang="en-US" sz="1799" dirty="0"/>
            </a:lvl2pPr>
            <a:lvl3pPr marL="466585" indent="-138072">
              <a:defRPr lang="en-US" dirty="0"/>
            </a:lvl3pPr>
            <a:lvl4pPr marL="595134" indent="-128549">
              <a:defRPr lang="en-US" dirty="0"/>
            </a:lvl4pPr>
            <a:lvl5pPr marL="731618" indent="-122201">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2634" y="1438275"/>
            <a:ext cx="3263558" cy="677108"/>
          </a:xfrm>
        </p:spPr>
        <p:txBody>
          <a:bodyPr anchor="t"/>
          <a:lstStyle>
            <a:lvl1pPr marL="0" indent="0">
              <a:spcBef>
                <a:spcPts val="0"/>
              </a:spcBef>
              <a:buNone/>
              <a:defRPr sz="2199">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2634" y="2384135"/>
            <a:ext cx="3263558" cy="1760482"/>
          </a:xfrm>
        </p:spPr>
        <p:txBody>
          <a:bodyPr wrap="square">
            <a:spAutoFit/>
          </a:bodyPr>
          <a:lstStyle>
            <a:lvl1pPr marL="176160" indent="-176160">
              <a:defRPr lang="en-US" sz="1999" dirty="0"/>
            </a:lvl1pPr>
            <a:lvl2pPr marL="398343" indent="-169812">
              <a:defRPr lang="en-US" sz="1799" dirty="0"/>
            </a:lvl2pPr>
            <a:lvl3pPr marL="555458" indent="-157116">
              <a:defRPr lang="en-US" dirty="0"/>
            </a:lvl3pPr>
            <a:lvl4pPr marL="685594" indent="-136484">
              <a:defRPr lang="en-US" dirty="0"/>
            </a:lvl4pPr>
            <a:lvl5pPr marL="799860" indent="-111092">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0202" y="1438275"/>
            <a:ext cx="3263558" cy="677108"/>
          </a:xfrm>
        </p:spPr>
        <p:txBody>
          <a:bodyPr anchor="t"/>
          <a:lstStyle>
            <a:lvl1pPr marL="0" indent="0">
              <a:spcBef>
                <a:spcPts val="0"/>
              </a:spcBef>
              <a:buNone/>
              <a:defRPr sz="2199">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0202" y="2390775"/>
            <a:ext cx="3263558" cy="1760482"/>
          </a:xfrm>
        </p:spPr>
        <p:txBody>
          <a:bodyPr wrap="square">
            <a:spAutoFit/>
          </a:bodyPr>
          <a:lstStyle>
            <a:lvl1pPr marL="176160" indent="-176160">
              <a:defRPr lang="en-US" sz="1999" dirty="0"/>
            </a:lvl1pPr>
            <a:lvl2pPr marL="398343" indent="-169812">
              <a:defRPr lang="en-US" sz="1799" dirty="0"/>
            </a:lvl2pPr>
            <a:lvl3pPr marL="555458" indent="-157116">
              <a:defRPr lang="en-US" dirty="0"/>
            </a:lvl3pPr>
            <a:lvl4pPr marL="685594" indent="-136484">
              <a:defRPr lang="en-US" dirty="0"/>
            </a:lvl4pPr>
            <a:lvl5pPr marL="799860" indent="-111092">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048" y="1219200"/>
            <a:ext cx="11022317"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5448492"/>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110" y="457200"/>
            <a:ext cx="11015651"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048" y="1438275"/>
            <a:ext cx="2531404"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048" y="228311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2236" y="1438275"/>
            <a:ext cx="2532990"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2236" y="227647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2582" y="1438275"/>
            <a:ext cx="2531404"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2582" y="228311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0770" y="1438275"/>
            <a:ext cx="2532990" cy="615553"/>
          </a:xfrm>
        </p:spPr>
        <p:txBody>
          <a:bodyPr anchor="t"/>
          <a:lstStyle>
            <a:lvl1pPr marL="0" indent="0">
              <a:spcBef>
                <a:spcPts val="0"/>
              </a:spcBef>
              <a:buNone/>
              <a:defRPr sz="1999">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0771" y="2276476"/>
            <a:ext cx="2531404" cy="1698927"/>
          </a:xfrm>
        </p:spPr>
        <p:txBody>
          <a:bodyPr wrap="square">
            <a:spAutoFit/>
          </a:bodyPr>
          <a:lstStyle>
            <a:lvl1pPr marL="141246" indent="-141246">
              <a:defRPr lang="en-US" sz="1799" dirty="0"/>
            </a:lvl1pPr>
            <a:lvl2pPr marL="285664" indent="-125375">
              <a:defRPr lang="en-US" sz="1600" dirty="0"/>
            </a:lvl2pPr>
            <a:lvl3pPr marL="438019" indent="-133310">
              <a:defRPr lang="en-US" dirty="0"/>
            </a:lvl3pPr>
            <a:lvl4pPr marL="566568" indent="-114266">
              <a:defRPr lang="en-US" dirty="0"/>
            </a:lvl4pPr>
            <a:lvl5pPr marL="685594" indent="-10950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048" y="1219200"/>
            <a:ext cx="11022317"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687702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110" y="457200"/>
            <a:ext cx="11015651"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048" y="1219200"/>
            <a:ext cx="11022317"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325296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110" y="457200"/>
            <a:ext cx="11015651"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048" y="1219200"/>
            <a:ext cx="11022317"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54151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110" y="457200"/>
            <a:ext cx="11015651"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048" y="1436689"/>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69506" y="1436689"/>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6670" y="1436689"/>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38391" y="1436689"/>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5883" y="1436689"/>
            <a:ext cx="1591847" cy="581025"/>
          </a:xfrm>
          <a:prstGeom prst="rect">
            <a:avLst/>
          </a:prstGeom>
          <a:noFill/>
        </p:spPr>
        <p:txBody>
          <a:bodyPr wrap="square" lIns="89977" tIns="0" rIns="0" bIns="0" rtlCol="0">
            <a:noAutofit/>
          </a:bodyPr>
          <a:lstStyle/>
          <a:p>
            <a:pPr algn="l"/>
            <a:r>
              <a:rPr lang="en-US" sz="3599"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1342" y="1436689"/>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048" y="3789364"/>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69506" y="3789364"/>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6670" y="3789364"/>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38391" y="3789364"/>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5883" y="3789364"/>
            <a:ext cx="1591847" cy="581025"/>
          </a:xfrm>
          <a:prstGeom prst="rect">
            <a:avLst/>
          </a:prstGeom>
          <a:noFill/>
        </p:spPr>
        <p:txBody>
          <a:bodyPr wrap="square" lIns="89977" tIns="0" rIns="0" bIns="0" rtlCol="0">
            <a:noAutofit/>
          </a:bodyPr>
          <a:lstStyle/>
          <a:p>
            <a:pPr algn="l"/>
            <a:r>
              <a:rPr lang="en-US" sz="3599"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1342" y="3789364"/>
            <a:ext cx="1595023" cy="581025"/>
          </a:xfrm>
          <a:prstGeom prst="rect">
            <a:avLst/>
          </a:prstGeom>
          <a:noFill/>
        </p:spPr>
        <p:txBody>
          <a:bodyPr wrap="square" lIns="89977" tIns="0" rIns="0" bIns="0" rtlCol="0">
            <a:noAutofit/>
          </a:bodyPr>
          <a:lstStyle/>
          <a:p>
            <a:pPr algn="l"/>
            <a:r>
              <a:rPr lang="en-US" sz="3599"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048"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69506"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4966" y="2137144"/>
            <a:ext cx="1602957"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38838" y="2137144"/>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5884" y="2137144"/>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1342"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048"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69506"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4966" y="4509121"/>
            <a:ext cx="1602957"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38838" y="4509121"/>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5884" y="4509121"/>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1342"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048"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4950"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2900" y="2015240"/>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38838"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2709"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1342"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048"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4950"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2900" y="4362631"/>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38838"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2709"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1342"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89376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110" y="457200"/>
            <a:ext cx="11015651"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048" y="1436689"/>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69506" y="1436689"/>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6670" y="1436689"/>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38391" y="1436689"/>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5883" y="1436689"/>
            <a:ext cx="1591847"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1342" y="1436689"/>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048" y="3789364"/>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69506" y="3789364"/>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6670" y="3789364"/>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38391" y="3789364"/>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5883" y="3789364"/>
            <a:ext cx="1591847"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1342" y="3789364"/>
            <a:ext cx="1595023" cy="581025"/>
          </a:xfrm>
          <a:prstGeom prst="rect">
            <a:avLst/>
          </a:prstGeom>
          <a:noFill/>
        </p:spPr>
        <p:txBody>
          <a:bodyPr wrap="square" lIns="89977" tIns="0" rIns="0" bIns="0" rtlCol="0" anchor="ctr">
            <a:noAutofit/>
          </a:bodyPr>
          <a:lstStyle/>
          <a:p>
            <a:pPr algn="l"/>
            <a:r>
              <a:rPr lang="en-US" sz="2799"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048"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69506"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4966" y="2137144"/>
            <a:ext cx="1602957"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38838" y="2137144"/>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5884" y="2137144"/>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1342"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048"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69506"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4966" y="4509121"/>
            <a:ext cx="1602957"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38838" y="4509121"/>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5884" y="4509121"/>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1342"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048"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4950"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2900" y="2015240"/>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38838"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2709"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1342"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048"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4950"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2900" y="4362631"/>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38838"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2709"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1342"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941729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110" y="457200"/>
            <a:ext cx="11015651"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048" y="1436689"/>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69506" y="1436689"/>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6670" y="1436689"/>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38391" y="1436689"/>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5883" y="1436689"/>
            <a:ext cx="1591847"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1342" y="1436689"/>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048" y="3789364"/>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69506" y="3789364"/>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6670" y="3789364"/>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38391" y="3789364"/>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5883" y="3789364"/>
            <a:ext cx="1591847"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1342" y="3789364"/>
            <a:ext cx="1595023" cy="581025"/>
          </a:xfrm>
          <a:prstGeom prst="rect">
            <a:avLst/>
          </a:prstGeom>
          <a:noFill/>
        </p:spPr>
        <p:txBody>
          <a:bodyPr wrap="square" lIns="89977" tIns="0" rIns="0" bIns="0" rtlCol="0" anchor="ctr">
            <a:noAutofit/>
          </a:bodyPr>
          <a:lstStyle/>
          <a:p>
            <a:pPr algn="l"/>
            <a:r>
              <a:rPr lang="en-US" sz="1999"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048"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69506"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4966" y="2137144"/>
            <a:ext cx="1602957"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38838" y="2137144"/>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5884" y="2137144"/>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1342"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048"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69506"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4966" y="4509121"/>
            <a:ext cx="1602957"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38838" y="4509121"/>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5884" y="4509121"/>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1342"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048"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4950"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2900" y="2015240"/>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38838"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2709"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1342"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048"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4950"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2900" y="4362631"/>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38838"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2709"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1342"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546546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Header – Photo 5">
    <p:bg>
      <p:bgPr>
        <a:solidFill>
          <a:schemeClr val="bg1"/>
        </a:solidFill>
        <a:effectLst/>
      </p:bgPr>
    </p:bg>
    <p:spTree>
      <p:nvGrpSpPr>
        <p:cNvPr id="1" name=""/>
        <p:cNvGrpSpPr/>
        <p:nvPr/>
      </p:nvGrpSpPr>
      <p:grpSpPr>
        <a:xfrm>
          <a:off x="0" y="0"/>
          <a:ext cx="0" cy="0"/>
          <a:chOff x="0" y="0"/>
          <a:chExt cx="0" cy="0"/>
        </a:xfrm>
      </p:grpSpPr>
      <p:pic>
        <p:nvPicPr>
          <p:cNvPr id="30" name="Picture 29" descr="Image within a parallelogram that speaks to sustainability; image is of a school of fish in the ocean.">
            <a:extLst>
              <a:ext uri="{FF2B5EF4-FFF2-40B4-BE49-F238E27FC236}">
                <a16:creationId xmlns:a16="http://schemas.microsoft.com/office/drawing/2014/main" id="{18A5E8D0-8A67-4648-8412-1CAD64144E7E}"/>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3985765" y="1"/>
            <a:ext cx="8203060" cy="6857999"/>
          </a:xfrm>
          <a:prstGeom prst="rect">
            <a:avLst/>
          </a:prstGeom>
        </p:spPr>
      </p:pic>
      <p:grpSp>
        <p:nvGrpSpPr>
          <p:cNvPr id="20" name="Photo parallelogram">
            <a:extLst>
              <a:ext uri="{FF2B5EF4-FFF2-40B4-BE49-F238E27FC236}">
                <a16:creationId xmlns:a16="http://schemas.microsoft.com/office/drawing/2014/main" id="{E824C545-4B27-8643-BFAF-E0EB5F397B21}"/>
              </a:ext>
            </a:extLst>
          </p:cNvPr>
          <p:cNvGrpSpPr/>
          <p:nvPr userDrawn="1"/>
        </p:nvGrpSpPr>
        <p:grpSpPr>
          <a:xfrm>
            <a:off x="-1" y="-1147317"/>
            <a:ext cx="13073278" cy="9169882"/>
            <a:chOff x="-1" y="-1147317"/>
            <a:chExt cx="13073278" cy="9169882"/>
          </a:xfrm>
        </p:grpSpPr>
        <p:sp>
          <p:nvSpPr>
            <p:cNvPr id="21" name="Freeform: Shape 28">
              <a:extLst>
                <a:ext uri="{FF2B5EF4-FFF2-40B4-BE49-F238E27FC236}">
                  <a16:creationId xmlns:a16="http://schemas.microsoft.com/office/drawing/2014/main" id="{70DB9740-AE45-BB48-9C2E-05652BE72376}"/>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2" name="Isosceles Triangle 1">
              <a:extLst>
                <a:ext uri="{FF2B5EF4-FFF2-40B4-BE49-F238E27FC236}">
                  <a16:creationId xmlns:a16="http://schemas.microsoft.com/office/drawing/2014/main" id="{42FD0D12-FAF4-8B48-82C0-E268E8F67A48}"/>
                </a:ext>
                <a:ext uri="{C183D7F6-B498-43B3-948B-1728B52AA6E4}">
                  <adec:decorative xmlns:adec="http://schemas.microsoft.com/office/drawing/2017/decorative" val="1"/>
                </a:ext>
              </a:extLst>
            </p:cNvPr>
            <p:cNvSpPr/>
            <p:nvPr userDrawn="1"/>
          </p:nvSpPr>
          <p:spPr>
            <a:xfrm>
              <a:off x="8943276" y="3622876"/>
              <a:ext cx="3251263" cy="3253579"/>
            </a:xfrm>
            <a:prstGeom prst="triangle">
              <a:avLst>
                <a:gd name="adj" fmla="val 10000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3" name="Freeform: Shape 27">
              <a:extLst>
                <a:ext uri="{FF2B5EF4-FFF2-40B4-BE49-F238E27FC236}">
                  <a16:creationId xmlns:a16="http://schemas.microsoft.com/office/drawing/2014/main" id="{087E96CC-AEF4-814C-A476-35B6121A9FD0}"/>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4" name="Mask">
              <a:extLst>
                <a:ext uri="{FF2B5EF4-FFF2-40B4-BE49-F238E27FC236}">
                  <a16:creationId xmlns:a16="http://schemas.microsoft.com/office/drawing/2014/main" id="{D7FD1D2C-1AC1-2446-A153-063FE3A70C61}"/>
                </a:ext>
              </a:extLst>
            </p:cNvPr>
            <p:cNvSpPr/>
            <p:nvPr userDrawn="1"/>
          </p:nvSpPr>
          <p:spPr>
            <a:xfrm flipV="1">
              <a:off x="0" y="-1147317"/>
              <a:ext cx="13073277" cy="9169882"/>
            </a:xfrm>
            <a:custGeom>
              <a:avLst/>
              <a:gdLst>
                <a:gd name="connsiteX0" fmla="*/ 0 w 13073277"/>
                <a:gd name="connsiteY0" fmla="*/ 9169882 h 9169882"/>
                <a:gd name="connsiteX1" fmla="*/ 12404785 w 13073277"/>
                <a:gd name="connsiteY1" fmla="*/ 9169882 h 9169882"/>
                <a:gd name="connsiteX2" fmla="*/ 12404785 w 13073277"/>
                <a:gd name="connsiteY2" fmla="*/ 9169882 h 9169882"/>
                <a:gd name="connsiteX3" fmla="*/ 13073277 w 13073277"/>
                <a:gd name="connsiteY3" fmla="*/ 9169882 h 9169882"/>
                <a:gd name="connsiteX4" fmla="*/ 13073277 w 13073277"/>
                <a:gd name="connsiteY4" fmla="*/ 0 h 9169882"/>
                <a:gd name="connsiteX5" fmla="*/ 12188824 w 13073277"/>
                <a:gd name="connsiteY5" fmla="*/ 0 h 9169882"/>
                <a:gd name="connsiteX6" fmla="*/ 12188824 w 13073277"/>
                <a:gd name="connsiteY6" fmla="*/ 8625 h 9169882"/>
                <a:gd name="connsiteX7" fmla="*/ 0 w 13073277"/>
                <a:gd name="connsiteY7" fmla="*/ 8625 h 9169882"/>
                <a:gd name="connsiteX8" fmla="*/ 0 w 13073277"/>
                <a:gd name="connsiteY8" fmla="*/ 1164565 h 9169882"/>
                <a:gd name="connsiteX9" fmla="*/ 12188824 w 13073277"/>
                <a:gd name="connsiteY9" fmla="*/ 1164565 h 9169882"/>
                <a:gd name="connsiteX10" fmla="*/ 12188824 w 13073277"/>
                <a:gd name="connsiteY10" fmla="*/ 8013942 h 9169882"/>
                <a:gd name="connsiteX11" fmla="*/ 0 w 13073277"/>
                <a:gd name="connsiteY11" fmla="*/ 8013942 h 91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3277" h="9169882">
                  <a:moveTo>
                    <a:pt x="0" y="9169882"/>
                  </a:moveTo>
                  <a:lnTo>
                    <a:pt x="12404785" y="9169882"/>
                  </a:lnTo>
                  <a:lnTo>
                    <a:pt x="12404785" y="9169882"/>
                  </a:lnTo>
                  <a:lnTo>
                    <a:pt x="13073277" y="9169882"/>
                  </a:lnTo>
                  <a:lnTo>
                    <a:pt x="13073277" y="0"/>
                  </a:lnTo>
                  <a:lnTo>
                    <a:pt x="12188824" y="0"/>
                  </a:lnTo>
                  <a:lnTo>
                    <a:pt x="12188824" y="8625"/>
                  </a:lnTo>
                  <a:lnTo>
                    <a:pt x="0" y="8625"/>
                  </a:lnTo>
                  <a:lnTo>
                    <a:pt x="0" y="1164565"/>
                  </a:lnTo>
                  <a:lnTo>
                    <a:pt x="12188824" y="1164565"/>
                  </a:lnTo>
                  <a:lnTo>
                    <a:pt x="12188824" y="8013942"/>
                  </a:lnTo>
                  <a:lnTo>
                    <a:pt x="0" y="8013942"/>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a:t>Section Title Option 8</a:t>
            </a:r>
            <a:br>
              <a:rPr lang="en-US"/>
            </a:br>
            <a:r>
              <a:rPr lang="en-US"/>
              <a:t>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Underwater view of a school of fish = sustainability. Replace text with optional subhead or delete.</a:t>
            </a:r>
          </a:p>
        </p:txBody>
      </p:sp>
      <p:pic>
        <p:nvPicPr>
          <p:cNvPr id="15" name="Graphic 14">
            <a:extLst>
              <a:ext uri="{FF2B5EF4-FFF2-40B4-BE49-F238E27FC236}">
                <a16:creationId xmlns:a16="http://schemas.microsoft.com/office/drawing/2014/main" id="{B03D0671-4AAD-BE48-8940-48D65B65498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5" y="6218399"/>
            <a:ext cx="1539751" cy="557784"/>
          </a:xfrm>
          <a:prstGeom prst="rect">
            <a:avLst/>
          </a:prstGeom>
        </p:spPr>
      </p:pic>
      <p:sp>
        <p:nvSpPr>
          <p:cNvPr id="16" name="Copyright" descr="Confidential copyright VMware, Inc. 2021">
            <a:extLst>
              <a:ext uri="{FF2B5EF4-FFF2-40B4-BE49-F238E27FC236}">
                <a16:creationId xmlns:a16="http://schemas.microsoft.com/office/drawing/2014/main" id="{163884E4-824D-3146-B61D-4821119E7501}"/>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
        <p:nvSpPr>
          <p:cNvPr id="19" name="page number">
            <a:extLst>
              <a:ext uri="{FF2B5EF4-FFF2-40B4-BE49-F238E27FC236}">
                <a16:creationId xmlns:a16="http://schemas.microsoft.com/office/drawing/2014/main" id="{75CEFF6F-DEAE-124A-A7E8-4A2D776D079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75735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110" y="457200"/>
            <a:ext cx="11015651"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048"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69506"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4966" y="2137144"/>
            <a:ext cx="1602957"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38838" y="2137144"/>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5884" y="2137144"/>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1342"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048"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69506"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4966" y="4509121"/>
            <a:ext cx="1602957"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38838" y="4509121"/>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5884" y="4509121"/>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1342"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048"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69506"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2900" y="2015240"/>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38838"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2709"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1342"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048"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4950"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2900" y="4362631"/>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38838"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2709"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1342"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048" y="1436689"/>
            <a:ext cx="1595024"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69506" y="1436689"/>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6670" y="1436689"/>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38391" y="1436689"/>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5883" y="1436689"/>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1342" y="1436689"/>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048" y="3789041"/>
            <a:ext cx="1595024"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69506" y="3789041"/>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6670" y="3789041"/>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38391" y="3789041"/>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5883" y="3789041"/>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1342" y="3789041"/>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5496586"/>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110" y="457200"/>
            <a:ext cx="11015651"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048" y="2137144"/>
            <a:ext cx="1595023"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69506" y="2137144"/>
            <a:ext cx="1595023"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4966" y="2137144"/>
            <a:ext cx="1602957"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38838" y="2137144"/>
            <a:ext cx="1596609"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5884" y="2137144"/>
            <a:ext cx="1591848"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1342" y="2137144"/>
            <a:ext cx="1595023"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048" y="4509121"/>
            <a:ext cx="1595023"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69506" y="4509121"/>
            <a:ext cx="1595023"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4966" y="4509121"/>
            <a:ext cx="1602957"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38838" y="4509121"/>
            <a:ext cx="1596609"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5884" y="4509121"/>
            <a:ext cx="1591848"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1342" y="4509121"/>
            <a:ext cx="1595023" cy="646331"/>
          </a:xfrm>
        </p:spPr>
        <p:txBody>
          <a:bodyPr lIns="90000" anchor="t"/>
          <a:lstStyle>
            <a:lvl1pPr marL="179334" indent="-179334">
              <a:buSzPct val="90000"/>
              <a:buFont typeface="Wingdings" pitchFamily="2" charset="2"/>
              <a:buChar char=""/>
              <a:tabLst/>
              <a:defRPr sz="1400">
                <a:solidFill>
                  <a:schemeClr val="bg2"/>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048" y="2017713"/>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69506" y="2017713"/>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2900" y="2015240"/>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38838" y="2017713"/>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2709" y="2017713"/>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1342" y="2017713"/>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048" y="4365104"/>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4950" y="4365104"/>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2900" y="4362631"/>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38838" y="4365104"/>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2709" y="4365104"/>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1342" y="4365104"/>
            <a:ext cx="1595023"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048" y="1436689"/>
            <a:ext cx="1595024"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69506" y="1436689"/>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6670" y="1436689"/>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38391" y="1436689"/>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5883" y="1436689"/>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1342" y="1436689"/>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048" y="3789041"/>
            <a:ext cx="1595024"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69506" y="3789041"/>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6670" y="3789041"/>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38391" y="3789041"/>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5883" y="3789041"/>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1342" y="3789041"/>
            <a:ext cx="1595023" cy="581025"/>
          </a:xfrm>
        </p:spPr>
        <p:txBody>
          <a:bodyPr lIns="90000" tIns="46800" rIns="90000" bIns="46800" anchor="ctr">
            <a:noAutofit/>
          </a:bodyPr>
          <a:lstStyle>
            <a:lvl1pPr marL="0" indent="0">
              <a:buNone/>
              <a:defRPr sz="1999">
                <a:solidFill>
                  <a:schemeClr val="bg1"/>
                </a:solidFill>
                <a:latin typeface="+mj-lt"/>
              </a:defRPr>
            </a:lvl1pPr>
            <a:lvl2pPr marL="228531"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233220236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1" y="0"/>
            <a:ext cx="5957923"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l"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111" y="457200"/>
            <a:ext cx="3476419"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38838" y="2137144"/>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5884" y="2137144"/>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1342" y="2137144"/>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38838" y="4509121"/>
            <a:ext cx="1596609"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5884" y="4509121"/>
            <a:ext cx="1591848"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1342" y="4509121"/>
            <a:ext cx="1595023" cy="646331"/>
          </a:xfrm>
        </p:spPr>
        <p:txBody>
          <a:bodyPr lIns="90000" anchor="t"/>
          <a:lstStyle>
            <a:lvl1pPr marL="179334" indent="-179334">
              <a:buSzPct val="90000"/>
              <a:buFont typeface="Wingdings" pitchFamily="2" charset="2"/>
              <a:buChar char=""/>
              <a:tabLst/>
              <a:defRPr sz="1400">
                <a:solidFill>
                  <a:schemeClr val="tx1"/>
                </a:solidFill>
              </a:defRPr>
            </a:lvl1pPr>
            <a:lvl2pPr>
              <a:defRPr sz="1799">
                <a:solidFill>
                  <a:schemeClr val="bg1"/>
                </a:solidFill>
              </a:defRPr>
            </a:lvl2pPr>
            <a:lvl3pPr>
              <a:defRPr sz="1799">
                <a:solidFill>
                  <a:schemeClr val="bg1"/>
                </a:solidFill>
              </a:defRPr>
            </a:lvl3pPr>
            <a:lvl4pPr>
              <a:defRPr sz="1799">
                <a:solidFill>
                  <a:schemeClr val="bg1"/>
                </a:solidFill>
              </a:defRPr>
            </a:lvl4pPr>
            <a:lvl5pPr>
              <a:defRPr sz="1799">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38838"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2709"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1342" y="2017713"/>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38838"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2709"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1342" y="4365104"/>
            <a:ext cx="1595023"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38391" y="1436689"/>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5883" y="1436689"/>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1342" y="1436689"/>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38391" y="3789041"/>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5883" y="3789041"/>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1342" y="3789041"/>
            <a:ext cx="1595023" cy="581025"/>
          </a:xfrm>
        </p:spPr>
        <p:txBody>
          <a:bodyPr lIns="90000" tIns="46800" rIns="90000" bIns="46800" anchor="ctr">
            <a:noAutofit/>
          </a:bodyPr>
          <a:lstStyle>
            <a:lvl1pPr marL="0" indent="0">
              <a:buNone/>
              <a:defRPr sz="1999">
                <a:solidFill>
                  <a:schemeClr val="tx2"/>
                </a:solidFill>
                <a:latin typeface="+mj-lt"/>
              </a:defRPr>
            </a:lvl1pPr>
            <a:lvl2pPr marL="228531"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048" y="2017714"/>
            <a:ext cx="3480481" cy="861518"/>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2624814446"/>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110" y="2016460"/>
            <a:ext cx="4157279" cy="1107739"/>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048" y="3535541"/>
            <a:ext cx="4161341" cy="338426"/>
          </a:xfrm>
        </p:spPr>
        <p:txBody>
          <a:bodyPr/>
          <a:lstStyle>
            <a:lvl1pPr marL="0" indent="0">
              <a:buNone/>
              <a:defRPr sz="2199">
                <a:latin typeface="+mn-lt"/>
              </a:defRPr>
            </a:lvl1pPr>
            <a:lvl2pPr marL="228531" indent="0">
              <a:buNone/>
              <a:defRPr/>
            </a:lvl2pPr>
            <a:lvl3pPr marL="457063" indent="0">
              <a:buNone/>
              <a:defRPr/>
            </a:lvl3pPr>
            <a:lvl4pPr marL="661789" indent="0">
              <a:buNone/>
              <a:defRPr/>
            </a:lvl4pPr>
            <a:lvl5pPr marL="855406"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2611" y="0"/>
            <a:ext cx="6856214"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0552110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110" y="2873544"/>
            <a:ext cx="4158867" cy="110773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2611" y="0"/>
            <a:ext cx="6856214"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5502737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110" y="2979738"/>
            <a:ext cx="4162041" cy="861518"/>
          </a:xfrm>
        </p:spPr>
        <p:txBody>
          <a:bodyPr anchor="t"/>
          <a:lstStyle>
            <a:lvl1pPr>
              <a:defRPr sz="2799"/>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2611" y="0"/>
            <a:ext cx="6856214"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7772929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1130" cy="430759"/>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1090" y="457200"/>
            <a:ext cx="4415275" cy="1107739"/>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1090" y="1436688"/>
            <a:ext cx="3469371" cy="2043636"/>
          </a:xfrm>
        </p:spPr>
        <p:txBody>
          <a:bodyPr/>
          <a:lstStyle>
            <a:lvl1pPr marL="0" indent="0">
              <a:buFontTx/>
              <a:buNone/>
              <a:defRPr/>
            </a:lvl1pPr>
            <a:lvl2pPr marL="228531" indent="0">
              <a:buFontTx/>
              <a:buNone/>
              <a:defRPr/>
            </a:lvl2pPr>
            <a:lvl3pPr marL="457063" indent="0">
              <a:buFontTx/>
              <a:buNone/>
              <a:defRPr/>
            </a:lvl3pPr>
            <a:lvl4pPr marL="661789" indent="0">
              <a:buFontTx/>
              <a:buNone/>
              <a:defRPr/>
            </a:lvl4pPr>
            <a:lvl5pPr marL="855406"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994963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7696" y="0"/>
            <a:ext cx="6891130" cy="430759"/>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048" y="457200"/>
            <a:ext cx="4415275" cy="1107739"/>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049" y="1436689"/>
            <a:ext cx="3469371" cy="2302169"/>
          </a:xfrm>
        </p:spPr>
        <p:txBody>
          <a:bodyPr/>
          <a:lstStyle>
            <a:lvl1pPr marL="0" indent="0">
              <a:buFontTx/>
              <a:buNone/>
              <a:defRPr sz="2199"/>
            </a:lvl1pPr>
            <a:lvl2pPr marL="228531" indent="0">
              <a:buFontTx/>
              <a:buNone/>
              <a:defRPr sz="2199"/>
            </a:lvl2pPr>
            <a:lvl3pPr marL="457063" indent="0">
              <a:buFontTx/>
              <a:buNone/>
              <a:defRPr sz="2199"/>
            </a:lvl3pPr>
            <a:lvl4pPr marL="661789" indent="0">
              <a:buFontTx/>
              <a:buNone/>
              <a:defRPr sz="2199"/>
            </a:lvl4pPr>
            <a:lvl5pPr marL="855406" indent="0">
              <a:buFontTx/>
              <a:buNone/>
              <a:defRPr sz="2199"/>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36632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88825"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88825" cy="1362282"/>
          </a:xfrm>
          <a:noFill/>
        </p:spPr>
        <p:txBody>
          <a:bodyPr lIns="585216" tIns="0" rIns="585216" bIns="586800" anchor="t" anchorCtr="0">
            <a:noAutofit/>
          </a:bodyPr>
          <a:lstStyle>
            <a:lvl1pPr>
              <a:defRPr sz="3599"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00603965"/>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88825"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88825"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599"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2504" y="-203944"/>
            <a:ext cx="57693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1998647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77.xml"/><Relationship Id="rId21" Type="http://schemas.openxmlformats.org/officeDocument/2006/relationships/slideLayout" Target="../slideLayouts/slideLayout72.xml"/><Relationship Id="rId42" Type="http://schemas.openxmlformats.org/officeDocument/2006/relationships/slideLayout" Target="../slideLayouts/slideLayout93.xml"/><Relationship Id="rId47" Type="http://schemas.openxmlformats.org/officeDocument/2006/relationships/slideLayout" Target="../slideLayouts/slideLayout98.xml"/><Relationship Id="rId63" Type="http://schemas.openxmlformats.org/officeDocument/2006/relationships/slideLayout" Target="../slideLayouts/slideLayout114.xml"/><Relationship Id="rId68" Type="http://schemas.openxmlformats.org/officeDocument/2006/relationships/slideLayout" Target="../slideLayouts/slideLayout119.xml"/><Relationship Id="rId84" Type="http://schemas.openxmlformats.org/officeDocument/2006/relationships/slideLayout" Target="../slideLayouts/slideLayout135.xml"/><Relationship Id="rId89" Type="http://schemas.openxmlformats.org/officeDocument/2006/relationships/slideLayout" Target="../slideLayouts/slideLayout140.xml"/><Relationship Id="rId112" Type="http://schemas.openxmlformats.org/officeDocument/2006/relationships/slideLayout" Target="../slideLayouts/slideLayout163.xml"/><Relationship Id="rId16" Type="http://schemas.openxmlformats.org/officeDocument/2006/relationships/slideLayout" Target="../slideLayouts/slideLayout67.xml"/><Relationship Id="rId107" Type="http://schemas.openxmlformats.org/officeDocument/2006/relationships/slideLayout" Target="../slideLayouts/slideLayout158.xml"/><Relationship Id="rId11" Type="http://schemas.openxmlformats.org/officeDocument/2006/relationships/slideLayout" Target="../slideLayouts/slideLayout62.xml"/><Relationship Id="rId32" Type="http://schemas.openxmlformats.org/officeDocument/2006/relationships/slideLayout" Target="../slideLayouts/slideLayout83.xml"/><Relationship Id="rId37" Type="http://schemas.openxmlformats.org/officeDocument/2006/relationships/slideLayout" Target="../slideLayouts/slideLayout88.xml"/><Relationship Id="rId53" Type="http://schemas.openxmlformats.org/officeDocument/2006/relationships/slideLayout" Target="../slideLayouts/slideLayout104.xml"/><Relationship Id="rId58" Type="http://schemas.openxmlformats.org/officeDocument/2006/relationships/slideLayout" Target="../slideLayouts/slideLayout109.xml"/><Relationship Id="rId74" Type="http://schemas.openxmlformats.org/officeDocument/2006/relationships/slideLayout" Target="../slideLayouts/slideLayout125.xml"/><Relationship Id="rId79" Type="http://schemas.openxmlformats.org/officeDocument/2006/relationships/slideLayout" Target="../slideLayouts/slideLayout130.xml"/><Relationship Id="rId102" Type="http://schemas.openxmlformats.org/officeDocument/2006/relationships/slideLayout" Target="../slideLayouts/slideLayout153.xml"/><Relationship Id="rId5" Type="http://schemas.openxmlformats.org/officeDocument/2006/relationships/slideLayout" Target="../slideLayouts/slideLayout56.xml"/><Relationship Id="rId90" Type="http://schemas.openxmlformats.org/officeDocument/2006/relationships/slideLayout" Target="../slideLayouts/slideLayout141.xml"/><Relationship Id="rId95" Type="http://schemas.openxmlformats.org/officeDocument/2006/relationships/slideLayout" Target="../slideLayouts/slideLayout146.xml"/><Relationship Id="rId22" Type="http://schemas.openxmlformats.org/officeDocument/2006/relationships/slideLayout" Target="../slideLayouts/slideLayout73.xml"/><Relationship Id="rId27" Type="http://schemas.openxmlformats.org/officeDocument/2006/relationships/slideLayout" Target="../slideLayouts/slideLayout78.xml"/><Relationship Id="rId43" Type="http://schemas.openxmlformats.org/officeDocument/2006/relationships/slideLayout" Target="../slideLayouts/slideLayout94.xml"/><Relationship Id="rId48" Type="http://schemas.openxmlformats.org/officeDocument/2006/relationships/slideLayout" Target="../slideLayouts/slideLayout99.xml"/><Relationship Id="rId64" Type="http://schemas.openxmlformats.org/officeDocument/2006/relationships/slideLayout" Target="../slideLayouts/slideLayout115.xml"/><Relationship Id="rId69" Type="http://schemas.openxmlformats.org/officeDocument/2006/relationships/slideLayout" Target="../slideLayouts/slideLayout120.xml"/><Relationship Id="rId113" Type="http://schemas.openxmlformats.org/officeDocument/2006/relationships/slideLayout" Target="../slideLayouts/slideLayout164.xml"/><Relationship Id="rId80" Type="http://schemas.openxmlformats.org/officeDocument/2006/relationships/slideLayout" Target="../slideLayouts/slideLayout131.xml"/><Relationship Id="rId85" Type="http://schemas.openxmlformats.org/officeDocument/2006/relationships/slideLayout" Target="../slideLayouts/slideLayout136.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33" Type="http://schemas.openxmlformats.org/officeDocument/2006/relationships/slideLayout" Target="../slideLayouts/slideLayout84.xml"/><Relationship Id="rId38" Type="http://schemas.openxmlformats.org/officeDocument/2006/relationships/slideLayout" Target="../slideLayouts/slideLayout89.xml"/><Relationship Id="rId59" Type="http://schemas.openxmlformats.org/officeDocument/2006/relationships/slideLayout" Target="../slideLayouts/slideLayout110.xml"/><Relationship Id="rId103" Type="http://schemas.openxmlformats.org/officeDocument/2006/relationships/slideLayout" Target="../slideLayouts/slideLayout154.xml"/><Relationship Id="rId108" Type="http://schemas.openxmlformats.org/officeDocument/2006/relationships/slideLayout" Target="../slideLayouts/slideLayout159.xml"/><Relationship Id="rId54" Type="http://schemas.openxmlformats.org/officeDocument/2006/relationships/slideLayout" Target="../slideLayouts/slideLayout105.xml"/><Relationship Id="rId70" Type="http://schemas.openxmlformats.org/officeDocument/2006/relationships/slideLayout" Target="../slideLayouts/slideLayout121.xml"/><Relationship Id="rId75" Type="http://schemas.openxmlformats.org/officeDocument/2006/relationships/slideLayout" Target="../slideLayouts/slideLayout126.xml"/><Relationship Id="rId91" Type="http://schemas.openxmlformats.org/officeDocument/2006/relationships/slideLayout" Target="../slideLayouts/slideLayout142.xml"/><Relationship Id="rId96" Type="http://schemas.openxmlformats.org/officeDocument/2006/relationships/slideLayout" Target="../slideLayouts/slideLayout147.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slideLayout" Target="../slideLayouts/slideLayout79.xml"/><Relationship Id="rId36" Type="http://schemas.openxmlformats.org/officeDocument/2006/relationships/slideLayout" Target="../slideLayouts/slideLayout87.xml"/><Relationship Id="rId49" Type="http://schemas.openxmlformats.org/officeDocument/2006/relationships/slideLayout" Target="../slideLayouts/slideLayout100.xml"/><Relationship Id="rId57" Type="http://schemas.openxmlformats.org/officeDocument/2006/relationships/slideLayout" Target="../slideLayouts/slideLayout108.xml"/><Relationship Id="rId106" Type="http://schemas.openxmlformats.org/officeDocument/2006/relationships/slideLayout" Target="../slideLayouts/slideLayout157.xml"/><Relationship Id="rId114" Type="http://schemas.openxmlformats.org/officeDocument/2006/relationships/theme" Target="../theme/theme2.xml"/><Relationship Id="rId10" Type="http://schemas.openxmlformats.org/officeDocument/2006/relationships/slideLayout" Target="../slideLayouts/slideLayout61.xml"/><Relationship Id="rId31" Type="http://schemas.openxmlformats.org/officeDocument/2006/relationships/slideLayout" Target="../slideLayouts/slideLayout82.xml"/><Relationship Id="rId44" Type="http://schemas.openxmlformats.org/officeDocument/2006/relationships/slideLayout" Target="../slideLayouts/slideLayout95.xml"/><Relationship Id="rId52" Type="http://schemas.openxmlformats.org/officeDocument/2006/relationships/slideLayout" Target="../slideLayouts/slideLayout103.xml"/><Relationship Id="rId60" Type="http://schemas.openxmlformats.org/officeDocument/2006/relationships/slideLayout" Target="../slideLayouts/slideLayout111.xml"/><Relationship Id="rId65" Type="http://schemas.openxmlformats.org/officeDocument/2006/relationships/slideLayout" Target="../slideLayouts/slideLayout116.xml"/><Relationship Id="rId73" Type="http://schemas.openxmlformats.org/officeDocument/2006/relationships/slideLayout" Target="../slideLayouts/slideLayout124.xml"/><Relationship Id="rId78" Type="http://schemas.openxmlformats.org/officeDocument/2006/relationships/slideLayout" Target="../slideLayouts/slideLayout129.xml"/><Relationship Id="rId81" Type="http://schemas.openxmlformats.org/officeDocument/2006/relationships/slideLayout" Target="../slideLayouts/slideLayout132.xml"/><Relationship Id="rId86" Type="http://schemas.openxmlformats.org/officeDocument/2006/relationships/slideLayout" Target="../slideLayouts/slideLayout137.xml"/><Relationship Id="rId94" Type="http://schemas.openxmlformats.org/officeDocument/2006/relationships/slideLayout" Target="../slideLayouts/slideLayout145.xml"/><Relationship Id="rId99" Type="http://schemas.openxmlformats.org/officeDocument/2006/relationships/slideLayout" Target="../slideLayouts/slideLayout150.xml"/><Relationship Id="rId101" Type="http://schemas.openxmlformats.org/officeDocument/2006/relationships/slideLayout" Target="../slideLayouts/slideLayout152.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39" Type="http://schemas.openxmlformats.org/officeDocument/2006/relationships/slideLayout" Target="../slideLayouts/slideLayout90.xml"/><Relationship Id="rId109" Type="http://schemas.openxmlformats.org/officeDocument/2006/relationships/slideLayout" Target="../slideLayouts/slideLayout160.xml"/><Relationship Id="rId34" Type="http://schemas.openxmlformats.org/officeDocument/2006/relationships/slideLayout" Target="../slideLayouts/slideLayout85.xml"/><Relationship Id="rId50" Type="http://schemas.openxmlformats.org/officeDocument/2006/relationships/slideLayout" Target="../slideLayouts/slideLayout101.xml"/><Relationship Id="rId55" Type="http://schemas.openxmlformats.org/officeDocument/2006/relationships/slideLayout" Target="../slideLayouts/slideLayout106.xml"/><Relationship Id="rId76" Type="http://schemas.openxmlformats.org/officeDocument/2006/relationships/slideLayout" Target="../slideLayouts/slideLayout127.xml"/><Relationship Id="rId97" Type="http://schemas.openxmlformats.org/officeDocument/2006/relationships/slideLayout" Target="../slideLayouts/slideLayout148.xml"/><Relationship Id="rId104" Type="http://schemas.openxmlformats.org/officeDocument/2006/relationships/slideLayout" Target="../slideLayouts/slideLayout155.xml"/><Relationship Id="rId7" Type="http://schemas.openxmlformats.org/officeDocument/2006/relationships/slideLayout" Target="../slideLayouts/slideLayout58.xml"/><Relationship Id="rId71" Type="http://schemas.openxmlformats.org/officeDocument/2006/relationships/slideLayout" Target="../slideLayouts/slideLayout122.xml"/><Relationship Id="rId92" Type="http://schemas.openxmlformats.org/officeDocument/2006/relationships/slideLayout" Target="../slideLayouts/slideLayout143.xml"/><Relationship Id="rId2" Type="http://schemas.openxmlformats.org/officeDocument/2006/relationships/slideLayout" Target="../slideLayouts/slideLayout53.xml"/><Relationship Id="rId29" Type="http://schemas.openxmlformats.org/officeDocument/2006/relationships/slideLayout" Target="../slideLayouts/slideLayout80.xml"/><Relationship Id="rId24" Type="http://schemas.openxmlformats.org/officeDocument/2006/relationships/slideLayout" Target="../slideLayouts/slideLayout75.xml"/><Relationship Id="rId40" Type="http://schemas.openxmlformats.org/officeDocument/2006/relationships/slideLayout" Target="../slideLayouts/slideLayout91.xml"/><Relationship Id="rId45" Type="http://schemas.openxmlformats.org/officeDocument/2006/relationships/slideLayout" Target="../slideLayouts/slideLayout96.xml"/><Relationship Id="rId66" Type="http://schemas.openxmlformats.org/officeDocument/2006/relationships/slideLayout" Target="../slideLayouts/slideLayout117.xml"/><Relationship Id="rId87" Type="http://schemas.openxmlformats.org/officeDocument/2006/relationships/slideLayout" Target="../slideLayouts/slideLayout138.xml"/><Relationship Id="rId110" Type="http://schemas.openxmlformats.org/officeDocument/2006/relationships/slideLayout" Target="../slideLayouts/slideLayout161.xml"/><Relationship Id="rId115" Type="http://schemas.openxmlformats.org/officeDocument/2006/relationships/image" Target="../media/image18.emf"/><Relationship Id="rId61" Type="http://schemas.openxmlformats.org/officeDocument/2006/relationships/slideLayout" Target="../slideLayouts/slideLayout112.xml"/><Relationship Id="rId82" Type="http://schemas.openxmlformats.org/officeDocument/2006/relationships/slideLayout" Target="../slideLayouts/slideLayout133.xml"/><Relationship Id="rId19" Type="http://schemas.openxmlformats.org/officeDocument/2006/relationships/slideLayout" Target="../slideLayouts/slideLayout70.xml"/><Relationship Id="rId14" Type="http://schemas.openxmlformats.org/officeDocument/2006/relationships/slideLayout" Target="../slideLayouts/slideLayout65.xml"/><Relationship Id="rId30" Type="http://schemas.openxmlformats.org/officeDocument/2006/relationships/slideLayout" Target="../slideLayouts/slideLayout81.xml"/><Relationship Id="rId35" Type="http://schemas.openxmlformats.org/officeDocument/2006/relationships/slideLayout" Target="../slideLayouts/slideLayout86.xml"/><Relationship Id="rId56" Type="http://schemas.openxmlformats.org/officeDocument/2006/relationships/slideLayout" Target="../slideLayouts/slideLayout107.xml"/><Relationship Id="rId77" Type="http://schemas.openxmlformats.org/officeDocument/2006/relationships/slideLayout" Target="../slideLayouts/slideLayout128.xml"/><Relationship Id="rId100" Type="http://schemas.openxmlformats.org/officeDocument/2006/relationships/slideLayout" Target="../slideLayouts/slideLayout151.xml"/><Relationship Id="rId105" Type="http://schemas.openxmlformats.org/officeDocument/2006/relationships/slideLayout" Target="../slideLayouts/slideLayout156.xml"/><Relationship Id="rId8" Type="http://schemas.openxmlformats.org/officeDocument/2006/relationships/slideLayout" Target="../slideLayouts/slideLayout59.xml"/><Relationship Id="rId51" Type="http://schemas.openxmlformats.org/officeDocument/2006/relationships/slideLayout" Target="../slideLayouts/slideLayout102.xml"/><Relationship Id="rId72" Type="http://schemas.openxmlformats.org/officeDocument/2006/relationships/slideLayout" Target="../slideLayouts/slideLayout123.xml"/><Relationship Id="rId93" Type="http://schemas.openxmlformats.org/officeDocument/2006/relationships/slideLayout" Target="../slideLayouts/slideLayout144.xml"/><Relationship Id="rId98" Type="http://schemas.openxmlformats.org/officeDocument/2006/relationships/slideLayout" Target="../slideLayouts/slideLayout149.xml"/><Relationship Id="rId3" Type="http://schemas.openxmlformats.org/officeDocument/2006/relationships/slideLayout" Target="../slideLayouts/slideLayout54.xml"/><Relationship Id="rId25" Type="http://schemas.openxmlformats.org/officeDocument/2006/relationships/slideLayout" Target="../slideLayouts/slideLayout76.xml"/><Relationship Id="rId46" Type="http://schemas.openxmlformats.org/officeDocument/2006/relationships/slideLayout" Target="../slideLayouts/slideLayout97.xml"/><Relationship Id="rId67" Type="http://schemas.openxmlformats.org/officeDocument/2006/relationships/slideLayout" Target="../slideLayouts/slideLayout118.xml"/><Relationship Id="rId20" Type="http://schemas.openxmlformats.org/officeDocument/2006/relationships/slideLayout" Target="../slideLayouts/slideLayout71.xml"/><Relationship Id="rId41" Type="http://schemas.openxmlformats.org/officeDocument/2006/relationships/slideLayout" Target="../slideLayouts/slideLayout92.xml"/><Relationship Id="rId62" Type="http://schemas.openxmlformats.org/officeDocument/2006/relationships/slideLayout" Target="../slideLayouts/slideLayout113.xml"/><Relationship Id="rId83" Type="http://schemas.openxmlformats.org/officeDocument/2006/relationships/slideLayout" Target="../slideLayouts/slideLayout134.xml"/><Relationship Id="rId88" Type="http://schemas.openxmlformats.org/officeDocument/2006/relationships/slideLayout" Target="../slideLayouts/slideLayout139.xml"/><Relationship Id="rId111" Type="http://schemas.openxmlformats.org/officeDocument/2006/relationships/slideLayout" Target="../slideLayouts/slideLayout16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72.xml"/><Relationship Id="rId3" Type="http://schemas.openxmlformats.org/officeDocument/2006/relationships/slideLayout" Target="../slideLayouts/slideLayout167.xml"/><Relationship Id="rId7" Type="http://schemas.openxmlformats.org/officeDocument/2006/relationships/slideLayout" Target="../slideLayouts/slideLayout171.xml"/><Relationship Id="rId12" Type="http://schemas.openxmlformats.org/officeDocument/2006/relationships/theme" Target="../theme/theme3.xml"/><Relationship Id="rId2" Type="http://schemas.openxmlformats.org/officeDocument/2006/relationships/slideLayout" Target="../slideLayouts/slideLayout166.xml"/><Relationship Id="rId1" Type="http://schemas.openxmlformats.org/officeDocument/2006/relationships/slideLayout" Target="../slideLayouts/slideLayout165.xml"/><Relationship Id="rId6" Type="http://schemas.openxmlformats.org/officeDocument/2006/relationships/slideLayout" Target="../slideLayouts/slideLayout170.xml"/><Relationship Id="rId11" Type="http://schemas.openxmlformats.org/officeDocument/2006/relationships/slideLayout" Target="../slideLayouts/slideLayout175.xml"/><Relationship Id="rId5" Type="http://schemas.openxmlformats.org/officeDocument/2006/relationships/slideLayout" Target="../slideLayouts/slideLayout169.xml"/><Relationship Id="rId10" Type="http://schemas.openxmlformats.org/officeDocument/2006/relationships/slideLayout" Target="../slideLayouts/slideLayout174.xml"/><Relationship Id="rId4" Type="http://schemas.openxmlformats.org/officeDocument/2006/relationships/slideLayout" Target="../slideLayouts/slideLayout168.xml"/><Relationship Id="rId9" Type="http://schemas.openxmlformats.org/officeDocument/2006/relationships/slideLayout" Target="../slideLayouts/slideLayout17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83.xml"/><Relationship Id="rId3" Type="http://schemas.openxmlformats.org/officeDocument/2006/relationships/slideLayout" Target="../slideLayouts/slideLayout178.xml"/><Relationship Id="rId7" Type="http://schemas.openxmlformats.org/officeDocument/2006/relationships/slideLayout" Target="../slideLayouts/slideLayout182.xml"/><Relationship Id="rId2" Type="http://schemas.openxmlformats.org/officeDocument/2006/relationships/slideLayout" Target="../slideLayouts/slideLayout177.xml"/><Relationship Id="rId1" Type="http://schemas.openxmlformats.org/officeDocument/2006/relationships/slideLayout" Target="../slideLayouts/slideLayout176.xml"/><Relationship Id="rId6" Type="http://schemas.openxmlformats.org/officeDocument/2006/relationships/slideLayout" Target="../slideLayouts/slideLayout181.xml"/><Relationship Id="rId5" Type="http://schemas.openxmlformats.org/officeDocument/2006/relationships/slideLayout" Target="../slideLayouts/slideLayout180.xml"/><Relationship Id="rId10" Type="http://schemas.openxmlformats.org/officeDocument/2006/relationships/theme" Target="../theme/theme4.xml"/><Relationship Id="rId4" Type="http://schemas.openxmlformats.org/officeDocument/2006/relationships/slideLayout" Target="../slideLayouts/slideLayout179.xml"/><Relationship Id="rId9" Type="http://schemas.openxmlformats.org/officeDocument/2006/relationships/slideLayout" Target="../slideLayouts/slideLayout18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92.xml"/><Relationship Id="rId13" Type="http://schemas.openxmlformats.org/officeDocument/2006/relationships/theme" Target="../theme/theme5.xml"/><Relationship Id="rId3" Type="http://schemas.openxmlformats.org/officeDocument/2006/relationships/slideLayout" Target="../slideLayouts/slideLayout187.xml"/><Relationship Id="rId7" Type="http://schemas.openxmlformats.org/officeDocument/2006/relationships/slideLayout" Target="../slideLayouts/slideLayout191.xml"/><Relationship Id="rId12" Type="http://schemas.openxmlformats.org/officeDocument/2006/relationships/slideLayout" Target="../slideLayouts/slideLayout196.xml"/><Relationship Id="rId2" Type="http://schemas.openxmlformats.org/officeDocument/2006/relationships/slideLayout" Target="../slideLayouts/slideLayout186.xml"/><Relationship Id="rId1" Type="http://schemas.openxmlformats.org/officeDocument/2006/relationships/slideLayout" Target="../slideLayouts/slideLayout185.xml"/><Relationship Id="rId6" Type="http://schemas.openxmlformats.org/officeDocument/2006/relationships/slideLayout" Target="../slideLayouts/slideLayout190.xml"/><Relationship Id="rId11" Type="http://schemas.openxmlformats.org/officeDocument/2006/relationships/slideLayout" Target="../slideLayouts/slideLayout195.xml"/><Relationship Id="rId5" Type="http://schemas.openxmlformats.org/officeDocument/2006/relationships/slideLayout" Target="../slideLayouts/slideLayout189.xml"/><Relationship Id="rId10" Type="http://schemas.openxmlformats.org/officeDocument/2006/relationships/slideLayout" Target="../slideLayouts/slideLayout194.xml"/><Relationship Id="rId4" Type="http://schemas.openxmlformats.org/officeDocument/2006/relationships/slideLayout" Target="../slideLayouts/slideLayout188.xml"/><Relationship Id="rId9" Type="http://schemas.openxmlformats.org/officeDocument/2006/relationships/slideLayout" Target="../slideLayouts/slideLayout19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204.xml"/><Relationship Id="rId3" Type="http://schemas.openxmlformats.org/officeDocument/2006/relationships/slideLayout" Target="../slideLayouts/slideLayout199.xml"/><Relationship Id="rId7" Type="http://schemas.openxmlformats.org/officeDocument/2006/relationships/slideLayout" Target="../slideLayouts/slideLayout203.xml"/><Relationship Id="rId2" Type="http://schemas.openxmlformats.org/officeDocument/2006/relationships/slideLayout" Target="../slideLayouts/slideLayout198.xml"/><Relationship Id="rId1" Type="http://schemas.openxmlformats.org/officeDocument/2006/relationships/slideLayout" Target="../slideLayouts/slideLayout197.xml"/><Relationship Id="rId6" Type="http://schemas.openxmlformats.org/officeDocument/2006/relationships/slideLayout" Target="../slideLayouts/slideLayout202.xml"/><Relationship Id="rId5" Type="http://schemas.openxmlformats.org/officeDocument/2006/relationships/slideLayout" Target="../slideLayouts/slideLayout201.xml"/><Relationship Id="rId10" Type="http://schemas.openxmlformats.org/officeDocument/2006/relationships/theme" Target="../theme/theme6.xml"/><Relationship Id="rId4" Type="http://schemas.openxmlformats.org/officeDocument/2006/relationships/slideLayout" Target="../slideLayouts/slideLayout200.xml"/><Relationship Id="rId9" Type="http://schemas.openxmlformats.org/officeDocument/2006/relationships/slideLayout" Target="../slideLayouts/slideLayout205.xml"/></Relationships>
</file>

<file path=ppt/slideMasters/_rels/slideMaster7.xml.rels><?xml version="1.0" encoding="UTF-8" standalone="yes"?>
<Relationships xmlns="http://schemas.openxmlformats.org/package/2006/relationships"><Relationship Id="rId26" Type="http://schemas.openxmlformats.org/officeDocument/2006/relationships/slideLayout" Target="../slideLayouts/slideLayout231.xml"/><Relationship Id="rId21" Type="http://schemas.openxmlformats.org/officeDocument/2006/relationships/slideLayout" Target="../slideLayouts/slideLayout226.xml"/><Relationship Id="rId42" Type="http://schemas.openxmlformats.org/officeDocument/2006/relationships/slideLayout" Target="../slideLayouts/slideLayout247.xml"/><Relationship Id="rId47" Type="http://schemas.openxmlformats.org/officeDocument/2006/relationships/slideLayout" Target="../slideLayouts/slideLayout252.xml"/><Relationship Id="rId63" Type="http://schemas.openxmlformats.org/officeDocument/2006/relationships/slideLayout" Target="../slideLayouts/slideLayout268.xml"/><Relationship Id="rId68" Type="http://schemas.openxmlformats.org/officeDocument/2006/relationships/image" Target="../media/image15.svg"/><Relationship Id="rId7" Type="http://schemas.openxmlformats.org/officeDocument/2006/relationships/slideLayout" Target="../slideLayouts/slideLayout212.xml"/><Relationship Id="rId2" Type="http://schemas.openxmlformats.org/officeDocument/2006/relationships/slideLayout" Target="../slideLayouts/slideLayout207.xml"/><Relationship Id="rId16" Type="http://schemas.openxmlformats.org/officeDocument/2006/relationships/slideLayout" Target="../slideLayouts/slideLayout221.xml"/><Relationship Id="rId29" Type="http://schemas.openxmlformats.org/officeDocument/2006/relationships/slideLayout" Target="../slideLayouts/slideLayout234.xml"/><Relationship Id="rId11" Type="http://schemas.openxmlformats.org/officeDocument/2006/relationships/slideLayout" Target="../slideLayouts/slideLayout216.xml"/><Relationship Id="rId24" Type="http://schemas.openxmlformats.org/officeDocument/2006/relationships/slideLayout" Target="../slideLayouts/slideLayout229.xml"/><Relationship Id="rId32" Type="http://schemas.openxmlformats.org/officeDocument/2006/relationships/slideLayout" Target="../slideLayouts/slideLayout237.xml"/><Relationship Id="rId37" Type="http://schemas.openxmlformats.org/officeDocument/2006/relationships/slideLayout" Target="../slideLayouts/slideLayout242.xml"/><Relationship Id="rId40" Type="http://schemas.openxmlformats.org/officeDocument/2006/relationships/slideLayout" Target="../slideLayouts/slideLayout245.xml"/><Relationship Id="rId45" Type="http://schemas.openxmlformats.org/officeDocument/2006/relationships/slideLayout" Target="../slideLayouts/slideLayout250.xml"/><Relationship Id="rId53" Type="http://schemas.openxmlformats.org/officeDocument/2006/relationships/slideLayout" Target="../slideLayouts/slideLayout258.xml"/><Relationship Id="rId58" Type="http://schemas.openxmlformats.org/officeDocument/2006/relationships/slideLayout" Target="../slideLayouts/slideLayout263.xml"/><Relationship Id="rId66" Type="http://schemas.openxmlformats.org/officeDocument/2006/relationships/theme" Target="../theme/theme7.xml"/><Relationship Id="rId5" Type="http://schemas.openxmlformats.org/officeDocument/2006/relationships/slideLayout" Target="../slideLayouts/slideLayout210.xml"/><Relationship Id="rId61" Type="http://schemas.openxmlformats.org/officeDocument/2006/relationships/slideLayout" Target="../slideLayouts/slideLayout266.xml"/><Relationship Id="rId19" Type="http://schemas.openxmlformats.org/officeDocument/2006/relationships/slideLayout" Target="../slideLayouts/slideLayout224.xml"/><Relationship Id="rId14" Type="http://schemas.openxmlformats.org/officeDocument/2006/relationships/slideLayout" Target="../slideLayouts/slideLayout219.xml"/><Relationship Id="rId22" Type="http://schemas.openxmlformats.org/officeDocument/2006/relationships/slideLayout" Target="../slideLayouts/slideLayout227.xml"/><Relationship Id="rId27" Type="http://schemas.openxmlformats.org/officeDocument/2006/relationships/slideLayout" Target="../slideLayouts/slideLayout232.xml"/><Relationship Id="rId30" Type="http://schemas.openxmlformats.org/officeDocument/2006/relationships/slideLayout" Target="../slideLayouts/slideLayout235.xml"/><Relationship Id="rId35" Type="http://schemas.openxmlformats.org/officeDocument/2006/relationships/slideLayout" Target="../slideLayouts/slideLayout240.xml"/><Relationship Id="rId43" Type="http://schemas.openxmlformats.org/officeDocument/2006/relationships/slideLayout" Target="../slideLayouts/slideLayout248.xml"/><Relationship Id="rId48" Type="http://schemas.openxmlformats.org/officeDocument/2006/relationships/slideLayout" Target="../slideLayouts/slideLayout253.xml"/><Relationship Id="rId56" Type="http://schemas.openxmlformats.org/officeDocument/2006/relationships/slideLayout" Target="../slideLayouts/slideLayout261.xml"/><Relationship Id="rId64" Type="http://schemas.openxmlformats.org/officeDocument/2006/relationships/slideLayout" Target="../slideLayouts/slideLayout269.xml"/><Relationship Id="rId69" Type="http://schemas.openxmlformats.org/officeDocument/2006/relationships/image" Target="../media/image3.png"/><Relationship Id="rId8" Type="http://schemas.openxmlformats.org/officeDocument/2006/relationships/slideLayout" Target="../slideLayouts/slideLayout213.xml"/><Relationship Id="rId51" Type="http://schemas.openxmlformats.org/officeDocument/2006/relationships/slideLayout" Target="../slideLayouts/slideLayout256.xml"/><Relationship Id="rId3" Type="http://schemas.openxmlformats.org/officeDocument/2006/relationships/slideLayout" Target="../slideLayouts/slideLayout208.xml"/><Relationship Id="rId12" Type="http://schemas.openxmlformats.org/officeDocument/2006/relationships/slideLayout" Target="../slideLayouts/slideLayout217.xml"/><Relationship Id="rId17" Type="http://schemas.openxmlformats.org/officeDocument/2006/relationships/slideLayout" Target="../slideLayouts/slideLayout222.xml"/><Relationship Id="rId25" Type="http://schemas.openxmlformats.org/officeDocument/2006/relationships/slideLayout" Target="../slideLayouts/slideLayout230.xml"/><Relationship Id="rId33" Type="http://schemas.openxmlformats.org/officeDocument/2006/relationships/slideLayout" Target="../slideLayouts/slideLayout238.xml"/><Relationship Id="rId38" Type="http://schemas.openxmlformats.org/officeDocument/2006/relationships/slideLayout" Target="../slideLayouts/slideLayout243.xml"/><Relationship Id="rId46" Type="http://schemas.openxmlformats.org/officeDocument/2006/relationships/slideLayout" Target="../slideLayouts/slideLayout251.xml"/><Relationship Id="rId59" Type="http://schemas.openxmlformats.org/officeDocument/2006/relationships/slideLayout" Target="../slideLayouts/slideLayout264.xml"/><Relationship Id="rId67" Type="http://schemas.openxmlformats.org/officeDocument/2006/relationships/image" Target="../media/image14.png"/><Relationship Id="rId20" Type="http://schemas.openxmlformats.org/officeDocument/2006/relationships/slideLayout" Target="../slideLayouts/slideLayout225.xml"/><Relationship Id="rId41" Type="http://schemas.openxmlformats.org/officeDocument/2006/relationships/slideLayout" Target="../slideLayouts/slideLayout246.xml"/><Relationship Id="rId54" Type="http://schemas.openxmlformats.org/officeDocument/2006/relationships/slideLayout" Target="../slideLayouts/slideLayout259.xml"/><Relationship Id="rId62" Type="http://schemas.openxmlformats.org/officeDocument/2006/relationships/slideLayout" Target="../slideLayouts/slideLayout267.xml"/><Relationship Id="rId70" Type="http://schemas.openxmlformats.org/officeDocument/2006/relationships/image" Target="../media/image4.svg"/><Relationship Id="rId1" Type="http://schemas.openxmlformats.org/officeDocument/2006/relationships/slideLayout" Target="../slideLayouts/slideLayout206.xml"/><Relationship Id="rId6" Type="http://schemas.openxmlformats.org/officeDocument/2006/relationships/slideLayout" Target="../slideLayouts/slideLayout211.xml"/><Relationship Id="rId15" Type="http://schemas.openxmlformats.org/officeDocument/2006/relationships/slideLayout" Target="../slideLayouts/slideLayout220.xml"/><Relationship Id="rId23" Type="http://schemas.openxmlformats.org/officeDocument/2006/relationships/slideLayout" Target="../slideLayouts/slideLayout228.xml"/><Relationship Id="rId28" Type="http://schemas.openxmlformats.org/officeDocument/2006/relationships/slideLayout" Target="../slideLayouts/slideLayout233.xml"/><Relationship Id="rId36" Type="http://schemas.openxmlformats.org/officeDocument/2006/relationships/slideLayout" Target="../slideLayouts/slideLayout241.xml"/><Relationship Id="rId49" Type="http://schemas.openxmlformats.org/officeDocument/2006/relationships/slideLayout" Target="../slideLayouts/slideLayout254.xml"/><Relationship Id="rId57" Type="http://schemas.openxmlformats.org/officeDocument/2006/relationships/slideLayout" Target="../slideLayouts/slideLayout262.xml"/><Relationship Id="rId10" Type="http://schemas.openxmlformats.org/officeDocument/2006/relationships/slideLayout" Target="../slideLayouts/slideLayout215.xml"/><Relationship Id="rId31" Type="http://schemas.openxmlformats.org/officeDocument/2006/relationships/slideLayout" Target="../slideLayouts/slideLayout236.xml"/><Relationship Id="rId44" Type="http://schemas.openxmlformats.org/officeDocument/2006/relationships/slideLayout" Target="../slideLayouts/slideLayout249.xml"/><Relationship Id="rId52" Type="http://schemas.openxmlformats.org/officeDocument/2006/relationships/slideLayout" Target="../slideLayouts/slideLayout257.xml"/><Relationship Id="rId60" Type="http://schemas.openxmlformats.org/officeDocument/2006/relationships/slideLayout" Target="../slideLayouts/slideLayout265.xml"/><Relationship Id="rId65" Type="http://schemas.openxmlformats.org/officeDocument/2006/relationships/slideLayout" Target="../slideLayouts/slideLayout270.xml"/><Relationship Id="rId4" Type="http://schemas.openxmlformats.org/officeDocument/2006/relationships/slideLayout" Target="../slideLayouts/slideLayout209.xml"/><Relationship Id="rId9" Type="http://schemas.openxmlformats.org/officeDocument/2006/relationships/slideLayout" Target="../slideLayouts/slideLayout214.xml"/><Relationship Id="rId13" Type="http://schemas.openxmlformats.org/officeDocument/2006/relationships/slideLayout" Target="../slideLayouts/slideLayout218.xml"/><Relationship Id="rId18" Type="http://schemas.openxmlformats.org/officeDocument/2006/relationships/slideLayout" Target="../slideLayouts/slideLayout223.xml"/><Relationship Id="rId39" Type="http://schemas.openxmlformats.org/officeDocument/2006/relationships/slideLayout" Target="../slideLayouts/slideLayout244.xml"/><Relationship Id="rId34" Type="http://schemas.openxmlformats.org/officeDocument/2006/relationships/slideLayout" Target="../slideLayouts/slideLayout239.xml"/><Relationship Id="rId50" Type="http://schemas.openxmlformats.org/officeDocument/2006/relationships/slideLayout" Target="../slideLayouts/slideLayout255.xml"/><Relationship Id="rId55" Type="http://schemas.openxmlformats.org/officeDocument/2006/relationships/slideLayout" Target="../slideLayouts/slideLayout26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Click to edit title"/>
          <p:cNvSpPr>
            <a:spLocks noGrp="1"/>
          </p:cNvSpPr>
          <p:nvPr>
            <p:ph type="title"/>
          </p:nvPr>
        </p:nvSpPr>
        <p:spPr>
          <a:xfrm>
            <a:off x="579809" y="412751"/>
            <a:ext cx="11001004" cy="381000"/>
          </a:xfrm>
          <a:prstGeom prst="rect">
            <a:avLst/>
          </a:prstGeom>
        </p:spPr>
        <p:txBody>
          <a:bodyPr vert="horz" wrap="none" lIns="0" tIns="0" rIns="0" bIns="0" rtlCol="0" anchor="b">
            <a:noAutofit/>
          </a:bodyPr>
          <a:lstStyle/>
          <a:p>
            <a:r>
              <a:rPr lang="en-US"/>
              <a:t>Click to edit Master default content style</a:t>
            </a:r>
          </a:p>
        </p:txBody>
      </p:sp>
      <p:sp>
        <p:nvSpPr>
          <p:cNvPr id="3" name="Click to edit content box"/>
          <p:cNvSpPr>
            <a:spLocks noGrp="1"/>
          </p:cNvSpPr>
          <p:nvPr>
            <p:ph type="body" idx="1"/>
          </p:nvPr>
        </p:nvSpPr>
        <p:spPr>
          <a:xfrm>
            <a:off x="609441" y="1600203"/>
            <a:ext cx="10969943" cy="4580461"/>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6C16E6-5A1F-46F7-8642-A7F025A5BDCF}"/>
              </a:ext>
            </a:extLst>
          </p:cNvPr>
          <p:cNvSpPr>
            <a:spLocks noGrp="1"/>
          </p:cNvSpPr>
          <p:nvPr>
            <p:ph type="ftr" sz="quarter" idx="3"/>
          </p:nvPr>
        </p:nvSpPr>
        <p:spPr>
          <a:xfrm>
            <a:off x="4037013" y="735203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5" name="Slide Number Placeholder 4">
            <a:extLst>
              <a:ext uri="{FF2B5EF4-FFF2-40B4-BE49-F238E27FC236}">
                <a16:creationId xmlns:a16="http://schemas.microsoft.com/office/drawing/2014/main" id="{3E586C86-F823-4766-9B10-773EDC51CC66}"/>
              </a:ext>
            </a:extLst>
          </p:cNvPr>
          <p:cNvSpPr>
            <a:spLocks noGrp="1"/>
          </p:cNvSpPr>
          <p:nvPr>
            <p:ph type="sldNum" sz="quarter" idx="4"/>
          </p:nvPr>
        </p:nvSpPr>
        <p:spPr>
          <a:xfrm>
            <a:off x="8609013" y="7352030"/>
            <a:ext cx="274161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D295A3-96FB-4E80-91AF-4225D266C57B}" type="slidenum">
              <a:rPr lang="en-US" smtClean="0"/>
              <a:t>‹#›</a:t>
            </a:fld>
            <a:endParaRPr lang="en-US"/>
          </a:p>
        </p:txBody>
      </p:sp>
    </p:spTree>
    <p:extLst>
      <p:ext uri="{BB962C8B-B14F-4D97-AF65-F5344CB8AC3E}">
        <p14:creationId xmlns:p14="http://schemas.microsoft.com/office/powerpoint/2010/main" val="928140892"/>
      </p:ext>
    </p:extLst>
  </p:cSld>
  <p:clrMap bg1="lt1" tx1="dk1" bg2="lt2" tx2="dk2" accent1="accent1" accent2="accent2" accent3="accent3" accent4="accent4" accent5="accent5" accent6="accent6" hlink="hlink" folHlink="folHlink"/>
  <p:sldLayoutIdLst>
    <p:sldLayoutId id="2147484079" r:id="rId1"/>
    <p:sldLayoutId id="2147484080" r:id="rId2"/>
    <p:sldLayoutId id="2147484081" r:id="rId3"/>
    <p:sldLayoutId id="2147483941" r:id="rId4"/>
    <p:sldLayoutId id="2147484082" r:id="rId5"/>
    <p:sldLayoutId id="2147484083" r:id="rId6"/>
    <p:sldLayoutId id="2147484084" r:id="rId7"/>
    <p:sldLayoutId id="2147484002" r:id="rId8"/>
    <p:sldLayoutId id="2147484003" r:id="rId9"/>
    <p:sldLayoutId id="2147484074" r:id="rId10"/>
    <p:sldLayoutId id="2147484075" r:id="rId11"/>
    <p:sldLayoutId id="2147484076" r:id="rId12"/>
    <p:sldLayoutId id="2147484077" r:id="rId13"/>
    <p:sldLayoutId id="2147484078" r:id="rId14"/>
    <p:sldLayoutId id="2147483949" r:id="rId15"/>
    <p:sldLayoutId id="2147484004" r:id="rId16"/>
    <p:sldLayoutId id="2147484005" r:id="rId17"/>
    <p:sldLayoutId id="2147484006" r:id="rId18"/>
    <p:sldLayoutId id="2147483956" r:id="rId19"/>
    <p:sldLayoutId id="2147483957" r:id="rId20"/>
    <p:sldLayoutId id="2147483958" r:id="rId21"/>
    <p:sldLayoutId id="2147483959" r:id="rId22"/>
    <p:sldLayoutId id="2147484085" r:id="rId23"/>
    <p:sldLayoutId id="2147483960" r:id="rId24"/>
    <p:sldLayoutId id="2147483963" r:id="rId25"/>
    <p:sldLayoutId id="2147483961" r:id="rId26"/>
    <p:sldLayoutId id="2147483962" r:id="rId27"/>
    <p:sldLayoutId id="2147483964" r:id="rId28"/>
    <p:sldLayoutId id="2147483965" r:id="rId29"/>
    <p:sldLayoutId id="2147483966" r:id="rId30"/>
    <p:sldLayoutId id="2147484010" r:id="rId31"/>
    <p:sldLayoutId id="2147484011" r:id="rId32"/>
    <p:sldLayoutId id="2147484012" r:id="rId33"/>
    <p:sldLayoutId id="2147484013" r:id="rId34"/>
    <p:sldLayoutId id="2147484014" r:id="rId35"/>
    <p:sldLayoutId id="2147484016" r:id="rId36"/>
    <p:sldLayoutId id="2147483971" r:id="rId37"/>
    <p:sldLayoutId id="2147483972" r:id="rId38"/>
    <p:sldLayoutId id="2147483973" r:id="rId39"/>
    <p:sldLayoutId id="2147484018" r:id="rId40"/>
    <p:sldLayoutId id="2147484019" r:id="rId41"/>
    <p:sldLayoutId id="2147484020" r:id="rId42"/>
    <p:sldLayoutId id="2147483977" r:id="rId43"/>
    <p:sldLayoutId id="2147483978" r:id="rId44"/>
    <p:sldLayoutId id="2147483979" r:id="rId45"/>
    <p:sldLayoutId id="2147483980" r:id="rId46"/>
    <p:sldLayoutId id="2147483981" r:id="rId47"/>
    <p:sldLayoutId id="2147483982" r:id="rId48"/>
    <p:sldLayoutId id="2147483983" r:id="rId49"/>
    <p:sldLayoutId id="2147483984" r:id="rId50"/>
    <p:sldLayoutId id="2147483985" r:id="rId5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sz="2800" b="0" kern="1200">
          <a:solidFill>
            <a:schemeClr val="accent2"/>
          </a:solidFill>
          <a:latin typeface="+mj-lt"/>
          <a:ea typeface="+mj-ea"/>
          <a:cs typeface="+mj-cs"/>
        </a:defRPr>
      </a:lvl1pPr>
    </p:titleStyle>
    <p:body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1"/>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1"/>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1"/>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1"/>
        </a:buClr>
        <a:buSzPct val="90000"/>
        <a:buFont typeface="Camphor Std" panose="020B0504030404020204" pitchFamily="34" charset="0"/>
        <a:buChar char="–"/>
        <a:tabLst/>
        <a:defRPr sz="1400" kern="1200">
          <a:solidFill>
            <a:schemeClr val="tx2"/>
          </a:solidFill>
          <a:latin typeface="+mn-lt"/>
          <a:ea typeface="+mn-ea"/>
          <a:cs typeface="+mn-cs"/>
        </a:defRPr>
      </a:lvl5pPr>
      <a:lvl6pPr marL="1258888" indent="-111125"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guide id="3" orient="horz" pos="1872">
          <p15:clr>
            <a:srgbClr val="F26B43"/>
          </p15:clr>
        </p15:guide>
        <p15:guide id="4" orient="horz" pos="1584">
          <p15:clr>
            <a:srgbClr val="F26B43"/>
          </p15:clr>
        </p15:guide>
        <p15:guide id="5" orient="horz" pos="1296">
          <p15:clr>
            <a:srgbClr val="F26B43"/>
          </p15:clr>
        </p15:guide>
        <p15:guide id="6" orient="horz" pos="1008">
          <p15:clr>
            <a:srgbClr val="F26B43"/>
          </p15:clr>
        </p15:guide>
        <p15:guide id="7" orient="horz" pos="720">
          <p15:clr>
            <a:srgbClr val="F26B43"/>
          </p15:clr>
        </p15:guide>
        <p15:guide id="8" orient="horz" pos="576">
          <p15:clr>
            <a:srgbClr val="F26B43"/>
          </p15:clr>
        </p15:guide>
        <p15:guide id="9" orient="horz" pos="288">
          <p15:clr>
            <a:srgbClr val="F26B43"/>
          </p15:clr>
        </p15:guide>
        <p15:guide id="10" orient="horz">
          <p15:clr>
            <a:srgbClr val="F26B43"/>
          </p15:clr>
        </p15:guide>
        <p15:guide id="11" orient="horz" pos="2448">
          <p15:clr>
            <a:srgbClr val="F26B43"/>
          </p15:clr>
        </p15:guide>
        <p15:guide id="12" orient="horz" pos="2736">
          <p15:clr>
            <a:srgbClr val="F26B43"/>
          </p15:clr>
        </p15:guide>
        <p15:guide id="13" orient="horz" pos="3024">
          <p15:clr>
            <a:srgbClr val="F26B43"/>
          </p15:clr>
        </p15:guide>
        <p15:guide id="14" orient="horz" pos="3312">
          <p15:clr>
            <a:srgbClr val="F26B43"/>
          </p15:clr>
        </p15:guide>
        <p15:guide id="15" orient="horz" pos="3600">
          <p15:clr>
            <a:srgbClr val="F26B43"/>
          </p15:clr>
        </p15:guide>
        <p15:guide id="16" orient="horz" pos="3888">
          <p15:clr>
            <a:srgbClr val="F26B43"/>
          </p15:clr>
        </p15:guide>
        <p15:guide id="17" orient="horz" pos="4032">
          <p15:clr>
            <a:srgbClr val="F26B43"/>
          </p15:clr>
        </p15:guide>
        <p15:guide id="18" pos="3551">
          <p15:clr>
            <a:srgbClr val="F26B43"/>
          </p15:clr>
        </p15:guide>
        <p15:guide id="19" pos="3263">
          <p15:clr>
            <a:srgbClr val="F26B43"/>
          </p15:clr>
        </p15:guide>
        <p15:guide id="20" pos="2975">
          <p15:clr>
            <a:srgbClr val="F26B43"/>
          </p15:clr>
        </p15:guide>
        <p15:guide id="21" pos="2687">
          <p15:clr>
            <a:srgbClr val="F26B43"/>
          </p15:clr>
        </p15:guide>
        <p15:guide id="22" pos="2399">
          <p15:clr>
            <a:srgbClr val="F26B43"/>
          </p15:clr>
        </p15:guide>
        <p15:guide id="23" pos="2111">
          <p15:clr>
            <a:srgbClr val="F26B43"/>
          </p15:clr>
        </p15:guide>
        <p15:guide id="24" pos="1823">
          <p15:clr>
            <a:srgbClr val="F26B43"/>
          </p15:clr>
        </p15:guide>
        <p15:guide id="25" pos="1535">
          <p15:clr>
            <a:srgbClr val="F26B43"/>
          </p15:clr>
        </p15:guide>
        <p15:guide id="26" pos="1247">
          <p15:clr>
            <a:srgbClr val="F26B43"/>
          </p15:clr>
        </p15:guide>
        <p15:guide id="27" pos="959">
          <p15:clr>
            <a:srgbClr val="F26B43"/>
          </p15:clr>
        </p15:guide>
        <p15:guide id="28" pos="671">
          <p15:clr>
            <a:srgbClr val="F26B43"/>
          </p15:clr>
        </p15:guide>
        <p15:guide id="29" pos="383">
          <p15:clr>
            <a:srgbClr val="F26B43"/>
          </p15:clr>
        </p15:guide>
        <p15:guide id="30" pos="4127">
          <p15:clr>
            <a:srgbClr val="F26B43"/>
          </p15:clr>
        </p15:guide>
        <p15:guide id="31" pos="4415">
          <p15:clr>
            <a:srgbClr val="F26B43"/>
          </p15:clr>
        </p15:guide>
        <p15:guide id="32" pos="4703">
          <p15:clr>
            <a:srgbClr val="F26B43"/>
          </p15:clr>
        </p15:guide>
        <p15:guide id="33" pos="4991">
          <p15:clr>
            <a:srgbClr val="F26B43"/>
          </p15:clr>
        </p15:guide>
        <p15:guide id="34" pos="5279">
          <p15:clr>
            <a:srgbClr val="F26B43"/>
          </p15:clr>
        </p15:guide>
        <p15:guide id="35" pos="5567">
          <p15:clr>
            <a:srgbClr val="F26B43"/>
          </p15:clr>
        </p15:guide>
        <p15:guide id="36" pos="5855">
          <p15:clr>
            <a:srgbClr val="F26B43"/>
          </p15:clr>
        </p15:guide>
        <p15:guide id="37" pos="6143">
          <p15:clr>
            <a:srgbClr val="F26B43"/>
          </p15:clr>
        </p15:guide>
        <p15:guide id="38" pos="6431">
          <p15:clr>
            <a:srgbClr val="F26B43"/>
          </p15:clr>
        </p15:guide>
        <p15:guide id="39" pos="6719">
          <p15:clr>
            <a:srgbClr val="F26B43"/>
          </p15:clr>
        </p15:guide>
        <p15:guide id="40" pos="7007">
          <p15:clr>
            <a:srgbClr val="F26B43"/>
          </p15:clr>
        </p15:guide>
        <p15:guide id="41" pos="7295">
          <p15:clr>
            <a:srgbClr val="F26B43"/>
          </p15:clr>
        </p15:guide>
        <p15:guide id="42" pos="7678">
          <p15:clr>
            <a:srgbClr val="F26B43"/>
          </p15:clr>
        </p15:guide>
        <p15:guide id="43" orient="horz" pos="4320">
          <p15:clr>
            <a:srgbClr val="F26B43"/>
          </p15:clr>
        </p15:guide>
        <p15:guide id="4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110" y="457200"/>
            <a:ext cx="11015651"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048" y="1435504"/>
            <a:ext cx="11015651"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88825"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064"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532"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6391" y="2843926"/>
            <a:ext cx="6858000" cy="1170150"/>
          </a:xfrm>
          <a:prstGeom prst="rect">
            <a:avLst/>
          </a:prstGeom>
        </p:spPr>
      </p:pic>
    </p:spTree>
    <p:extLst>
      <p:ext uri="{BB962C8B-B14F-4D97-AF65-F5344CB8AC3E}">
        <p14:creationId xmlns:p14="http://schemas.microsoft.com/office/powerpoint/2010/main" val="1307680611"/>
      </p:ext>
    </p:extLst>
  </p:cSld>
  <p:clrMap bg1="lt1" tx1="dk1" bg2="lt2" tx2="dk2" accent1="accent1" accent2="accent2" accent3="accent3" accent4="accent4" accent5="accent5" accent6="accent6" hlink="hlink" folHlink="folHlink"/>
  <p:sldLayoutIdLst>
    <p:sldLayoutId id="2147484091" r:id="rId1"/>
    <p:sldLayoutId id="2147484092" r:id="rId2"/>
    <p:sldLayoutId id="2147484093" r:id="rId3"/>
    <p:sldLayoutId id="2147484094" r:id="rId4"/>
    <p:sldLayoutId id="2147484095" r:id="rId5"/>
    <p:sldLayoutId id="2147484096" r:id="rId6"/>
    <p:sldLayoutId id="2147484097" r:id="rId7"/>
    <p:sldLayoutId id="2147484098" r:id="rId8"/>
    <p:sldLayoutId id="2147484099" r:id="rId9"/>
    <p:sldLayoutId id="2147484100" r:id="rId10"/>
    <p:sldLayoutId id="2147484101" r:id="rId11"/>
    <p:sldLayoutId id="2147484102" r:id="rId12"/>
    <p:sldLayoutId id="2147484103" r:id="rId13"/>
    <p:sldLayoutId id="2147484104" r:id="rId14"/>
    <p:sldLayoutId id="2147484105" r:id="rId15"/>
    <p:sldLayoutId id="2147484106" r:id="rId16"/>
    <p:sldLayoutId id="2147484107" r:id="rId17"/>
    <p:sldLayoutId id="2147484108" r:id="rId18"/>
    <p:sldLayoutId id="2147484109" r:id="rId19"/>
    <p:sldLayoutId id="2147484110" r:id="rId20"/>
    <p:sldLayoutId id="2147484111" r:id="rId21"/>
    <p:sldLayoutId id="2147484112" r:id="rId22"/>
    <p:sldLayoutId id="2147484113" r:id="rId23"/>
    <p:sldLayoutId id="2147484114" r:id="rId24"/>
    <p:sldLayoutId id="2147484115" r:id="rId25"/>
    <p:sldLayoutId id="2147484116" r:id="rId26"/>
    <p:sldLayoutId id="2147484117" r:id="rId27"/>
    <p:sldLayoutId id="2147484118" r:id="rId28"/>
    <p:sldLayoutId id="2147484119" r:id="rId29"/>
    <p:sldLayoutId id="2147484120" r:id="rId30"/>
    <p:sldLayoutId id="2147484121" r:id="rId31"/>
    <p:sldLayoutId id="2147484122" r:id="rId32"/>
    <p:sldLayoutId id="2147484123" r:id="rId33"/>
    <p:sldLayoutId id="2147484124" r:id="rId34"/>
    <p:sldLayoutId id="2147484125" r:id="rId35"/>
    <p:sldLayoutId id="2147484126" r:id="rId36"/>
    <p:sldLayoutId id="2147484127" r:id="rId37"/>
    <p:sldLayoutId id="2147484128" r:id="rId38"/>
    <p:sldLayoutId id="2147484129" r:id="rId39"/>
    <p:sldLayoutId id="2147484130" r:id="rId40"/>
    <p:sldLayoutId id="2147484131" r:id="rId41"/>
    <p:sldLayoutId id="2147484132" r:id="rId42"/>
    <p:sldLayoutId id="2147484133" r:id="rId43"/>
    <p:sldLayoutId id="2147484134" r:id="rId44"/>
    <p:sldLayoutId id="2147484135" r:id="rId45"/>
    <p:sldLayoutId id="2147484136" r:id="rId46"/>
    <p:sldLayoutId id="2147484137" r:id="rId47"/>
    <p:sldLayoutId id="2147484138" r:id="rId48"/>
    <p:sldLayoutId id="2147484139" r:id="rId49"/>
    <p:sldLayoutId id="2147484140" r:id="rId50"/>
    <p:sldLayoutId id="2147484141" r:id="rId51"/>
    <p:sldLayoutId id="2147484142" r:id="rId52"/>
    <p:sldLayoutId id="2147484143" r:id="rId53"/>
    <p:sldLayoutId id="2147484144" r:id="rId54"/>
    <p:sldLayoutId id="2147484145" r:id="rId55"/>
    <p:sldLayoutId id="2147484146" r:id="rId56"/>
    <p:sldLayoutId id="2147484147" r:id="rId57"/>
    <p:sldLayoutId id="2147484148" r:id="rId58"/>
    <p:sldLayoutId id="2147484149" r:id="rId59"/>
    <p:sldLayoutId id="2147484150" r:id="rId60"/>
    <p:sldLayoutId id="2147484151" r:id="rId61"/>
    <p:sldLayoutId id="2147484152" r:id="rId62"/>
    <p:sldLayoutId id="2147484153" r:id="rId63"/>
    <p:sldLayoutId id="2147484154" r:id="rId64"/>
    <p:sldLayoutId id="2147484155" r:id="rId65"/>
    <p:sldLayoutId id="2147484156" r:id="rId66"/>
    <p:sldLayoutId id="2147484157" r:id="rId67"/>
    <p:sldLayoutId id="2147484158" r:id="rId68"/>
    <p:sldLayoutId id="2147484159" r:id="rId69"/>
    <p:sldLayoutId id="2147484160" r:id="rId70"/>
    <p:sldLayoutId id="2147484161" r:id="rId71"/>
    <p:sldLayoutId id="2147484162" r:id="rId72"/>
    <p:sldLayoutId id="2147484163" r:id="rId73"/>
    <p:sldLayoutId id="2147484164" r:id="rId74"/>
    <p:sldLayoutId id="2147484165" r:id="rId75"/>
    <p:sldLayoutId id="2147484166" r:id="rId76"/>
    <p:sldLayoutId id="2147484167" r:id="rId77"/>
    <p:sldLayoutId id="2147484168" r:id="rId78"/>
    <p:sldLayoutId id="2147484169" r:id="rId79"/>
    <p:sldLayoutId id="2147484170" r:id="rId80"/>
    <p:sldLayoutId id="2147484171" r:id="rId81"/>
    <p:sldLayoutId id="2147484172" r:id="rId82"/>
    <p:sldLayoutId id="2147484173" r:id="rId83"/>
    <p:sldLayoutId id="2147484174" r:id="rId84"/>
    <p:sldLayoutId id="2147484175" r:id="rId85"/>
    <p:sldLayoutId id="2147484176" r:id="rId86"/>
    <p:sldLayoutId id="2147484177" r:id="rId87"/>
    <p:sldLayoutId id="2147484178" r:id="rId88"/>
    <p:sldLayoutId id="2147484179" r:id="rId89"/>
    <p:sldLayoutId id="2147484180" r:id="rId90"/>
    <p:sldLayoutId id="2147484181" r:id="rId91"/>
    <p:sldLayoutId id="2147484182" r:id="rId92"/>
    <p:sldLayoutId id="2147484183" r:id="rId93"/>
    <p:sldLayoutId id="2147484184" r:id="rId94"/>
    <p:sldLayoutId id="2147484185" r:id="rId95"/>
    <p:sldLayoutId id="2147484186" r:id="rId96"/>
    <p:sldLayoutId id="2147484187" r:id="rId97"/>
    <p:sldLayoutId id="2147484188" r:id="rId98"/>
    <p:sldLayoutId id="2147484189" r:id="rId99"/>
    <p:sldLayoutId id="2147484190" r:id="rId100"/>
    <p:sldLayoutId id="2147484191" r:id="rId101"/>
    <p:sldLayoutId id="2147484192" r:id="rId102"/>
    <p:sldLayoutId id="2147484193" r:id="rId103"/>
    <p:sldLayoutId id="2147484194" r:id="rId104"/>
    <p:sldLayoutId id="2147484195" r:id="rId105"/>
    <p:sldLayoutId id="2147484196" r:id="rId106"/>
    <p:sldLayoutId id="2147484197" r:id="rId107"/>
    <p:sldLayoutId id="2147484198" r:id="rId108"/>
    <p:sldLayoutId id="2147484199" r:id="rId109"/>
    <p:sldLayoutId id="2147484200" r:id="rId110"/>
    <p:sldLayoutId id="2147484201" r:id="rId111"/>
    <p:sldLayoutId id="2147484202" r:id="rId112"/>
    <p:sldLayoutId id="2147484203" r:id="rId113"/>
  </p:sldLayoutIdLst>
  <p:transition>
    <p:fade/>
  </p:transition>
  <p:hf sldNum="0" hdr="0" ftr="0" dt="0"/>
  <p:txStyles>
    <p:titleStyle>
      <a:lvl1pPr algn="l" defTabSz="932462" rtl="0" eaLnBrk="1" latinLnBrk="0" hangingPunct="1">
        <a:lnSpc>
          <a:spcPct val="100000"/>
        </a:lnSpc>
        <a:spcBef>
          <a:spcPct val="0"/>
        </a:spcBef>
        <a:buNone/>
        <a:defRPr lang="en-US" sz="3599" b="0" kern="1200" cap="none" spc="-50" baseline="0" dirty="0" smtClean="0">
          <a:ln w="3175">
            <a:noFill/>
          </a:ln>
          <a:solidFill>
            <a:schemeClr val="tx1"/>
          </a:solidFill>
          <a:effectLst/>
          <a:latin typeface="+mj-lt"/>
          <a:ea typeface="+mn-ea"/>
          <a:cs typeface="Segoe UI" pitchFamily="34" charset="0"/>
        </a:defRPr>
      </a:lvl1pPr>
    </p:titleStyle>
    <p:bodyStyle>
      <a:lvl1pPr marL="228531" marR="0" indent="-22853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799" kern="1200" spc="0" baseline="0">
          <a:solidFill>
            <a:schemeClr val="tx1"/>
          </a:solidFill>
          <a:latin typeface="+mn-lt"/>
          <a:ea typeface="+mn-ea"/>
          <a:cs typeface="Segoe UI" panose="020B0502040204020203" pitchFamily="34" charset="0"/>
        </a:defRPr>
      </a:lvl1pPr>
      <a:lvl2pPr marL="457063" marR="0" indent="-22853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999" kern="1200" spc="0" baseline="0">
          <a:solidFill>
            <a:schemeClr val="tx1"/>
          </a:solidFill>
          <a:latin typeface="+mn-lt"/>
          <a:ea typeface="+mn-ea"/>
          <a:cs typeface="+mn-cs"/>
        </a:defRPr>
      </a:lvl2pPr>
      <a:lvl3pPr marL="657028" marR="0" indent="-199965"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710" marR="0" indent="-18092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631" marR="0" indent="-168225"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462" rtl="0" eaLnBrk="1" latinLnBrk="0" hangingPunct="1">
        <a:defRPr sz="1799" kern="1200">
          <a:solidFill>
            <a:schemeClr val="tx1"/>
          </a:solidFill>
          <a:latin typeface="+mn-lt"/>
          <a:ea typeface="+mn-ea"/>
          <a:cs typeface="+mn-cs"/>
        </a:defRPr>
      </a:lvl1pPr>
      <a:lvl2pPr marL="466231" algn="l" defTabSz="932462" rtl="0" eaLnBrk="1" latinLnBrk="0" hangingPunct="1">
        <a:defRPr sz="1799" kern="1200">
          <a:solidFill>
            <a:schemeClr val="tx1"/>
          </a:solidFill>
          <a:latin typeface="+mn-lt"/>
          <a:ea typeface="+mn-ea"/>
          <a:cs typeface="+mn-cs"/>
        </a:defRPr>
      </a:lvl2pPr>
      <a:lvl3pPr marL="932462" algn="l" defTabSz="932462" rtl="0" eaLnBrk="1" latinLnBrk="0" hangingPunct="1">
        <a:defRPr sz="1799" kern="1200">
          <a:solidFill>
            <a:schemeClr val="tx1"/>
          </a:solidFill>
          <a:latin typeface="+mn-lt"/>
          <a:ea typeface="+mn-ea"/>
          <a:cs typeface="+mn-cs"/>
        </a:defRPr>
      </a:lvl3pPr>
      <a:lvl4pPr marL="1398693" algn="l" defTabSz="932462" rtl="0" eaLnBrk="1" latinLnBrk="0" hangingPunct="1">
        <a:defRPr sz="1799" kern="1200">
          <a:solidFill>
            <a:schemeClr val="tx1"/>
          </a:solidFill>
          <a:latin typeface="+mn-lt"/>
          <a:ea typeface="+mn-ea"/>
          <a:cs typeface="+mn-cs"/>
        </a:defRPr>
      </a:lvl4pPr>
      <a:lvl5pPr marL="1864924" algn="l" defTabSz="932462" rtl="0" eaLnBrk="1" latinLnBrk="0" hangingPunct="1">
        <a:defRPr sz="1799" kern="1200">
          <a:solidFill>
            <a:schemeClr val="tx1"/>
          </a:solidFill>
          <a:latin typeface="+mn-lt"/>
          <a:ea typeface="+mn-ea"/>
          <a:cs typeface="+mn-cs"/>
        </a:defRPr>
      </a:lvl5pPr>
      <a:lvl6pPr marL="2331156" algn="l" defTabSz="932462" rtl="0" eaLnBrk="1" latinLnBrk="0" hangingPunct="1">
        <a:defRPr sz="1799" kern="1200">
          <a:solidFill>
            <a:schemeClr val="tx1"/>
          </a:solidFill>
          <a:latin typeface="+mn-lt"/>
          <a:ea typeface="+mn-ea"/>
          <a:cs typeface="+mn-cs"/>
        </a:defRPr>
      </a:lvl6pPr>
      <a:lvl7pPr marL="2797387" algn="l" defTabSz="932462" rtl="0" eaLnBrk="1" latinLnBrk="0" hangingPunct="1">
        <a:defRPr sz="1799" kern="1200">
          <a:solidFill>
            <a:schemeClr val="tx1"/>
          </a:solidFill>
          <a:latin typeface="+mn-lt"/>
          <a:ea typeface="+mn-ea"/>
          <a:cs typeface="+mn-cs"/>
        </a:defRPr>
      </a:lvl7pPr>
      <a:lvl8pPr marL="3263618" algn="l" defTabSz="932462" rtl="0" eaLnBrk="1" latinLnBrk="0" hangingPunct="1">
        <a:defRPr sz="1799" kern="1200">
          <a:solidFill>
            <a:schemeClr val="tx1"/>
          </a:solidFill>
          <a:latin typeface="+mn-lt"/>
          <a:ea typeface="+mn-ea"/>
          <a:cs typeface="+mn-cs"/>
        </a:defRPr>
      </a:lvl8pPr>
      <a:lvl9pPr marL="3729850" algn="l" defTabSz="932462"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3EA7C7-A126-6BB2-AEF5-D0C6FD16D398}"/>
              </a:ext>
            </a:extLst>
          </p:cNvPr>
          <p:cNvSpPr>
            <a:spLocks noGrp="1"/>
          </p:cNvSpPr>
          <p:nvPr>
            <p:ph type="title"/>
          </p:nvPr>
        </p:nvSpPr>
        <p:spPr>
          <a:xfrm>
            <a:off x="838200" y="365125"/>
            <a:ext cx="10512425"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AADA064-6EA7-1D61-9371-6B89B88FD706}"/>
              </a:ext>
            </a:extLst>
          </p:cNvPr>
          <p:cNvSpPr>
            <a:spLocks noGrp="1"/>
          </p:cNvSpPr>
          <p:nvPr>
            <p:ph type="body" idx="1"/>
          </p:nvPr>
        </p:nvSpPr>
        <p:spPr>
          <a:xfrm>
            <a:off x="838200" y="1825625"/>
            <a:ext cx="105124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4989E0-85AF-2F65-7A90-570352BC9081}"/>
              </a:ext>
            </a:extLst>
          </p:cNvPr>
          <p:cNvSpPr>
            <a:spLocks noGrp="1"/>
          </p:cNvSpPr>
          <p:nvPr>
            <p:ph type="dt" sz="half" idx="2"/>
          </p:nvPr>
        </p:nvSpPr>
        <p:spPr>
          <a:xfrm>
            <a:off x="838200" y="6356350"/>
            <a:ext cx="2741613"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5D15729-1B8E-4AF6-AB80-A986FB83CECA}" type="datetimeFigureOut">
              <a:rPr lang="en-US" smtClean="0"/>
              <a:t>10/27/2023</a:t>
            </a:fld>
            <a:endParaRPr lang="en-US"/>
          </a:p>
        </p:txBody>
      </p:sp>
      <p:sp>
        <p:nvSpPr>
          <p:cNvPr id="5" name="Footer Placeholder 4">
            <a:extLst>
              <a:ext uri="{FF2B5EF4-FFF2-40B4-BE49-F238E27FC236}">
                <a16:creationId xmlns:a16="http://schemas.microsoft.com/office/drawing/2014/main" id="{C0A5E5F1-784C-2C21-3B80-1DC632BE4E54}"/>
              </a:ext>
            </a:extLst>
          </p:cNvPr>
          <p:cNvSpPr>
            <a:spLocks noGrp="1"/>
          </p:cNvSpPr>
          <p:nvPr>
            <p:ph type="ftr" sz="quarter" idx="3"/>
          </p:nvPr>
        </p:nvSpPr>
        <p:spPr>
          <a:xfrm>
            <a:off x="4037013"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2C44659-727A-6BB9-485E-C8AB01F38A72}"/>
              </a:ext>
            </a:extLst>
          </p:cNvPr>
          <p:cNvSpPr>
            <a:spLocks noGrp="1"/>
          </p:cNvSpPr>
          <p:nvPr>
            <p:ph type="sldNum" sz="quarter" idx="4"/>
          </p:nvPr>
        </p:nvSpPr>
        <p:spPr>
          <a:xfrm>
            <a:off x="8609013" y="6356350"/>
            <a:ext cx="2741612"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B59C9B4-63A0-45D6-9C4C-09D634AE05D6}" type="slidenum">
              <a:rPr lang="en-US" smtClean="0"/>
              <a:t>‹#›</a:t>
            </a:fld>
            <a:endParaRPr lang="en-US"/>
          </a:p>
        </p:txBody>
      </p:sp>
    </p:spTree>
    <p:extLst>
      <p:ext uri="{BB962C8B-B14F-4D97-AF65-F5344CB8AC3E}">
        <p14:creationId xmlns:p14="http://schemas.microsoft.com/office/powerpoint/2010/main" val="1148780706"/>
      </p:ext>
    </p:extLst>
  </p:cSld>
  <p:clrMap bg1="lt1" tx1="dk1" bg2="lt2" tx2="dk2" accent1="accent1" accent2="accent2" accent3="accent3" accent4="accent4" accent5="accent5" accent6="accent6" hlink="hlink" folHlink="folHlink"/>
  <p:sldLayoutIdLst>
    <p:sldLayoutId id="2147484206" r:id="rId1"/>
    <p:sldLayoutId id="2147484207" r:id="rId2"/>
    <p:sldLayoutId id="2147484208" r:id="rId3"/>
    <p:sldLayoutId id="2147484209" r:id="rId4"/>
    <p:sldLayoutId id="2147484210" r:id="rId5"/>
    <p:sldLayoutId id="2147484211" r:id="rId6"/>
    <p:sldLayoutId id="2147484212" r:id="rId7"/>
    <p:sldLayoutId id="2147484213" r:id="rId8"/>
    <p:sldLayoutId id="2147484214" r:id="rId9"/>
    <p:sldLayoutId id="2147484215" r:id="rId10"/>
    <p:sldLayoutId id="214748421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88825"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userDrawn="1">
            <p:ph type="title"/>
          </p:nvPr>
        </p:nvSpPr>
        <p:spPr>
          <a:xfrm>
            <a:off x="588110" y="585217"/>
            <a:ext cx="10427541" cy="246221"/>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048" y="1435504"/>
            <a:ext cx="10423985" cy="726353"/>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p:txBody>
      </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064"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532"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43593346"/>
      </p:ext>
    </p:extLst>
  </p:cSld>
  <p:clrMap bg1="lt1" tx1="dk1" bg2="lt2" tx2="dk2" accent1="accent1" accent2="accent2" accent3="accent3" accent4="accent4" accent5="accent5" accent6="accent6" hlink="hlink" folHlink="folHlink"/>
  <p:sldLayoutIdLst>
    <p:sldLayoutId id="2147484218" r:id="rId1"/>
    <p:sldLayoutId id="2147484219" r:id="rId2"/>
    <p:sldLayoutId id="2147484220" r:id="rId3"/>
    <p:sldLayoutId id="2147484221" r:id="rId4"/>
    <p:sldLayoutId id="2147484222" r:id="rId5"/>
    <p:sldLayoutId id="2147484223" r:id="rId6"/>
    <p:sldLayoutId id="2147484224" r:id="rId7"/>
    <p:sldLayoutId id="2147484225" r:id="rId8"/>
    <p:sldLayoutId id="2147484226" r:id="rId9"/>
  </p:sldLayoutIdLst>
  <p:transition>
    <p:fade/>
  </p:transition>
  <p:txStyles>
    <p:titleStyle>
      <a:lvl1pPr algn="l" defTabSz="932462" rtl="0" eaLnBrk="1" latinLnBrk="0" hangingPunct="1">
        <a:lnSpc>
          <a:spcPct val="100000"/>
        </a:lnSpc>
        <a:spcBef>
          <a:spcPct val="0"/>
        </a:spcBef>
        <a:buNone/>
        <a:defRPr lang="en-US" sz="1600" b="0" kern="1200" cap="none" spc="0" baseline="0" dirty="0" smtClean="0">
          <a:ln w="3175">
            <a:noFill/>
          </a:ln>
          <a:solidFill>
            <a:schemeClr val="tx1"/>
          </a:solidFill>
          <a:effectLst/>
          <a:latin typeface="+mj-lt"/>
          <a:ea typeface="+mn-ea"/>
          <a:cs typeface="Segoe UI" pitchFamily="34" charset="0"/>
        </a:defRPr>
      </a:lvl1pPr>
    </p:titleStyle>
    <p:bodyStyle>
      <a:lvl1pPr marL="228531" marR="0" indent="-22853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i="0" kern="1200" spc="0" baseline="0">
          <a:solidFill>
            <a:schemeClr val="tx1"/>
          </a:solidFill>
          <a:latin typeface="Segoe UI" panose="020B0502040204020203" pitchFamily="34" charset="0"/>
          <a:ea typeface="+mn-ea"/>
          <a:cs typeface="Segoe UI" panose="020B0502040204020203" pitchFamily="34" charset="0"/>
        </a:defRPr>
      </a:lvl1pPr>
      <a:lvl2pPr marL="457063" marR="0" indent="-22853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i="0" kern="1200" spc="0" baseline="0">
          <a:solidFill>
            <a:schemeClr val="tx1"/>
          </a:solidFill>
          <a:latin typeface="+mn-lt"/>
          <a:ea typeface="+mn-ea"/>
          <a:cs typeface="+mn-cs"/>
        </a:defRPr>
      </a:lvl2pPr>
      <a:lvl3pPr marL="657028" marR="0" indent="-199965"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b="0" i="0" kern="1200" spc="0" baseline="0">
          <a:solidFill>
            <a:schemeClr val="tx1"/>
          </a:solidFill>
          <a:latin typeface="+mn-lt"/>
          <a:ea typeface="+mn-ea"/>
          <a:cs typeface="+mn-cs"/>
        </a:defRPr>
      </a:lvl3pPr>
      <a:lvl4pPr marL="842710" marR="0" indent="-18092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631" marR="0" indent="-168225"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462" rtl="0" eaLnBrk="1" latinLnBrk="0" hangingPunct="1">
        <a:defRPr sz="1799" kern="1200">
          <a:solidFill>
            <a:schemeClr val="tx1"/>
          </a:solidFill>
          <a:latin typeface="+mn-lt"/>
          <a:ea typeface="+mn-ea"/>
          <a:cs typeface="+mn-cs"/>
        </a:defRPr>
      </a:lvl1pPr>
      <a:lvl2pPr marL="466231" algn="l" defTabSz="932462" rtl="0" eaLnBrk="1" latinLnBrk="0" hangingPunct="1">
        <a:defRPr sz="1799" kern="1200">
          <a:solidFill>
            <a:schemeClr val="tx1"/>
          </a:solidFill>
          <a:latin typeface="+mn-lt"/>
          <a:ea typeface="+mn-ea"/>
          <a:cs typeface="+mn-cs"/>
        </a:defRPr>
      </a:lvl2pPr>
      <a:lvl3pPr marL="932462" algn="l" defTabSz="932462" rtl="0" eaLnBrk="1" latinLnBrk="0" hangingPunct="1">
        <a:defRPr sz="1799" kern="1200">
          <a:solidFill>
            <a:schemeClr val="tx1"/>
          </a:solidFill>
          <a:latin typeface="+mn-lt"/>
          <a:ea typeface="+mn-ea"/>
          <a:cs typeface="+mn-cs"/>
        </a:defRPr>
      </a:lvl3pPr>
      <a:lvl4pPr marL="1398693" algn="l" defTabSz="932462" rtl="0" eaLnBrk="1" latinLnBrk="0" hangingPunct="1">
        <a:defRPr sz="1799" kern="1200">
          <a:solidFill>
            <a:schemeClr val="tx1"/>
          </a:solidFill>
          <a:latin typeface="+mn-lt"/>
          <a:ea typeface="+mn-ea"/>
          <a:cs typeface="+mn-cs"/>
        </a:defRPr>
      </a:lvl4pPr>
      <a:lvl5pPr marL="1864924" algn="l" defTabSz="932462" rtl="0" eaLnBrk="1" latinLnBrk="0" hangingPunct="1">
        <a:defRPr sz="1799" kern="1200">
          <a:solidFill>
            <a:schemeClr val="tx1"/>
          </a:solidFill>
          <a:latin typeface="+mn-lt"/>
          <a:ea typeface="+mn-ea"/>
          <a:cs typeface="+mn-cs"/>
        </a:defRPr>
      </a:lvl5pPr>
      <a:lvl6pPr marL="2331156" algn="l" defTabSz="932462" rtl="0" eaLnBrk="1" latinLnBrk="0" hangingPunct="1">
        <a:defRPr sz="1799" kern="1200">
          <a:solidFill>
            <a:schemeClr val="tx1"/>
          </a:solidFill>
          <a:latin typeface="+mn-lt"/>
          <a:ea typeface="+mn-ea"/>
          <a:cs typeface="+mn-cs"/>
        </a:defRPr>
      </a:lvl6pPr>
      <a:lvl7pPr marL="2797387" algn="l" defTabSz="932462" rtl="0" eaLnBrk="1" latinLnBrk="0" hangingPunct="1">
        <a:defRPr sz="1799" kern="1200">
          <a:solidFill>
            <a:schemeClr val="tx1"/>
          </a:solidFill>
          <a:latin typeface="+mn-lt"/>
          <a:ea typeface="+mn-ea"/>
          <a:cs typeface="+mn-cs"/>
        </a:defRPr>
      </a:lvl7pPr>
      <a:lvl8pPr marL="3263618" algn="l" defTabSz="932462" rtl="0" eaLnBrk="1" latinLnBrk="0" hangingPunct="1">
        <a:defRPr sz="1799" kern="1200">
          <a:solidFill>
            <a:schemeClr val="tx1"/>
          </a:solidFill>
          <a:latin typeface="+mn-lt"/>
          <a:ea typeface="+mn-ea"/>
          <a:cs typeface="+mn-cs"/>
        </a:defRPr>
      </a:lvl8pPr>
      <a:lvl9pPr marL="3729850" algn="l" defTabSz="932462"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08">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AA5671-1FFF-4710-3D33-5BEC416C9A3E}"/>
              </a:ext>
            </a:extLst>
          </p:cNvPr>
          <p:cNvSpPr>
            <a:spLocks noGrp="1"/>
          </p:cNvSpPr>
          <p:nvPr>
            <p:ph type="title"/>
          </p:nvPr>
        </p:nvSpPr>
        <p:spPr>
          <a:xfrm>
            <a:off x="838200" y="365125"/>
            <a:ext cx="10512425"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1075256-1BFB-EB90-40E4-182241DDBB3D}"/>
              </a:ext>
            </a:extLst>
          </p:cNvPr>
          <p:cNvSpPr>
            <a:spLocks noGrp="1"/>
          </p:cNvSpPr>
          <p:nvPr>
            <p:ph type="body" idx="1"/>
          </p:nvPr>
        </p:nvSpPr>
        <p:spPr>
          <a:xfrm>
            <a:off x="838200" y="1825625"/>
            <a:ext cx="105124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0C22B-FD03-EEEF-55BA-9AAD9B624D33}"/>
              </a:ext>
            </a:extLst>
          </p:cNvPr>
          <p:cNvSpPr>
            <a:spLocks noGrp="1"/>
          </p:cNvSpPr>
          <p:nvPr>
            <p:ph type="dt" sz="half" idx="2"/>
          </p:nvPr>
        </p:nvSpPr>
        <p:spPr>
          <a:xfrm>
            <a:off x="838200" y="6356350"/>
            <a:ext cx="2741613"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60CFDB6-2A77-4311-87B3-551C9E65FEA0}" type="datetimeFigureOut">
              <a:rPr lang="en-US" smtClean="0"/>
              <a:t>10/27/2023</a:t>
            </a:fld>
            <a:endParaRPr lang="en-US"/>
          </a:p>
        </p:txBody>
      </p:sp>
      <p:sp>
        <p:nvSpPr>
          <p:cNvPr id="5" name="Footer Placeholder 4">
            <a:extLst>
              <a:ext uri="{FF2B5EF4-FFF2-40B4-BE49-F238E27FC236}">
                <a16:creationId xmlns:a16="http://schemas.microsoft.com/office/drawing/2014/main" id="{A197A40F-6A28-064B-4312-FCED79CF0B42}"/>
              </a:ext>
            </a:extLst>
          </p:cNvPr>
          <p:cNvSpPr>
            <a:spLocks noGrp="1"/>
          </p:cNvSpPr>
          <p:nvPr>
            <p:ph type="ftr" sz="quarter" idx="3"/>
          </p:nvPr>
        </p:nvSpPr>
        <p:spPr>
          <a:xfrm>
            <a:off x="4037013"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57F8176-C47B-284C-9EE2-94EDF4332C00}"/>
              </a:ext>
            </a:extLst>
          </p:cNvPr>
          <p:cNvSpPr>
            <a:spLocks noGrp="1"/>
          </p:cNvSpPr>
          <p:nvPr>
            <p:ph type="sldNum" sz="quarter" idx="4"/>
          </p:nvPr>
        </p:nvSpPr>
        <p:spPr>
          <a:xfrm>
            <a:off x="8609013" y="6356350"/>
            <a:ext cx="2741612"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B15DBF6-E9A9-4BDA-B840-CA711FEB34DB}" type="slidenum">
              <a:rPr lang="en-US" smtClean="0"/>
              <a:t>‹#›</a:t>
            </a:fld>
            <a:endParaRPr lang="en-US"/>
          </a:p>
        </p:txBody>
      </p:sp>
    </p:spTree>
    <p:extLst>
      <p:ext uri="{BB962C8B-B14F-4D97-AF65-F5344CB8AC3E}">
        <p14:creationId xmlns:p14="http://schemas.microsoft.com/office/powerpoint/2010/main" val="1553105988"/>
      </p:ext>
    </p:extLst>
  </p:cSld>
  <p:clrMap bg1="lt1" tx1="dk1" bg2="lt2" tx2="dk2" accent1="accent1" accent2="accent2" accent3="accent3" accent4="accent4" accent5="accent5" accent6="accent6" hlink="hlink" folHlink="folHlink"/>
  <p:sldLayoutIdLst>
    <p:sldLayoutId id="2147484228" r:id="rId1"/>
    <p:sldLayoutId id="2147484229" r:id="rId2"/>
    <p:sldLayoutId id="2147484230" r:id="rId3"/>
    <p:sldLayoutId id="2147484231" r:id="rId4"/>
    <p:sldLayoutId id="2147484232" r:id="rId5"/>
    <p:sldLayoutId id="2147484233" r:id="rId6"/>
    <p:sldLayoutId id="2147484234" r:id="rId7"/>
    <p:sldLayoutId id="2147484235" r:id="rId8"/>
    <p:sldLayoutId id="2147484236" r:id="rId9"/>
    <p:sldLayoutId id="2147484237" r:id="rId10"/>
    <p:sldLayoutId id="2147484238" r:id="rId11"/>
    <p:sldLayoutId id="214748423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88825"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userDrawn="1">
            <p:ph type="title"/>
          </p:nvPr>
        </p:nvSpPr>
        <p:spPr>
          <a:xfrm>
            <a:off x="588110" y="585217"/>
            <a:ext cx="10427541" cy="246221"/>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048" y="1435504"/>
            <a:ext cx="10423985" cy="726353"/>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p:txBody>
      </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064"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marL="0" marR="0" lvl="0" indent="0" algn="ctr" defTabSz="932192" rtl="0" eaLnBrk="1" fontAlgn="base" latinLnBrk="0" hangingPunct="1">
              <a:lnSpc>
                <a:spcPct val="90000"/>
              </a:lnSpc>
              <a:spcBef>
                <a:spcPct val="0"/>
              </a:spcBef>
              <a:spcAft>
                <a:spcPct val="0"/>
              </a:spcAft>
              <a:buClrTx/>
              <a:buSzTx/>
              <a:buFontTx/>
              <a:buNone/>
              <a:tabLst/>
              <a:defRPr/>
            </a:pPr>
            <a:endParaRPr kumimoji="0" lang="en-US" sz="2399"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532"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marL="0" marR="0" lvl="0" indent="0" algn="ctr" defTabSz="932192" rtl="0" eaLnBrk="1" fontAlgn="base" latinLnBrk="0" hangingPunct="1">
              <a:lnSpc>
                <a:spcPct val="90000"/>
              </a:lnSpc>
              <a:spcBef>
                <a:spcPct val="0"/>
              </a:spcBef>
              <a:spcAft>
                <a:spcPct val="0"/>
              </a:spcAft>
              <a:buClrTx/>
              <a:buSzTx/>
              <a:buFontTx/>
              <a:buNone/>
              <a:tabLst/>
              <a:defRPr/>
            </a:pPr>
            <a:endParaRPr kumimoji="0" lang="en-US" sz="2399"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425821842"/>
      </p:ext>
    </p:extLst>
  </p:cSld>
  <p:clrMap bg1="lt1" tx1="dk1" bg2="lt2" tx2="dk2" accent1="accent1" accent2="accent2" accent3="accent3" accent4="accent4" accent5="accent5" accent6="accent6" hlink="hlink" folHlink="folHlink"/>
  <p:sldLayoutIdLst>
    <p:sldLayoutId id="2147484241" r:id="rId1"/>
    <p:sldLayoutId id="2147484242" r:id="rId2"/>
    <p:sldLayoutId id="2147484243" r:id="rId3"/>
    <p:sldLayoutId id="2147484244" r:id="rId4"/>
    <p:sldLayoutId id="2147484245" r:id="rId5"/>
    <p:sldLayoutId id="2147484246" r:id="rId6"/>
    <p:sldLayoutId id="2147484247" r:id="rId7"/>
    <p:sldLayoutId id="2147484248" r:id="rId8"/>
    <p:sldLayoutId id="2147484249" r:id="rId9"/>
  </p:sldLayoutIdLst>
  <p:transition>
    <p:fade/>
  </p:transition>
  <p:txStyles>
    <p:titleStyle>
      <a:lvl1pPr algn="l" defTabSz="932462" rtl="0" eaLnBrk="1" latinLnBrk="0" hangingPunct="1">
        <a:lnSpc>
          <a:spcPct val="100000"/>
        </a:lnSpc>
        <a:spcBef>
          <a:spcPct val="0"/>
        </a:spcBef>
        <a:buNone/>
        <a:defRPr lang="en-US" sz="1600" b="0" kern="1200" cap="none" spc="0" baseline="0" dirty="0" smtClean="0">
          <a:ln w="3175">
            <a:noFill/>
          </a:ln>
          <a:solidFill>
            <a:schemeClr val="tx1"/>
          </a:solidFill>
          <a:effectLst/>
          <a:latin typeface="+mj-lt"/>
          <a:ea typeface="+mn-ea"/>
          <a:cs typeface="Segoe UI" pitchFamily="34" charset="0"/>
        </a:defRPr>
      </a:lvl1pPr>
    </p:titleStyle>
    <p:bodyStyle>
      <a:lvl1pPr marL="228531" marR="0" indent="-22853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i="0" kern="1200" spc="0" baseline="0">
          <a:solidFill>
            <a:schemeClr val="tx1"/>
          </a:solidFill>
          <a:latin typeface="Segoe UI" panose="020B0502040204020203" pitchFamily="34" charset="0"/>
          <a:ea typeface="+mn-ea"/>
          <a:cs typeface="Segoe UI" panose="020B0502040204020203" pitchFamily="34" charset="0"/>
        </a:defRPr>
      </a:lvl1pPr>
      <a:lvl2pPr marL="457063" marR="0" indent="-22853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i="0" kern="1200" spc="0" baseline="0">
          <a:solidFill>
            <a:schemeClr val="tx1"/>
          </a:solidFill>
          <a:latin typeface="+mn-lt"/>
          <a:ea typeface="+mn-ea"/>
          <a:cs typeface="+mn-cs"/>
        </a:defRPr>
      </a:lvl2pPr>
      <a:lvl3pPr marL="657028" marR="0" indent="-199965"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b="0" i="0" kern="1200" spc="0" baseline="0">
          <a:solidFill>
            <a:schemeClr val="tx1"/>
          </a:solidFill>
          <a:latin typeface="+mn-lt"/>
          <a:ea typeface="+mn-ea"/>
          <a:cs typeface="+mn-cs"/>
        </a:defRPr>
      </a:lvl3pPr>
      <a:lvl4pPr marL="842710" marR="0" indent="-18092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631" marR="0" indent="-168225"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462" rtl="0" eaLnBrk="1" latinLnBrk="0" hangingPunct="1">
        <a:defRPr sz="1799" kern="1200">
          <a:solidFill>
            <a:schemeClr val="tx1"/>
          </a:solidFill>
          <a:latin typeface="+mn-lt"/>
          <a:ea typeface="+mn-ea"/>
          <a:cs typeface="+mn-cs"/>
        </a:defRPr>
      </a:lvl1pPr>
      <a:lvl2pPr marL="466231" algn="l" defTabSz="932462" rtl="0" eaLnBrk="1" latinLnBrk="0" hangingPunct="1">
        <a:defRPr sz="1799" kern="1200">
          <a:solidFill>
            <a:schemeClr val="tx1"/>
          </a:solidFill>
          <a:latin typeface="+mn-lt"/>
          <a:ea typeface="+mn-ea"/>
          <a:cs typeface="+mn-cs"/>
        </a:defRPr>
      </a:lvl2pPr>
      <a:lvl3pPr marL="932462" algn="l" defTabSz="932462" rtl="0" eaLnBrk="1" latinLnBrk="0" hangingPunct="1">
        <a:defRPr sz="1799" kern="1200">
          <a:solidFill>
            <a:schemeClr val="tx1"/>
          </a:solidFill>
          <a:latin typeface="+mn-lt"/>
          <a:ea typeface="+mn-ea"/>
          <a:cs typeface="+mn-cs"/>
        </a:defRPr>
      </a:lvl3pPr>
      <a:lvl4pPr marL="1398693" algn="l" defTabSz="932462" rtl="0" eaLnBrk="1" latinLnBrk="0" hangingPunct="1">
        <a:defRPr sz="1799" kern="1200">
          <a:solidFill>
            <a:schemeClr val="tx1"/>
          </a:solidFill>
          <a:latin typeface="+mn-lt"/>
          <a:ea typeface="+mn-ea"/>
          <a:cs typeface="+mn-cs"/>
        </a:defRPr>
      </a:lvl4pPr>
      <a:lvl5pPr marL="1864924" algn="l" defTabSz="932462" rtl="0" eaLnBrk="1" latinLnBrk="0" hangingPunct="1">
        <a:defRPr sz="1799" kern="1200">
          <a:solidFill>
            <a:schemeClr val="tx1"/>
          </a:solidFill>
          <a:latin typeface="+mn-lt"/>
          <a:ea typeface="+mn-ea"/>
          <a:cs typeface="+mn-cs"/>
        </a:defRPr>
      </a:lvl5pPr>
      <a:lvl6pPr marL="2331156" algn="l" defTabSz="932462" rtl="0" eaLnBrk="1" latinLnBrk="0" hangingPunct="1">
        <a:defRPr sz="1799" kern="1200">
          <a:solidFill>
            <a:schemeClr val="tx1"/>
          </a:solidFill>
          <a:latin typeface="+mn-lt"/>
          <a:ea typeface="+mn-ea"/>
          <a:cs typeface="+mn-cs"/>
        </a:defRPr>
      </a:lvl6pPr>
      <a:lvl7pPr marL="2797387" algn="l" defTabSz="932462" rtl="0" eaLnBrk="1" latinLnBrk="0" hangingPunct="1">
        <a:defRPr sz="1799" kern="1200">
          <a:solidFill>
            <a:schemeClr val="tx1"/>
          </a:solidFill>
          <a:latin typeface="+mn-lt"/>
          <a:ea typeface="+mn-ea"/>
          <a:cs typeface="+mn-cs"/>
        </a:defRPr>
      </a:lvl7pPr>
      <a:lvl8pPr marL="3263618" algn="l" defTabSz="932462" rtl="0" eaLnBrk="1" latinLnBrk="0" hangingPunct="1">
        <a:defRPr sz="1799" kern="1200">
          <a:solidFill>
            <a:schemeClr val="tx1"/>
          </a:solidFill>
          <a:latin typeface="+mn-lt"/>
          <a:ea typeface="+mn-ea"/>
          <a:cs typeface="+mn-cs"/>
        </a:defRPr>
      </a:lvl8pPr>
      <a:lvl9pPr marL="3729850" algn="l" defTabSz="932462"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08">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Click to edit title"/>
          <p:cNvSpPr>
            <a:spLocks noGrp="1"/>
          </p:cNvSpPr>
          <p:nvPr>
            <p:ph type="title"/>
          </p:nvPr>
        </p:nvSpPr>
        <p:spPr>
          <a:xfrm>
            <a:off x="579809" y="412751"/>
            <a:ext cx="11001004" cy="381000"/>
          </a:xfrm>
          <a:prstGeom prst="rect">
            <a:avLst/>
          </a:prstGeom>
        </p:spPr>
        <p:txBody>
          <a:bodyPr vert="horz" wrap="none" lIns="0" tIns="0" rIns="0" bIns="0" rtlCol="0" anchor="b">
            <a:noAutofit/>
          </a:bodyPr>
          <a:lstStyle/>
          <a:p>
            <a:r>
              <a:rPr lang="en-US"/>
              <a:t>Click to edit Master default content style</a:t>
            </a:r>
          </a:p>
        </p:txBody>
      </p:sp>
      <p:sp>
        <p:nvSpPr>
          <p:cNvPr id="3" name="Click to edit content box"/>
          <p:cNvSpPr>
            <a:spLocks noGrp="1"/>
          </p:cNvSpPr>
          <p:nvPr>
            <p:ph type="body" idx="1"/>
          </p:nvPr>
        </p:nvSpPr>
        <p:spPr>
          <a:xfrm>
            <a:off x="609442" y="1600203"/>
            <a:ext cx="10969943" cy="4580461"/>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 level</a:t>
            </a:r>
          </a:p>
          <a:p>
            <a:pPr lvl="6"/>
            <a:r>
              <a:rPr lang="en-US"/>
              <a:t>Seventh level</a:t>
            </a:r>
          </a:p>
          <a:p>
            <a:pPr lvl="7"/>
            <a:r>
              <a:rPr lang="en-US"/>
              <a:t>Eighth level</a:t>
            </a:r>
          </a:p>
          <a:p>
            <a:pPr lvl="8"/>
            <a:r>
              <a:rPr lang="en-US"/>
              <a:t>Nineth level</a:t>
            </a:r>
          </a:p>
        </p:txBody>
      </p:sp>
      <p:pic>
        <p:nvPicPr>
          <p:cNvPr id="6" name="Gradient-colored box">
            <a:extLst>
              <a:ext uri="{FF2B5EF4-FFF2-40B4-BE49-F238E27FC236}">
                <a16:creationId xmlns:a16="http://schemas.microsoft.com/office/drawing/2014/main" id="{68450DCA-9700-4C93-9CAA-A9FF31B0A6A3}"/>
              </a:ext>
              <a:ext uri="{C183D7F6-B498-43B3-948B-1728B52AA6E4}">
                <adec:decorative xmlns:adec="http://schemas.microsoft.com/office/drawing/2017/decorative" val="1"/>
              </a:ext>
            </a:extLst>
          </p:cNvPr>
          <p:cNvPicPr>
            <a:picLocks noChangeAspect="1"/>
          </p:cNvPicPr>
          <p:nvPr userDrawn="1"/>
        </p:nvPicPr>
        <p:blipFill>
          <a:blip r:embed="rId67">
            <a:extLst>
              <a:ext uri="{96DAC541-7B7A-43D3-8B79-37D633B846F1}">
                <asvg:svgBlip xmlns:asvg="http://schemas.microsoft.com/office/drawing/2016/SVG/main" r:embed="rId68"/>
              </a:ext>
            </a:extLst>
          </a:blip>
          <a:stretch>
            <a:fillRect/>
          </a:stretch>
        </p:blipFill>
        <p:spPr>
          <a:xfrm>
            <a:off x="-1" y="6766562"/>
            <a:ext cx="12188825" cy="95225"/>
          </a:xfrm>
          <a:prstGeom prst="rect">
            <a:avLst/>
          </a:prstGeom>
        </p:spPr>
      </p:pic>
      <p:sp>
        <p:nvSpPr>
          <p:cNvPr id="4" name="Footer Placeholder 3">
            <a:extLst>
              <a:ext uri="{FF2B5EF4-FFF2-40B4-BE49-F238E27FC236}">
                <a16:creationId xmlns:a16="http://schemas.microsoft.com/office/drawing/2014/main" id="{AA6C16E6-5A1F-46F7-8642-A7F025A5BDCF}"/>
              </a:ext>
            </a:extLst>
          </p:cNvPr>
          <p:cNvSpPr>
            <a:spLocks noGrp="1"/>
          </p:cNvSpPr>
          <p:nvPr>
            <p:ph type="ftr" sz="quarter" idx="3"/>
          </p:nvPr>
        </p:nvSpPr>
        <p:spPr>
          <a:xfrm>
            <a:off x="4037013" y="735203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5" name="Slide Number Placeholder 4">
            <a:extLst>
              <a:ext uri="{FF2B5EF4-FFF2-40B4-BE49-F238E27FC236}">
                <a16:creationId xmlns:a16="http://schemas.microsoft.com/office/drawing/2014/main" id="{3E586C86-F823-4766-9B10-773EDC51CC66}"/>
              </a:ext>
            </a:extLst>
          </p:cNvPr>
          <p:cNvSpPr>
            <a:spLocks noGrp="1"/>
          </p:cNvSpPr>
          <p:nvPr>
            <p:ph type="sldNum" sz="quarter" idx="4"/>
          </p:nvPr>
        </p:nvSpPr>
        <p:spPr>
          <a:xfrm>
            <a:off x="8609013" y="7352032"/>
            <a:ext cx="274161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D295A3-96FB-4E80-91AF-4225D266C57B}" type="slidenum">
              <a:rPr lang="en-US" smtClean="0"/>
              <a:t>‹#›</a:t>
            </a:fld>
            <a:endParaRPr lang="en-US"/>
          </a:p>
        </p:txBody>
      </p:sp>
      <p:pic>
        <p:nvPicPr>
          <p:cNvPr id="8" name="Graphic 7">
            <a:extLst>
              <a:ext uri="{FF2B5EF4-FFF2-40B4-BE49-F238E27FC236}">
                <a16:creationId xmlns:a16="http://schemas.microsoft.com/office/drawing/2014/main" id="{0D3598D0-20F3-D64A-A86A-110C1B1A8EC4}"/>
              </a:ext>
            </a:extLst>
          </p:cNvPr>
          <p:cNvPicPr>
            <a:picLocks noChangeAspect="1"/>
          </p:cNvPicPr>
          <p:nvPr userDrawn="1"/>
        </p:nvPicPr>
        <p:blipFill>
          <a:blip r:embed="rId69">
            <a:extLst>
              <a:ext uri="{96DAC541-7B7A-43D3-8B79-37D633B846F1}">
                <asvg:svgBlip xmlns:asvg="http://schemas.microsoft.com/office/drawing/2016/SVG/main" r:embed="rId70"/>
              </a:ext>
            </a:extLst>
          </a:blip>
          <a:stretch>
            <a:fillRect/>
          </a:stretch>
        </p:blipFill>
        <p:spPr>
          <a:xfrm>
            <a:off x="419086" y="6218399"/>
            <a:ext cx="1539751" cy="557784"/>
          </a:xfrm>
          <a:prstGeom prst="rect">
            <a:avLst/>
          </a:prstGeom>
        </p:spPr>
      </p:pic>
      <p:sp>
        <p:nvSpPr>
          <p:cNvPr id="10" name="Copyright" descr="Confidential copyright VMware, Inc. 2021">
            <a:extLst>
              <a:ext uri="{FF2B5EF4-FFF2-40B4-BE49-F238E27FC236}">
                <a16:creationId xmlns:a16="http://schemas.microsoft.com/office/drawing/2014/main" id="{ED759A84-28CF-E54A-9FD6-F079AA84A625}"/>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 © VMware, Inc.</a:t>
            </a:r>
          </a:p>
        </p:txBody>
      </p:sp>
    </p:spTree>
    <p:extLst>
      <p:ext uri="{BB962C8B-B14F-4D97-AF65-F5344CB8AC3E}">
        <p14:creationId xmlns:p14="http://schemas.microsoft.com/office/powerpoint/2010/main" val="3308097205"/>
      </p:ext>
    </p:extLst>
  </p:cSld>
  <p:clrMap bg1="lt1" tx1="dk1" bg2="lt2" tx2="dk2" accent1="accent1" accent2="accent2" accent3="accent3" accent4="accent4" accent5="accent5" accent6="accent6" hlink="hlink" folHlink="folHlink"/>
  <p:sldLayoutIdLst>
    <p:sldLayoutId id="2147484251" r:id="rId1"/>
    <p:sldLayoutId id="2147484252" r:id="rId2"/>
    <p:sldLayoutId id="2147484253" r:id="rId3"/>
    <p:sldLayoutId id="2147484254" r:id="rId4"/>
    <p:sldLayoutId id="2147484255" r:id="rId5"/>
    <p:sldLayoutId id="2147484256" r:id="rId6"/>
    <p:sldLayoutId id="2147484257" r:id="rId7"/>
    <p:sldLayoutId id="2147484258" r:id="rId8"/>
    <p:sldLayoutId id="2147484259" r:id="rId9"/>
    <p:sldLayoutId id="2147484260" r:id="rId10"/>
    <p:sldLayoutId id="2147484261" r:id="rId11"/>
    <p:sldLayoutId id="2147484262" r:id="rId12"/>
    <p:sldLayoutId id="2147484263" r:id="rId13"/>
    <p:sldLayoutId id="2147484264" r:id="rId14"/>
    <p:sldLayoutId id="2147484265" r:id="rId15"/>
    <p:sldLayoutId id="2147484266" r:id="rId16"/>
    <p:sldLayoutId id="2147484267" r:id="rId17"/>
    <p:sldLayoutId id="2147484268" r:id="rId18"/>
    <p:sldLayoutId id="2147484269" r:id="rId19"/>
    <p:sldLayoutId id="2147484270" r:id="rId20"/>
    <p:sldLayoutId id="2147484271" r:id="rId21"/>
    <p:sldLayoutId id="2147484272" r:id="rId22"/>
    <p:sldLayoutId id="2147484273" r:id="rId23"/>
    <p:sldLayoutId id="2147484274" r:id="rId24"/>
    <p:sldLayoutId id="2147484275" r:id="rId25"/>
    <p:sldLayoutId id="2147484276" r:id="rId26"/>
    <p:sldLayoutId id="2147484277" r:id="rId27"/>
    <p:sldLayoutId id="2147484278" r:id="rId28"/>
    <p:sldLayoutId id="2147484279" r:id="rId29"/>
    <p:sldLayoutId id="2147484280" r:id="rId30"/>
    <p:sldLayoutId id="2147484281" r:id="rId31"/>
    <p:sldLayoutId id="2147484282" r:id="rId32"/>
    <p:sldLayoutId id="2147484283" r:id="rId33"/>
    <p:sldLayoutId id="2147484284" r:id="rId34"/>
    <p:sldLayoutId id="2147484285" r:id="rId35"/>
    <p:sldLayoutId id="2147484286" r:id="rId36"/>
    <p:sldLayoutId id="2147484287" r:id="rId37"/>
    <p:sldLayoutId id="2147484288" r:id="rId38"/>
    <p:sldLayoutId id="2147484289" r:id="rId39"/>
    <p:sldLayoutId id="2147484290" r:id="rId40"/>
    <p:sldLayoutId id="2147484291" r:id="rId41"/>
    <p:sldLayoutId id="2147484292" r:id="rId42"/>
    <p:sldLayoutId id="2147484293" r:id="rId43"/>
    <p:sldLayoutId id="2147484294" r:id="rId44"/>
    <p:sldLayoutId id="2147484295" r:id="rId45"/>
    <p:sldLayoutId id="2147484296" r:id="rId46"/>
    <p:sldLayoutId id="2147484297" r:id="rId47"/>
    <p:sldLayoutId id="2147484298" r:id="rId48"/>
    <p:sldLayoutId id="2147484299" r:id="rId49"/>
    <p:sldLayoutId id="2147484300" r:id="rId50"/>
    <p:sldLayoutId id="2147484301" r:id="rId51"/>
    <p:sldLayoutId id="2147484302" r:id="rId52"/>
    <p:sldLayoutId id="2147484303" r:id="rId53"/>
    <p:sldLayoutId id="2147484304" r:id="rId54"/>
    <p:sldLayoutId id="2147484305" r:id="rId55"/>
    <p:sldLayoutId id="2147484306" r:id="rId56"/>
    <p:sldLayoutId id="2147484307" r:id="rId57"/>
    <p:sldLayoutId id="2147484308" r:id="rId58"/>
    <p:sldLayoutId id="2147484309" r:id="rId59"/>
    <p:sldLayoutId id="2147484310" r:id="rId60"/>
    <p:sldLayoutId id="2147484311" r:id="rId61"/>
    <p:sldLayoutId id="2147484312" r:id="rId62"/>
    <p:sldLayoutId id="2147484313" r:id="rId63"/>
    <p:sldLayoutId id="2147484314" r:id="rId64"/>
    <p:sldLayoutId id="2147484315" r:id="rId6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126" rtl="0" eaLnBrk="1" latinLnBrk="0" hangingPunct="1">
        <a:lnSpc>
          <a:spcPct val="90000"/>
        </a:lnSpc>
        <a:spcBef>
          <a:spcPct val="0"/>
        </a:spcBef>
        <a:buNone/>
        <a:defRPr sz="2799" b="0" kern="1200">
          <a:solidFill>
            <a:schemeClr val="accent2"/>
          </a:solidFill>
          <a:latin typeface="+mj-lt"/>
          <a:ea typeface="+mj-ea"/>
          <a:cs typeface="+mj-cs"/>
        </a:defRPr>
      </a:lvl1pPr>
    </p:titleStyle>
    <p:bodyStyle>
      <a:lvl1pPr marL="0" indent="0" algn="l" defTabSz="914126"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1999" kern="1200">
          <a:solidFill>
            <a:schemeClr val="tx2"/>
          </a:solidFill>
          <a:latin typeface="+mn-lt"/>
          <a:ea typeface="+mn-ea"/>
          <a:cs typeface="+mn-cs"/>
        </a:defRPr>
      </a:lvl1pPr>
      <a:lvl2pPr marL="457063" indent="-184095" algn="l" defTabSz="914126" rtl="0" eaLnBrk="1" latinLnBrk="0" hangingPunct="1">
        <a:lnSpc>
          <a:spcPct val="100000"/>
        </a:lnSpc>
        <a:spcBef>
          <a:spcPts val="1200"/>
        </a:spcBef>
        <a:buClr>
          <a:schemeClr val="tx1"/>
        </a:buClr>
        <a:buSzPct val="90000"/>
        <a:buFont typeface="Arial" panose="020B0604020202020204" pitchFamily="34" charset="0"/>
        <a:buChar char="•"/>
        <a:defRPr sz="1799" kern="1200">
          <a:solidFill>
            <a:schemeClr val="tx2"/>
          </a:solidFill>
          <a:latin typeface="+mn-lt"/>
          <a:ea typeface="+mn-ea"/>
          <a:cs typeface="+mn-cs"/>
        </a:defRPr>
      </a:lvl2pPr>
      <a:lvl3pPr marL="744315" indent="-169812" algn="l" defTabSz="914126" rtl="0" eaLnBrk="1" latinLnBrk="0" hangingPunct="1">
        <a:lnSpc>
          <a:spcPct val="100000"/>
        </a:lnSpc>
        <a:spcBef>
          <a:spcPts val="1200"/>
        </a:spcBef>
        <a:spcAft>
          <a:spcPts val="0"/>
        </a:spcAft>
        <a:buClr>
          <a:schemeClr val="tx1"/>
        </a:buClr>
        <a:buSzPct val="90000"/>
        <a:buFont typeface="Camphor Std" panose="020B0504030404020204" pitchFamily="34" charset="0"/>
        <a:buChar char="–"/>
        <a:defRPr sz="1600" kern="1200">
          <a:solidFill>
            <a:schemeClr val="tx2"/>
          </a:solidFill>
          <a:latin typeface="+mn-lt"/>
          <a:ea typeface="+mn-ea"/>
          <a:cs typeface="+mn-cs"/>
        </a:defRPr>
      </a:lvl3pPr>
      <a:lvl4pPr marL="969672" indent="-166638" algn="l" defTabSz="914126" rtl="0" eaLnBrk="1" latinLnBrk="0" hangingPunct="1">
        <a:lnSpc>
          <a:spcPct val="100000"/>
        </a:lnSpc>
        <a:spcBef>
          <a:spcPts val="1200"/>
        </a:spcBef>
        <a:buClr>
          <a:schemeClr val="tx1"/>
        </a:buClr>
        <a:buSzPct val="90000"/>
        <a:buFont typeface="Arial" panose="020B0604020202020204" pitchFamily="34" charset="0"/>
        <a:buChar char="•"/>
        <a:defRPr sz="1400" kern="1200">
          <a:solidFill>
            <a:schemeClr val="tx2"/>
          </a:solidFill>
          <a:latin typeface="+mn-lt"/>
          <a:ea typeface="+mn-ea"/>
          <a:cs typeface="+mn-cs"/>
        </a:defRPr>
      </a:lvl4pPr>
      <a:lvl5pPr marL="1142657" indent="-138072" algn="l" defTabSz="914126" rtl="0" eaLnBrk="1" latinLnBrk="0" hangingPunct="1">
        <a:lnSpc>
          <a:spcPct val="100000"/>
        </a:lnSpc>
        <a:spcBef>
          <a:spcPts val="1200"/>
        </a:spcBef>
        <a:buClr>
          <a:schemeClr val="tx1"/>
        </a:buClr>
        <a:buSzPct val="90000"/>
        <a:buFont typeface="Camphor Std" panose="020B0504030404020204" pitchFamily="34" charset="0"/>
        <a:buChar char="–"/>
        <a:tabLst/>
        <a:defRPr sz="1400" kern="1200">
          <a:solidFill>
            <a:schemeClr val="tx2"/>
          </a:solidFill>
          <a:latin typeface="+mn-lt"/>
          <a:ea typeface="+mn-ea"/>
          <a:cs typeface="+mn-cs"/>
        </a:defRPr>
      </a:lvl5pPr>
      <a:lvl6pPr marL="1258510" indent="-111092" algn="l" defTabSz="914126"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6pPr>
      <a:lvl7pPr marL="1379124" indent="-120614" algn="l" defTabSz="914126"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7pPr>
      <a:lvl8pPr marL="1550523" indent="-120614" algn="l" defTabSz="914126"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8pPr>
      <a:lvl9pPr marL="1721921" indent="-120614" algn="l" defTabSz="914126"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guide id="3" orient="horz" pos="1872">
          <p15:clr>
            <a:srgbClr val="F26B43"/>
          </p15:clr>
        </p15:guide>
        <p15:guide id="4" orient="horz" pos="1584">
          <p15:clr>
            <a:srgbClr val="F26B43"/>
          </p15:clr>
        </p15:guide>
        <p15:guide id="5" orient="horz" pos="1296">
          <p15:clr>
            <a:srgbClr val="F26B43"/>
          </p15:clr>
        </p15:guide>
        <p15:guide id="6" orient="horz" pos="1008">
          <p15:clr>
            <a:srgbClr val="F26B43"/>
          </p15:clr>
        </p15:guide>
        <p15:guide id="7" orient="horz" pos="720">
          <p15:clr>
            <a:srgbClr val="F26B43"/>
          </p15:clr>
        </p15:guide>
        <p15:guide id="8" orient="horz" pos="576">
          <p15:clr>
            <a:srgbClr val="F26B43"/>
          </p15:clr>
        </p15:guide>
        <p15:guide id="9" orient="horz" pos="288">
          <p15:clr>
            <a:srgbClr val="F26B43"/>
          </p15:clr>
        </p15:guide>
        <p15:guide id="10" orient="horz">
          <p15:clr>
            <a:srgbClr val="F26B43"/>
          </p15:clr>
        </p15:guide>
        <p15:guide id="11" orient="horz" pos="2448">
          <p15:clr>
            <a:srgbClr val="F26B43"/>
          </p15:clr>
        </p15:guide>
        <p15:guide id="12" orient="horz" pos="2736">
          <p15:clr>
            <a:srgbClr val="F26B43"/>
          </p15:clr>
        </p15:guide>
        <p15:guide id="13" orient="horz" pos="3024">
          <p15:clr>
            <a:srgbClr val="F26B43"/>
          </p15:clr>
        </p15:guide>
        <p15:guide id="14" orient="horz" pos="3312">
          <p15:clr>
            <a:srgbClr val="F26B43"/>
          </p15:clr>
        </p15:guide>
        <p15:guide id="15" orient="horz" pos="3600">
          <p15:clr>
            <a:srgbClr val="F26B43"/>
          </p15:clr>
        </p15:guide>
        <p15:guide id="16" orient="horz" pos="3888">
          <p15:clr>
            <a:srgbClr val="F26B43"/>
          </p15:clr>
        </p15:guide>
        <p15:guide id="17" orient="horz" pos="4032">
          <p15:clr>
            <a:srgbClr val="F26B43"/>
          </p15:clr>
        </p15:guide>
        <p15:guide id="18" pos="3551">
          <p15:clr>
            <a:srgbClr val="F26B43"/>
          </p15:clr>
        </p15:guide>
        <p15:guide id="19" pos="3263">
          <p15:clr>
            <a:srgbClr val="F26B43"/>
          </p15:clr>
        </p15:guide>
        <p15:guide id="20" pos="2975">
          <p15:clr>
            <a:srgbClr val="F26B43"/>
          </p15:clr>
        </p15:guide>
        <p15:guide id="21" pos="2687">
          <p15:clr>
            <a:srgbClr val="F26B43"/>
          </p15:clr>
        </p15:guide>
        <p15:guide id="22" pos="2399">
          <p15:clr>
            <a:srgbClr val="F26B43"/>
          </p15:clr>
        </p15:guide>
        <p15:guide id="23" pos="2111">
          <p15:clr>
            <a:srgbClr val="F26B43"/>
          </p15:clr>
        </p15:guide>
        <p15:guide id="24" pos="1823">
          <p15:clr>
            <a:srgbClr val="F26B43"/>
          </p15:clr>
        </p15:guide>
        <p15:guide id="25" pos="1535">
          <p15:clr>
            <a:srgbClr val="F26B43"/>
          </p15:clr>
        </p15:guide>
        <p15:guide id="26" pos="1247">
          <p15:clr>
            <a:srgbClr val="F26B43"/>
          </p15:clr>
        </p15:guide>
        <p15:guide id="27" pos="959">
          <p15:clr>
            <a:srgbClr val="F26B43"/>
          </p15:clr>
        </p15:guide>
        <p15:guide id="28" pos="671">
          <p15:clr>
            <a:srgbClr val="F26B43"/>
          </p15:clr>
        </p15:guide>
        <p15:guide id="29" pos="383">
          <p15:clr>
            <a:srgbClr val="F26B43"/>
          </p15:clr>
        </p15:guide>
        <p15:guide id="30" pos="4127">
          <p15:clr>
            <a:srgbClr val="F26B43"/>
          </p15:clr>
        </p15:guide>
        <p15:guide id="31" pos="4415">
          <p15:clr>
            <a:srgbClr val="F26B43"/>
          </p15:clr>
        </p15:guide>
        <p15:guide id="32" pos="4703">
          <p15:clr>
            <a:srgbClr val="F26B43"/>
          </p15:clr>
        </p15:guide>
        <p15:guide id="33" pos="4991">
          <p15:clr>
            <a:srgbClr val="F26B43"/>
          </p15:clr>
        </p15:guide>
        <p15:guide id="34" pos="5279">
          <p15:clr>
            <a:srgbClr val="F26B43"/>
          </p15:clr>
        </p15:guide>
        <p15:guide id="35" pos="5567">
          <p15:clr>
            <a:srgbClr val="F26B43"/>
          </p15:clr>
        </p15:guide>
        <p15:guide id="36" pos="5855">
          <p15:clr>
            <a:srgbClr val="F26B43"/>
          </p15:clr>
        </p15:guide>
        <p15:guide id="37" pos="6143">
          <p15:clr>
            <a:srgbClr val="F26B43"/>
          </p15:clr>
        </p15:guide>
        <p15:guide id="38" pos="6431">
          <p15:clr>
            <a:srgbClr val="F26B43"/>
          </p15:clr>
        </p15:guide>
        <p15:guide id="39" pos="6719">
          <p15:clr>
            <a:srgbClr val="F26B43"/>
          </p15:clr>
        </p15:guide>
        <p15:guide id="40" pos="7007">
          <p15:clr>
            <a:srgbClr val="F26B43"/>
          </p15:clr>
        </p15:guide>
        <p15:guide id="41" pos="7295">
          <p15:clr>
            <a:srgbClr val="F26B43"/>
          </p15:clr>
        </p15:guide>
        <p15:guide id="42" pos="7678">
          <p15:clr>
            <a:srgbClr val="F26B43"/>
          </p15:clr>
        </p15:guide>
        <p15:guide id="43" orient="horz" pos="4320">
          <p15:clr>
            <a:srgbClr val="F26B43"/>
          </p15:clr>
        </p15:guide>
        <p15:guide id="4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https://learn.microsoft.com/en-us/azure/cloud-adoption-framework/scenarios/azure-vmware/example-architectures" TargetMode="External"/><Relationship Id="rId1" Type="http://schemas.openxmlformats.org/officeDocument/2006/relationships/slideLayout" Target="../slideLayouts/slideLayout180.xml"/></Relationships>
</file>

<file path=ppt/slides/_rels/slide2.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4.svg"/><Relationship Id="rId18" Type="http://schemas.openxmlformats.org/officeDocument/2006/relationships/image" Target="../media/image69.svg"/><Relationship Id="rId3" Type="http://schemas.openxmlformats.org/officeDocument/2006/relationships/image" Target="../media/image54.png"/><Relationship Id="rId7" Type="http://schemas.openxmlformats.org/officeDocument/2006/relationships/image" Target="../media/image58.jpeg"/><Relationship Id="rId12" Type="http://schemas.openxmlformats.org/officeDocument/2006/relationships/image" Target="../media/image63.png"/><Relationship Id="rId17" Type="http://schemas.openxmlformats.org/officeDocument/2006/relationships/image" Target="../media/image68.png"/><Relationship Id="rId2" Type="http://schemas.openxmlformats.org/officeDocument/2006/relationships/image" Target="../media/image53.png"/><Relationship Id="rId16" Type="http://schemas.openxmlformats.org/officeDocument/2006/relationships/image" Target="../media/image67.svg"/><Relationship Id="rId1" Type="http://schemas.openxmlformats.org/officeDocument/2006/relationships/slideLayout" Target="../slideLayouts/slideLayout180.xml"/><Relationship Id="rId6" Type="http://schemas.openxmlformats.org/officeDocument/2006/relationships/image" Target="../media/image57.svg"/><Relationship Id="rId11" Type="http://schemas.openxmlformats.org/officeDocument/2006/relationships/image" Target="../media/image62.svg"/><Relationship Id="rId5" Type="http://schemas.openxmlformats.org/officeDocument/2006/relationships/image" Target="../media/image56.png"/><Relationship Id="rId15" Type="http://schemas.openxmlformats.org/officeDocument/2006/relationships/image" Target="../media/image66.png"/><Relationship Id="rId10" Type="http://schemas.openxmlformats.org/officeDocument/2006/relationships/image" Target="../media/image61.png"/><Relationship Id="rId4" Type="http://schemas.openxmlformats.org/officeDocument/2006/relationships/image" Target="../media/image55.svg"/><Relationship Id="rId9" Type="http://schemas.openxmlformats.org/officeDocument/2006/relationships/image" Target="../media/image60.svg"/><Relationship Id="rId14" Type="http://schemas.openxmlformats.org/officeDocument/2006/relationships/image" Target="../media/image65.png"/></Relationships>
</file>

<file path=ppt/slides/_rels/slide3.xml.rels><?xml version="1.0" encoding="UTF-8" standalone="yes"?>
<Relationships xmlns="http://schemas.openxmlformats.org/package/2006/relationships"><Relationship Id="rId8" Type="http://schemas.openxmlformats.org/officeDocument/2006/relationships/image" Target="../media/image60.svg"/><Relationship Id="rId13" Type="http://schemas.openxmlformats.org/officeDocument/2006/relationships/image" Target="../media/image66.png"/><Relationship Id="rId18" Type="http://schemas.openxmlformats.org/officeDocument/2006/relationships/image" Target="../media/image71.png"/><Relationship Id="rId3" Type="http://schemas.openxmlformats.org/officeDocument/2006/relationships/image" Target="../media/image54.png"/><Relationship Id="rId7" Type="http://schemas.openxmlformats.org/officeDocument/2006/relationships/image" Target="../media/image59.png"/><Relationship Id="rId12" Type="http://schemas.openxmlformats.org/officeDocument/2006/relationships/image" Target="../media/image64.svg"/><Relationship Id="rId17" Type="http://schemas.openxmlformats.org/officeDocument/2006/relationships/image" Target="../media/image70.png"/><Relationship Id="rId2" Type="http://schemas.openxmlformats.org/officeDocument/2006/relationships/image" Target="../media/image53.png"/><Relationship Id="rId16" Type="http://schemas.openxmlformats.org/officeDocument/2006/relationships/image" Target="../media/image69.svg"/><Relationship Id="rId20" Type="http://schemas.openxmlformats.org/officeDocument/2006/relationships/image" Target="../media/image73.png"/><Relationship Id="rId1" Type="http://schemas.openxmlformats.org/officeDocument/2006/relationships/slideLayout" Target="../slideLayouts/slideLayout180.xml"/><Relationship Id="rId6" Type="http://schemas.openxmlformats.org/officeDocument/2006/relationships/image" Target="../media/image57.svg"/><Relationship Id="rId11" Type="http://schemas.openxmlformats.org/officeDocument/2006/relationships/image" Target="../media/image63.png"/><Relationship Id="rId5" Type="http://schemas.openxmlformats.org/officeDocument/2006/relationships/image" Target="../media/image56.png"/><Relationship Id="rId15" Type="http://schemas.openxmlformats.org/officeDocument/2006/relationships/image" Target="../media/image68.png"/><Relationship Id="rId10" Type="http://schemas.openxmlformats.org/officeDocument/2006/relationships/image" Target="../media/image62.svg"/><Relationship Id="rId19" Type="http://schemas.openxmlformats.org/officeDocument/2006/relationships/image" Target="../media/image72.svg"/><Relationship Id="rId4" Type="http://schemas.openxmlformats.org/officeDocument/2006/relationships/image" Target="../media/image55.svg"/><Relationship Id="rId9" Type="http://schemas.openxmlformats.org/officeDocument/2006/relationships/image" Target="../media/image61.png"/><Relationship Id="rId14" Type="http://schemas.openxmlformats.org/officeDocument/2006/relationships/image" Target="../media/image67.svg"/></Relationships>
</file>

<file path=ppt/slides/_rels/slide4.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4.svg"/><Relationship Id="rId18" Type="http://schemas.openxmlformats.org/officeDocument/2006/relationships/image" Target="../media/image69.svg"/><Relationship Id="rId3" Type="http://schemas.openxmlformats.org/officeDocument/2006/relationships/image" Target="../media/image54.png"/><Relationship Id="rId21" Type="http://schemas.openxmlformats.org/officeDocument/2006/relationships/image" Target="../media/image73.png"/><Relationship Id="rId7" Type="http://schemas.openxmlformats.org/officeDocument/2006/relationships/image" Target="../media/image58.jpeg"/><Relationship Id="rId12" Type="http://schemas.openxmlformats.org/officeDocument/2006/relationships/image" Target="../media/image63.png"/><Relationship Id="rId17" Type="http://schemas.openxmlformats.org/officeDocument/2006/relationships/image" Target="../media/image68.png"/><Relationship Id="rId2" Type="http://schemas.openxmlformats.org/officeDocument/2006/relationships/image" Target="../media/image53.png"/><Relationship Id="rId16" Type="http://schemas.openxmlformats.org/officeDocument/2006/relationships/image" Target="../media/image67.svg"/><Relationship Id="rId20" Type="http://schemas.openxmlformats.org/officeDocument/2006/relationships/image" Target="../media/image72.svg"/><Relationship Id="rId1" Type="http://schemas.openxmlformats.org/officeDocument/2006/relationships/slideLayout" Target="../slideLayouts/slideLayout180.xml"/><Relationship Id="rId6" Type="http://schemas.openxmlformats.org/officeDocument/2006/relationships/image" Target="../media/image57.svg"/><Relationship Id="rId11" Type="http://schemas.openxmlformats.org/officeDocument/2006/relationships/image" Target="../media/image62.svg"/><Relationship Id="rId5" Type="http://schemas.openxmlformats.org/officeDocument/2006/relationships/image" Target="../media/image56.png"/><Relationship Id="rId15" Type="http://schemas.openxmlformats.org/officeDocument/2006/relationships/image" Target="../media/image66.png"/><Relationship Id="rId10" Type="http://schemas.openxmlformats.org/officeDocument/2006/relationships/image" Target="../media/image61.png"/><Relationship Id="rId19" Type="http://schemas.openxmlformats.org/officeDocument/2006/relationships/image" Target="../media/image71.png"/><Relationship Id="rId4" Type="http://schemas.openxmlformats.org/officeDocument/2006/relationships/image" Target="../media/image55.svg"/><Relationship Id="rId9" Type="http://schemas.openxmlformats.org/officeDocument/2006/relationships/image" Target="../media/image60.svg"/><Relationship Id="rId14" Type="http://schemas.openxmlformats.org/officeDocument/2006/relationships/image" Target="../media/image65.png"/></Relationships>
</file>

<file path=ppt/slides/_rels/slide5.xml.rels><?xml version="1.0" encoding="UTF-8" standalone="yes"?>
<Relationships xmlns="http://schemas.openxmlformats.org/package/2006/relationships"><Relationship Id="rId8" Type="http://schemas.openxmlformats.org/officeDocument/2006/relationships/image" Target="../media/image62.svg"/><Relationship Id="rId13" Type="http://schemas.openxmlformats.org/officeDocument/2006/relationships/image" Target="../media/image56.png"/><Relationship Id="rId18" Type="http://schemas.openxmlformats.org/officeDocument/2006/relationships/image" Target="../media/image71.png"/><Relationship Id="rId3" Type="http://schemas.openxmlformats.org/officeDocument/2006/relationships/image" Target="../media/image54.png"/><Relationship Id="rId7" Type="http://schemas.openxmlformats.org/officeDocument/2006/relationships/image" Target="../media/image61.png"/><Relationship Id="rId12" Type="http://schemas.openxmlformats.org/officeDocument/2006/relationships/image" Target="../media/image67.svg"/><Relationship Id="rId17" Type="http://schemas.openxmlformats.org/officeDocument/2006/relationships/image" Target="../media/image69.svg"/><Relationship Id="rId2" Type="http://schemas.openxmlformats.org/officeDocument/2006/relationships/image" Target="../media/image53.png"/><Relationship Id="rId16" Type="http://schemas.openxmlformats.org/officeDocument/2006/relationships/image" Target="../media/image68.png"/><Relationship Id="rId20" Type="http://schemas.openxmlformats.org/officeDocument/2006/relationships/image" Target="../media/image73.png"/><Relationship Id="rId1" Type="http://schemas.openxmlformats.org/officeDocument/2006/relationships/slideLayout" Target="../slideLayouts/slideLayout180.xml"/><Relationship Id="rId6" Type="http://schemas.openxmlformats.org/officeDocument/2006/relationships/image" Target="../media/image60.svg"/><Relationship Id="rId11" Type="http://schemas.openxmlformats.org/officeDocument/2006/relationships/image" Target="../media/image66.png"/><Relationship Id="rId5" Type="http://schemas.openxmlformats.org/officeDocument/2006/relationships/image" Target="../media/image59.png"/><Relationship Id="rId15" Type="http://schemas.openxmlformats.org/officeDocument/2006/relationships/image" Target="../media/image70.png"/><Relationship Id="rId10" Type="http://schemas.openxmlformats.org/officeDocument/2006/relationships/image" Target="../media/image64.svg"/><Relationship Id="rId19" Type="http://schemas.openxmlformats.org/officeDocument/2006/relationships/image" Target="../media/image72.svg"/><Relationship Id="rId4" Type="http://schemas.openxmlformats.org/officeDocument/2006/relationships/image" Target="../media/image55.svg"/><Relationship Id="rId9" Type="http://schemas.openxmlformats.org/officeDocument/2006/relationships/image" Target="../media/image63.png"/><Relationship Id="rId14" Type="http://schemas.openxmlformats.org/officeDocument/2006/relationships/image" Target="../media/image5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25D47CE-219E-F14B-12C7-46FCF2AC1BE7}"/>
              </a:ext>
            </a:extLst>
          </p:cNvPr>
          <p:cNvSpPr>
            <a:spLocks noGrp="1"/>
          </p:cNvSpPr>
          <p:nvPr>
            <p:ph type="title"/>
          </p:nvPr>
        </p:nvSpPr>
        <p:spPr>
          <a:xfrm>
            <a:off x="588110" y="585217"/>
            <a:ext cx="8296056" cy="430887"/>
          </a:xfrm>
        </p:spPr>
        <p:txBody>
          <a:bodyPr/>
          <a:lstStyle/>
          <a:p>
            <a:r>
              <a:rPr lang="en-US" sz="2800" dirty="0">
                <a:solidFill>
                  <a:srgbClr val="333333"/>
                </a:solidFill>
                <a:effectLst/>
                <a:latin typeface="Metropolis"/>
                <a:ea typeface="Times New Roman" panose="02020603050405020304" pitchFamily="18" charset="0"/>
              </a:rPr>
              <a:t>Azure Cloud Adoption Framework</a:t>
            </a:r>
            <a:endParaRPr lang="en-US" sz="2800" dirty="0">
              <a:latin typeface="Metropolis"/>
            </a:endParaRPr>
          </a:p>
        </p:txBody>
      </p:sp>
      <p:sp>
        <p:nvSpPr>
          <p:cNvPr id="6" name="Text Placeholder 3">
            <a:extLst>
              <a:ext uri="{FF2B5EF4-FFF2-40B4-BE49-F238E27FC236}">
                <a16:creationId xmlns:a16="http://schemas.microsoft.com/office/drawing/2014/main" id="{F9535EEC-B529-7042-7F97-07DBE04884D9}"/>
              </a:ext>
            </a:extLst>
          </p:cNvPr>
          <p:cNvSpPr>
            <a:spLocks noGrp="1"/>
          </p:cNvSpPr>
          <p:nvPr>
            <p:ph type="body" sz="quarter" idx="10"/>
          </p:nvPr>
        </p:nvSpPr>
        <p:spPr>
          <a:xfrm>
            <a:off x="586238" y="1473201"/>
            <a:ext cx="11012191" cy="5503045"/>
          </a:xfrm>
        </p:spPr>
        <p:txBody>
          <a:bodyPr/>
          <a:lstStyle/>
          <a:p>
            <a:r>
              <a:rPr lang="en-US" sz="2000" b="1" dirty="0">
                <a:latin typeface="Metropolis" panose="00000500000000000000"/>
              </a:rPr>
              <a:t>Scenario 1: Secured Azure vWAN hub with default route propagation</a:t>
            </a:r>
          </a:p>
          <a:p>
            <a:r>
              <a:rPr lang="en-US" dirty="0">
                <a:latin typeface="Metropolis" panose="00000500000000000000"/>
              </a:rPr>
              <a:t>When you need traffic inspection between Azure VMware Solution and the internet, but not between Azure VMware Solution and on-prem</a:t>
            </a:r>
          </a:p>
          <a:p>
            <a:endParaRPr lang="en-US" dirty="0">
              <a:latin typeface="Metropolis" panose="00000500000000000000"/>
            </a:endParaRPr>
          </a:p>
          <a:p>
            <a:r>
              <a:rPr lang="en-US" sz="2000" b="1" dirty="0">
                <a:latin typeface="Metropolis" panose="00000500000000000000"/>
              </a:rPr>
              <a:t>Scenario 2: Third-party NVAs inspecting all network traffic</a:t>
            </a:r>
          </a:p>
          <a:p>
            <a:r>
              <a:rPr lang="en-US" dirty="0">
                <a:latin typeface="Metropolis" panose="00000500000000000000"/>
              </a:rPr>
              <a:t>When you need a security appliance, traffic inspection, and Global Reach is not available</a:t>
            </a:r>
          </a:p>
          <a:p>
            <a:endParaRPr lang="en-US" dirty="0">
              <a:latin typeface="Metropolis" panose="00000500000000000000"/>
            </a:endParaRPr>
          </a:p>
          <a:p>
            <a:r>
              <a:rPr lang="en-US" sz="2000" b="1" dirty="0">
                <a:latin typeface="Metropolis" panose="00000500000000000000"/>
              </a:rPr>
              <a:t>Scenario 3: Egress from Azure VMware Solution with NSX-T DC or NVA within Azure VMware Solution</a:t>
            </a:r>
          </a:p>
          <a:p>
            <a:r>
              <a:rPr lang="en-US" dirty="0">
                <a:latin typeface="Metropolis" panose="00000500000000000000"/>
              </a:rPr>
              <a:t>When you need to use NSX-T DC or an Azure VMware Solution-hosted NVA for traffic inspection</a:t>
            </a:r>
          </a:p>
          <a:p>
            <a:endParaRPr lang="en-US" dirty="0">
              <a:latin typeface="Metropolis" panose="00000500000000000000"/>
            </a:endParaRPr>
          </a:p>
          <a:p>
            <a:r>
              <a:rPr lang="en-US" sz="2000" b="1" dirty="0">
                <a:latin typeface="Metropolis" panose="00000500000000000000"/>
              </a:rPr>
              <a:t>Scenario 4: Third-party NVAs in hub with Azure Route Server</a:t>
            </a:r>
          </a:p>
          <a:p>
            <a:r>
              <a:rPr lang="en-US" dirty="0">
                <a:latin typeface="Metropolis" panose="00000500000000000000"/>
              </a:rPr>
              <a:t>When you need to inspect traffic between Azure VMware Solution and internet, and between Azure VMware Solution and VNets</a:t>
            </a:r>
          </a:p>
          <a:p>
            <a:endParaRPr lang="en-US" dirty="0">
              <a:latin typeface="Metropolis" panose="00000500000000000000"/>
            </a:endParaRPr>
          </a:p>
          <a:p>
            <a:endParaRPr lang="en-US" dirty="0">
              <a:latin typeface="Metropolis" panose="00000500000000000000"/>
            </a:endParaRPr>
          </a:p>
          <a:p>
            <a:r>
              <a:rPr lang="en-US" dirty="0">
                <a:latin typeface="Metropolis" panose="00000500000000000000"/>
                <a:hlinkClick r:id="rId2"/>
              </a:rPr>
              <a:t>https://learn.microsoft.com/en-us/azure/cloud-adoption-framework/scenarios/azure-vmware/example-architectures</a:t>
            </a:r>
            <a:endParaRPr lang="en-US" dirty="0">
              <a:latin typeface="Metropolis" panose="00000500000000000000"/>
            </a:endParaRPr>
          </a:p>
          <a:p>
            <a:endParaRPr lang="en-US" dirty="0">
              <a:latin typeface="Metropolis" panose="00000500000000000000"/>
            </a:endParaRPr>
          </a:p>
          <a:p>
            <a:endParaRPr lang="en-US" dirty="0">
              <a:latin typeface="Metropolis" panose="00000500000000000000"/>
            </a:endParaRPr>
          </a:p>
          <a:p>
            <a:endParaRPr lang="en-US" dirty="0">
              <a:latin typeface="Metropolis" panose="00000500000000000000"/>
            </a:endParaRPr>
          </a:p>
        </p:txBody>
      </p:sp>
    </p:spTree>
    <p:extLst>
      <p:ext uri="{BB962C8B-B14F-4D97-AF65-F5344CB8AC3E}">
        <p14:creationId xmlns:p14="http://schemas.microsoft.com/office/powerpoint/2010/main" val="181629807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25D47CE-219E-F14B-12C7-46FCF2AC1BE7}"/>
              </a:ext>
            </a:extLst>
          </p:cNvPr>
          <p:cNvSpPr>
            <a:spLocks noGrp="1"/>
          </p:cNvSpPr>
          <p:nvPr>
            <p:ph type="title"/>
          </p:nvPr>
        </p:nvSpPr>
        <p:spPr>
          <a:xfrm>
            <a:off x="588109" y="585217"/>
            <a:ext cx="9721013" cy="861774"/>
          </a:xfrm>
        </p:spPr>
        <p:txBody>
          <a:bodyPr/>
          <a:lstStyle/>
          <a:p>
            <a:r>
              <a:rPr lang="en-US" sz="2800" dirty="0">
                <a:solidFill>
                  <a:srgbClr val="333333"/>
                </a:solidFill>
                <a:effectLst/>
                <a:latin typeface="Metropolis"/>
                <a:ea typeface="Times New Roman" panose="02020603050405020304" pitchFamily="18" charset="0"/>
              </a:rPr>
              <a:t>Scenario 1 - Secured vWAN hub with default route propagation</a:t>
            </a:r>
            <a:endParaRPr lang="en-US" sz="2800" dirty="0">
              <a:latin typeface="Metropolis"/>
            </a:endParaRPr>
          </a:p>
        </p:txBody>
      </p:sp>
      <p:sp>
        <p:nvSpPr>
          <p:cNvPr id="2" name="Rectangle 1">
            <a:extLst>
              <a:ext uri="{FF2B5EF4-FFF2-40B4-BE49-F238E27FC236}">
                <a16:creationId xmlns:a16="http://schemas.microsoft.com/office/drawing/2014/main" id="{2A5572B0-2C50-DA8E-C550-FFACE7C7E7FB}"/>
              </a:ext>
              <a:ext uri="{C183D7F6-B498-43B3-948B-1728B52AA6E4}">
                <adec:decorative xmlns:adec="http://schemas.microsoft.com/office/drawing/2017/decorative" val="1"/>
              </a:ext>
            </a:extLst>
          </p:cNvPr>
          <p:cNvSpPr/>
          <p:nvPr/>
        </p:nvSpPr>
        <p:spPr bwMode="auto">
          <a:xfrm>
            <a:off x="126984" y="1112080"/>
            <a:ext cx="9960913" cy="4361902"/>
          </a:xfrm>
          <a:prstGeom prst="rect">
            <a:avLst/>
          </a:prstGeom>
          <a:noFill/>
          <a:ln w="19050">
            <a:solidFill>
              <a:schemeClr val="accent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defRPr/>
            </a:pPr>
            <a:endParaRPr lang="en-US" sz="1999" dirty="0" err="1">
              <a:solidFill>
                <a:srgbClr val="FFFFFF"/>
              </a:solidFill>
              <a:latin typeface="Segoe UI"/>
              <a:ea typeface="Segoe UI" pitchFamily="34" charset="0"/>
              <a:cs typeface="Segoe UI" pitchFamily="34" charset="0"/>
            </a:endParaRPr>
          </a:p>
        </p:txBody>
      </p:sp>
      <p:pic>
        <p:nvPicPr>
          <p:cNvPr id="3" name="Picture 2" descr="Microsoft Azure - Wikipedia">
            <a:extLst>
              <a:ext uri="{FF2B5EF4-FFF2-40B4-BE49-F238E27FC236}">
                <a16:creationId xmlns:a16="http://schemas.microsoft.com/office/drawing/2014/main" id="{8021CC10-A2D6-82FE-D115-7D61A2AA5F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418" y="1215509"/>
            <a:ext cx="412726" cy="41272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D7D683F-321D-B581-24BC-3FB7614D5B3C}"/>
              </a:ext>
            </a:extLst>
          </p:cNvPr>
          <p:cNvSpPr txBox="1"/>
          <p:nvPr/>
        </p:nvSpPr>
        <p:spPr>
          <a:xfrm>
            <a:off x="704964" y="1337255"/>
            <a:ext cx="1030463"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Microsoft Azure</a:t>
            </a:r>
          </a:p>
        </p:txBody>
      </p:sp>
      <p:sp>
        <p:nvSpPr>
          <p:cNvPr id="9" name="TextBox 8">
            <a:extLst>
              <a:ext uri="{FF2B5EF4-FFF2-40B4-BE49-F238E27FC236}">
                <a16:creationId xmlns:a16="http://schemas.microsoft.com/office/drawing/2014/main" id="{0B0664C7-F42E-DD6F-15F3-9F6BD0F8E431}"/>
              </a:ext>
            </a:extLst>
          </p:cNvPr>
          <p:cNvSpPr txBox="1"/>
          <p:nvPr/>
        </p:nvSpPr>
        <p:spPr>
          <a:xfrm>
            <a:off x="799741" y="1845879"/>
            <a:ext cx="1485663" cy="338466"/>
          </a:xfrm>
          <a:prstGeom prst="rect">
            <a:avLst/>
          </a:prstGeom>
          <a:noFill/>
        </p:spPr>
        <p:txBody>
          <a:bodyPr wrap="square" lIns="0" tIns="0" rIns="0" bIns="0" rtlCol="0">
            <a:spAutoFit/>
          </a:bodyPr>
          <a:lstStyle/>
          <a:p>
            <a:pPr defTabSz="914093">
              <a:defRPr/>
            </a:pPr>
            <a:r>
              <a:rPr lang="en-US" sz="1100" dirty="0">
                <a:solidFill>
                  <a:srgbClr val="000000"/>
                </a:solidFill>
                <a:latin typeface="Segoe UI"/>
              </a:rPr>
              <a:t>Azure VMware Solution</a:t>
            </a:r>
          </a:p>
          <a:p>
            <a:pPr defTabSz="914093">
              <a:defRPr/>
            </a:pPr>
            <a:r>
              <a:rPr lang="en-US" sz="1100" dirty="0">
                <a:solidFill>
                  <a:srgbClr val="000000"/>
                </a:solidFill>
                <a:latin typeface="Segoe UI"/>
              </a:rPr>
              <a:t>Private Cloud</a:t>
            </a:r>
          </a:p>
        </p:txBody>
      </p:sp>
      <p:sp>
        <p:nvSpPr>
          <p:cNvPr id="10" name="Rectangle 9">
            <a:extLst>
              <a:ext uri="{FF2B5EF4-FFF2-40B4-BE49-F238E27FC236}">
                <a16:creationId xmlns:a16="http://schemas.microsoft.com/office/drawing/2014/main" id="{5F585259-99F4-D69D-421E-6DBC4329BF7F}"/>
              </a:ext>
              <a:ext uri="{C183D7F6-B498-43B3-948B-1728B52AA6E4}">
                <adec:decorative xmlns:adec="http://schemas.microsoft.com/office/drawing/2017/decorative" val="1"/>
              </a:ext>
            </a:extLst>
          </p:cNvPr>
          <p:cNvSpPr/>
          <p:nvPr/>
        </p:nvSpPr>
        <p:spPr bwMode="auto">
          <a:xfrm>
            <a:off x="228418" y="1731663"/>
            <a:ext cx="2226820" cy="676908"/>
          </a:xfrm>
          <a:prstGeom prst="rect">
            <a:avLst/>
          </a:prstGeom>
          <a:noFill/>
          <a:ln w="19050">
            <a:solidFill>
              <a:schemeClr val="tx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pic>
        <p:nvPicPr>
          <p:cNvPr id="11" name="Graphic 10" descr="Azure VMware Solution Private Cloud">
            <a:extLst>
              <a:ext uri="{FF2B5EF4-FFF2-40B4-BE49-F238E27FC236}">
                <a16:creationId xmlns:a16="http://schemas.microsoft.com/office/drawing/2014/main" id="{F085837D-A4BB-DCFD-AEF2-8AAFD34AD91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4698" y="1803235"/>
            <a:ext cx="412725" cy="412725"/>
          </a:xfrm>
          <a:prstGeom prst="rect">
            <a:avLst/>
          </a:prstGeom>
        </p:spPr>
      </p:pic>
      <p:sp>
        <p:nvSpPr>
          <p:cNvPr id="28" name="TextBox 27">
            <a:extLst>
              <a:ext uri="{FF2B5EF4-FFF2-40B4-BE49-F238E27FC236}">
                <a16:creationId xmlns:a16="http://schemas.microsoft.com/office/drawing/2014/main" id="{42406824-D877-BF8E-9A30-9F2B1817B81B}"/>
              </a:ext>
            </a:extLst>
          </p:cNvPr>
          <p:cNvSpPr txBox="1"/>
          <p:nvPr/>
        </p:nvSpPr>
        <p:spPr>
          <a:xfrm>
            <a:off x="6428721" y="1596036"/>
            <a:ext cx="1229184"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a:p>
            <a:pPr defTabSz="914093">
              <a:defRPr/>
            </a:pPr>
            <a:r>
              <a:rPr lang="en-US" sz="1100" dirty="0">
                <a:solidFill>
                  <a:srgbClr val="000000"/>
                </a:solidFill>
                <a:latin typeface="Segoe UI"/>
              </a:rPr>
              <a:t>Gateway A</a:t>
            </a:r>
          </a:p>
        </p:txBody>
      </p:sp>
      <p:sp>
        <p:nvSpPr>
          <p:cNvPr id="29" name="Rectangle 28">
            <a:extLst>
              <a:ext uri="{FF2B5EF4-FFF2-40B4-BE49-F238E27FC236}">
                <a16:creationId xmlns:a16="http://schemas.microsoft.com/office/drawing/2014/main" id="{2111EEBF-0658-C48F-DBDD-EAF0A6611E1D}"/>
              </a:ext>
              <a:ext uri="{C183D7F6-B498-43B3-948B-1728B52AA6E4}">
                <adec:decorative xmlns:adec="http://schemas.microsoft.com/office/drawing/2017/decorative" val="1"/>
              </a:ext>
            </a:extLst>
          </p:cNvPr>
          <p:cNvSpPr/>
          <p:nvPr/>
        </p:nvSpPr>
        <p:spPr bwMode="auto">
          <a:xfrm>
            <a:off x="1356252" y="6023899"/>
            <a:ext cx="5770941" cy="724662"/>
          </a:xfrm>
          <a:prstGeom prst="rect">
            <a:avLst/>
          </a:prstGeom>
          <a:solidFill>
            <a:schemeClr val="bg1"/>
          </a:solidFill>
          <a:ln w="19050">
            <a:solidFill>
              <a:schemeClr val="tx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30" name="TextBox 29">
            <a:extLst>
              <a:ext uri="{FF2B5EF4-FFF2-40B4-BE49-F238E27FC236}">
                <a16:creationId xmlns:a16="http://schemas.microsoft.com/office/drawing/2014/main" id="{A01EB248-259F-7404-9FE1-9E8A57072016}"/>
              </a:ext>
            </a:extLst>
          </p:cNvPr>
          <p:cNvSpPr txBox="1"/>
          <p:nvPr/>
        </p:nvSpPr>
        <p:spPr>
          <a:xfrm>
            <a:off x="1923144" y="6122337"/>
            <a:ext cx="2469338" cy="338466"/>
          </a:xfrm>
          <a:prstGeom prst="rect">
            <a:avLst/>
          </a:prstGeom>
          <a:noFill/>
        </p:spPr>
        <p:txBody>
          <a:bodyPr wrap="square" lIns="0" tIns="0" rIns="0" bIns="0" rtlCol="0">
            <a:spAutoFit/>
          </a:bodyPr>
          <a:lstStyle/>
          <a:p>
            <a:pPr defTabSz="914093">
              <a:defRPr/>
            </a:pPr>
            <a:r>
              <a:rPr lang="en-US" sz="1100" dirty="0">
                <a:solidFill>
                  <a:srgbClr val="000000"/>
                </a:solidFill>
                <a:latin typeface="Segoe UI"/>
              </a:rPr>
              <a:t>Customer Data Center</a:t>
            </a:r>
          </a:p>
          <a:p>
            <a:pPr defTabSz="914093">
              <a:defRPr/>
            </a:pPr>
            <a:r>
              <a:rPr lang="en-US" sz="1100" dirty="0">
                <a:solidFill>
                  <a:srgbClr val="000000"/>
                </a:solidFill>
                <a:latin typeface="Segoe UI"/>
              </a:rPr>
              <a:t>(On-Premises, or Co-Lo)</a:t>
            </a:r>
          </a:p>
        </p:txBody>
      </p:sp>
      <p:sp>
        <p:nvSpPr>
          <p:cNvPr id="41" name="Rectangle 40">
            <a:extLst>
              <a:ext uri="{FF2B5EF4-FFF2-40B4-BE49-F238E27FC236}">
                <a16:creationId xmlns:a16="http://schemas.microsoft.com/office/drawing/2014/main" id="{994F0C91-BC43-1A5B-FBAF-6EBEAC54BE89}"/>
              </a:ext>
              <a:ext uri="{C183D7F6-B498-43B3-948B-1728B52AA6E4}">
                <adec:decorative xmlns:adec="http://schemas.microsoft.com/office/drawing/2017/decorative" val="1"/>
              </a:ext>
            </a:extLst>
          </p:cNvPr>
          <p:cNvSpPr/>
          <p:nvPr/>
        </p:nvSpPr>
        <p:spPr bwMode="auto">
          <a:xfrm>
            <a:off x="7739816" y="1455012"/>
            <a:ext cx="2155115" cy="1524217"/>
          </a:xfrm>
          <a:prstGeom prst="rect">
            <a:avLst/>
          </a:prstGeom>
          <a:noFill/>
          <a:ln w="1905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42" name="TextBox 41">
            <a:extLst>
              <a:ext uri="{FF2B5EF4-FFF2-40B4-BE49-F238E27FC236}">
                <a16:creationId xmlns:a16="http://schemas.microsoft.com/office/drawing/2014/main" id="{12825C1C-88B3-9ACF-3F0C-7657E817A374}"/>
              </a:ext>
            </a:extLst>
          </p:cNvPr>
          <p:cNvSpPr txBox="1"/>
          <p:nvPr/>
        </p:nvSpPr>
        <p:spPr>
          <a:xfrm>
            <a:off x="8338870" y="1586744"/>
            <a:ext cx="1333698" cy="338554"/>
          </a:xfrm>
          <a:prstGeom prst="rect">
            <a:avLst/>
          </a:prstGeom>
          <a:noFill/>
        </p:spPr>
        <p:txBody>
          <a:bodyPr wrap="none" lIns="0" tIns="0" rIns="0" bIns="0" rtlCol="0">
            <a:spAutoFit/>
          </a:bodyPr>
          <a:lstStyle/>
          <a:p>
            <a:pPr algn="ctr"/>
            <a:r>
              <a:rPr lang="en-US" sz="1100" dirty="0"/>
              <a:t>Azure Secured vWAN</a:t>
            </a:r>
          </a:p>
          <a:p>
            <a:pPr algn="ctr"/>
            <a:r>
              <a:rPr lang="en-US" sz="1100" dirty="0"/>
              <a:t>Hub</a:t>
            </a:r>
          </a:p>
        </p:txBody>
      </p:sp>
      <p:pic>
        <p:nvPicPr>
          <p:cNvPr id="43" name="グラフィックス 77" descr="Azure Virtual Network Gateway">
            <a:extLst>
              <a:ext uri="{FF2B5EF4-FFF2-40B4-BE49-F238E27FC236}">
                <a16:creationId xmlns:a16="http://schemas.microsoft.com/office/drawing/2014/main" id="{DDE6A86E-5F29-0D20-E571-6141D7CEDAB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533892" y="1867854"/>
            <a:ext cx="411843" cy="411843"/>
          </a:xfrm>
          <a:prstGeom prst="rect">
            <a:avLst/>
          </a:prstGeom>
        </p:spPr>
      </p:pic>
      <p:pic>
        <p:nvPicPr>
          <p:cNvPr id="2050" name="Picture 2" descr="Azure Virtual WAN and putting the pieces together | Marius Sandbu">
            <a:extLst>
              <a:ext uri="{FF2B5EF4-FFF2-40B4-BE49-F238E27FC236}">
                <a16:creationId xmlns:a16="http://schemas.microsoft.com/office/drawing/2014/main" id="{2A536320-5649-DBDE-34C5-50AE27CC686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36297" y="1505220"/>
            <a:ext cx="411843" cy="411843"/>
          </a:xfrm>
          <a:prstGeom prst="rect">
            <a:avLst/>
          </a:prstGeom>
          <a:noFill/>
          <a:extLst>
            <a:ext uri="{909E8E84-426E-40DD-AFC4-6F175D3DCCD1}">
              <a14:hiddenFill xmlns:a14="http://schemas.microsoft.com/office/drawing/2010/main">
                <a:solidFill>
                  <a:srgbClr val="FFFFFF"/>
                </a:solidFill>
              </a14:hiddenFill>
            </a:ext>
          </a:extLst>
        </p:spPr>
      </p:pic>
      <p:pic>
        <p:nvPicPr>
          <p:cNvPr id="83" name="Virtual Data Center" descr="Virtual Data Center">
            <a:extLst>
              <a:ext uri="{FF2B5EF4-FFF2-40B4-BE49-F238E27FC236}">
                <a16:creationId xmlns:a16="http://schemas.microsoft.com/office/drawing/2014/main" id="{1A09ADEA-96CC-6D1A-0C37-DE2AD3D68B0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408833" y="6062855"/>
            <a:ext cx="457431" cy="457431"/>
          </a:xfrm>
          <a:prstGeom prst="rect">
            <a:avLst/>
          </a:prstGeom>
        </p:spPr>
      </p:pic>
      <p:sp>
        <p:nvSpPr>
          <p:cNvPr id="85" name="TextBox 84">
            <a:extLst>
              <a:ext uri="{FF2B5EF4-FFF2-40B4-BE49-F238E27FC236}">
                <a16:creationId xmlns:a16="http://schemas.microsoft.com/office/drawing/2014/main" id="{FB04EEE2-CBF4-67D4-9B38-07D9D92F7D5D}"/>
              </a:ext>
            </a:extLst>
          </p:cNvPr>
          <p:cNvSpPr txBox="1"/>
          <p:nvPr/>
        </p:nvSpPr>
        <p:spPr>
          <a:xfrm>
            <a:off x="3919358" y="1516869"/>
            <a:ext cx="1600983"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Dedicated Microsoft</a:t>
            </a:r>
          </a:p>
          <a:p>
            <a:pPr defTabSz="914093">
              <a:defRPr/>
            </a:pPr>
            <a:r>
              <a:rPr lang="en-US" sz="1100" dirty="0">
                <a:solidFill>
                  <a:srgbClr val="000000"/>
                </a:solidFill>
                <a:latin typeface="Segoe UI"/>
              </a:rPr>
              <a:t>Enterprise Edge (D-MSEE)</a:t>
            </a:r>
          </a:p>
        </p:txBody>
      </p:sp>
      <p:sp>
        <p:nvSpPr>
          <p:cNvPr id="86" name="TextBox 85">
            <a:extLst>
              <a:ext uri="{FF2B5EF4-FFF2-40B4-BE49-F238E27FC236}">
                <a16:creationId xmlns:a16="http://schemas.microsoft.com/office/drawing/2014/main" id="{A2520F00-4D20-6090-2650-4672E2A26E6F}"/>
              </a:ext>
            </a:extLst>
          </p:cNvPr>
          <p:cNvSpPr txBox="1"/>
          <p:nvPr/>
        </p:nvSpPr>
        <p:spPr>
          <a:xfrm>
            <a:off x="2488023" y="1549808"/>
            <a:ext cx="1267646"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p:txBody>
      </p:sp>
      <p:pic>
        <p:nvPicPr>
          <p:cNvPr id="87" name="グラフィックス 37" descr="Azure ExpressRoute">
            <a:extLst>
              <a:ext uri="{FF2B5EF4-FFF2-40B4-BE49-F238E27FC236}">
                <a16:creationId xmlns:a16="http://schemas.microsoft.com/office/drawing/2014/main" id="{F11FBA62-E7C6-6BFB-F629-B36C83DEB20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828757" y="1691868"/>
            <a:ext cx="411843" cy="411843"/>
          </a:xfrm>
          <a:prstGeom prst="rect">
            <a:avLst/>
          </a:prstGeom>
        </p:spPr>
      </p:pic>
      <p:cxnSp>
        <p:nvCxnSpPr>
          <p:cNvPr id="88" name="Connector: Elbow 61">
            <a:extLst>
              <a:ext uri="{FF2B5EF4-FFF2-40B4-BE49-F238E27FC236}">
                <a16:creationId xmlns:a16="http://schemas.microsoft.com/office/drawing/2014/main" id="{521E2F5A-B74D-1998-5ABF-0CEFE0CA6909}"/>
              </a:ext>
            </a:extLst>
          </p:cNvPr>
          <p:cNvCxnSpPr>
            <a:cxnSpLocks/>
            <a:stCxn id="10" idx="3"/>
            <a:endCxn id="43" idx="1"/>
          </p:cNvCxnSpPr>
          <p:nvPr/>
        </p:nvCxnSpPr>
        <p:spPr>
          <a:xfrm>
            <a:off x="2455238" y="2070117"/>
            <a:ext cx="5078654" cy="3659"/>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pic>
        <p:nvPicPr>
          <p:cNvPr id="89" name="Graphic 88" descr="Dedicated Microsoft Enterprise Edge Router for Azure VMware Solution infrastructure">
            <a:extLst>
              <a:ext uri="{FF2B5EF4-FFF2-40B4-BE49-F238E27FC236}">
                <a16:creationId xmlns:a16="http://schemas.microsoft.com/office/drawing/2014/main" id="{90F73270-6BAD-2B99-28F7-E49AF77A1779}"/>
              </a:ext>
            </a:extLst>
          </p:cNvPr>
          <p:cNvPicPr>
            <a:picLocks noChangeAspect="1"/>
          </p:cNvPicPr>
          <p:nvPr/>
        </p:nvPicPr>
        <p:blipFill>
          <a:blip r:embed="rId12">
            <a:biLevel thresh="75000"/>
            <a:extLst>
              <a:ext uri="{96DAC541-7B7A-43D3-8B79-37D633B846F1}">
                <asvg:svgBlip xmlns:asvg="http://schemas.microsoft.com/office/drawing/2016/SVG/main" r:embed="rId13"/>
              </a:ext>
            </a:extLst>
          </a:blip>
          <a:stretch>
            <a:fillRect/>
          </a:stretch>
        </p:blipFill>
        <p:spPr>
          <a:xfrm>
            <a:off x="3596234" y="1848754"/>
            <a:ext cx="448450" cy="448450"/>
          </a:xfrm>
          <a:prstGeom prst="rect">
            <a:avLst/>
          </a:prstGeom>
        </p:spPr>
      </p:pic>
      <p:pic>
        <p:nvPicPr>
          <p:cNvPr id="96" name="Picture 95">
            <a:extLst>
              <a:ext uri="{FF2B5EF4-FFF2-40B4-BE49-F238E27FC236}">
                <a16:creationId xmlns:a16="http://schemas.microsoft.com/office/drawing/2014/main" id="{856AE766-0115-91C0-B3E3-0EF5CDA044EB}"/>
              </a:ext>
            </a:extLst>
          </p:cNvPr>
          <p:cNvPicPr>
            <a:picLocks noChangeAspect="1"/>
          </p:cNvPicPr>
          <p:nvPr/>
        </p:nvPicPr>
        <p:blipFill>
          <a:blip r:embed="rId14"/>
          <a:stretch>
            <a:fillRect/>
          </a:stretch>
        </p:blipFill>
        <p:spPr>
          <a:xfrm>
            <a:off x="8244642" y="2199580"/>
            <a:ext cx="405833" cy="334673"/>
          </a:xfrm>
          <a:prstGeom prst="rect">
            <a:avLst/>
          </a:prstGeom>
        </p:spPr>
      </p:pic>
      <p:sp>
        <p:nvSpPr>
          <p:cNvPr id="97" name="TextBox 96">
            <a:extLst>
              <a:ext uri="{FF2B5EF4-FFF2-40B4-BE49-F238E27FC236}">
                <a16:creationId xmlns:a16="http://schemas.microsoft.com/office/drawing/2014/main" id="{65297D87-E5FB-5FE4-194E-F81D6407133B}"/>
              </a:ext>
            </a:extLst>
          </p:cNvPr>
          <p:cNvSpPr txBox="1"/>
          <p:nvPr/>
        </p:nvSpPr>
        <p:spPr>
          <a:xfrm>
            <a:off x="8743809" y="2279577"/>
            <a:ext cx="865622"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Firewall</a:t>
            </a:r>
          </a:p>
        </p:txBody>
      </p:sp>
      <p:sp>
        <p:nvSpPr>
          <p:cNvPr id="98" name="TextBox 97">
            <a:extLst>
              <a:ext uri="{FF2B5EF4-FFF2-40B4-BE49-F238E27FC236}">
                <a16:creationId xmlns:a16="http://schemas.microsoft.com/office/drawing/2014/main" id="{7A2E4165-C5A3-7672-7FEB-6D4B2A84426F}"/>
              </a:ext>
            </a:extLst>
          </p:cNvPr>
          <p:cNvSpPr txBox="1"/>
          <p:nvPr/>
        </p:nvSpPr>
        <p:spPr>
          <a:xfrm>
            <a:off x="3924030" y="3437641"/>
            <a:ext cx="1445532"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Microsoft</a:t>
            </a:r>
          </a:p>
          <a:p>
            <a:pPr defTabSz="914093">
              <a:defRPr/>
            </a:pPr>
            <a:r>
              <a:rPr lang="en-US" sz="1100" dirty="0">
                <a:solidFill>
                  <a:srgbClr val="000000"/>
                </a:solidFill>
                <a:latin typeface="Segoe UI"/>
              </a:rPr>
              <a:t>Enterprise Edge (MSEE)</a:t>
            </a:r>
          </a:p>
        </p:txBody>
      </p:sp>
      <p:pic>
        <p:nvPicPr>
          <p:cNvPr id="99" name="Graphic 98" descr="Dedicated Microsoft Enterprise Edge Router for Azure VMware Solution infrastructure">
            <a:extLst>
              <a:ext uri="{FF2B5EF4-FFF2-40B4-BE49-F238E27FC236}">
                <a16:creationId xmlns:a16="http://schemas.microsoft.com/office/drawing/2014/main" id="{054A2577-A1E2-4B78-6CE8-D6758153A3FC}"/>
              </a:ext>
            </a:extLst>
          </p:cNvPr>
          <p:cNvPicPr>
            <a:picLocks noChangeAspect="1"/>
          </p:cNvPicPr>
          <p:nvPr/>
        </p:nvPicPr>
        <p:blipFill>
          <a:blip r:embed="rId12">
            <a:biLevel thresh="75000"/>
            <a:extLst>
              <a:ext uri="{96DAC541-7B7A-43D3-8B79-37D633B846F1}">
                <asvg:svgBlip xmlns:asvg="http://schemas.microsoft.com/office/drawing/2016/SVG/main" r:embed="rId13"/>
              </a:ext>
            </a:extLst>
          </a:blip>
          <a:stretch>
            <a:fillRect/>
          </a:stretch>
        </p:blipFill>
        <p:spPr>
          <a:xfrm>
            <a:off x="3590913" y="3778779"/>
            <a:ext cx="448450" cy="448450"/>
          </a:xfrm>
          <a:prstGeom prst="rect">
            <a:avLst/>
          </a:prstGeom>
        </p:spPr>
      </p:pic>
      <p:sp>
        <p:nvSpPr>
          <p:cNvPr id="101" name="TextBox 100">
            <a:extLst>
              <a:ext uri="{FF2B5EF4-FFF2-40B4-BE49-F238E27FC236}">
                <a16:creationId xmlns:a16="http://schemas.microsoft.com/office/drawing/2014/main" id="{90CC646E-23D9-73D1-7D2F-466653339F55}"/>
              </a:ext>
            </a:extLst>
          </p:cNvPr>
          <p:cNvSpPr txBox="1"/>
          <p:nvPr/>
        </p:nvSpPr>
        <p:spPr>
          <a:xfrm>
            <a:off x="4075489" y="6282807"/>
            <a:ext cx="953539"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Customer Edge</a:t>
            </a:r>
          </a:p>
          <a:p>
            <a:pPr defTabSz="914093">
              <a:defRPr/>
            </a:pPr>
            <a:r>
              <a:rPr lang="en-US" sz="1100" dirty="0">
                <a:solidFill>
                  <a:srgbClr val="000000"/>
                </a:solidFill>
                <a:latin typeface="Segoe UI"/>
              </a:rPr>
              <a:t>Router</a:t>
            </a:r>
          </a:p>
        </p:txBody>
      </p:sp>
      <p:pic>
        <p:nvPicPr>
          <p:cNvPr id="102" name="Graphic 101" descr="Dedicated Microsoft Enterprise Edge Router for Azure VMware Solution infrastructure">
            <a:extLst>
              <a:ext uri="{FF2B5EF4-FFF2-40B4-BE49-F238E27FC236}">
                <a16:creationId xmlns:a16="http://schemas.microsoft.com/office/drawing/2014/main" id="{626B10BC-55C0-7955-25E9-F88D7933EC8D}"/>
              </a:ext>
            </a:extLst>
          </p:cNvPr>
          <p:cNvPicPr>
            <a:picLocks noChangeAspect="1"/>
          </p:cNvPicPr>
          <p:nvPr/>
        </p:nvPicPr>
        <p:blipFill>
          <a:blip r:embed="rId12">
            <a:biLevel thresh="75000"/>
            <a:extLst>
              <a:ext uri="{96DAC541-7B7A-43D3-8B79-37D633B846F1}">
                <asvg:svgBlip xmlns:asvg="http://schemas.microsoft.com/office/drawing/2016/SVG/main" r:embed="rId13"/>
              </a:ext>
            </a:extLst>
          </a:blip>
          <a:stretch>
            <a:fillRect/>
          </a:stretch>
        </p:blipFill>
        <p:spPr>
          <a:xfrm>
            <a:off x="3592777" y="6226956"/>
            <a:ext cx="448450" cy="448450"/>
          </a:xfrm>
          <a:prstGeom prst="rect">
            <a:avLst/>
          </a:prstGeom>
        </p:spPr>
      </p:pic>
      <p:cxnSp>
        <p:nvCxnSpPr>
          <p:cNvPr id="103" name="Connector: Elbow 61">
            <a:extLst>
              <a:ext uri="{FF2B5EF4-FFF2-40B4-BE49-F238E27FC236}">
                <a16:creationId xmlns:a16="http://schemas.microsoft.com/office/drawing/2014/main" id="{32C01308-28B2-1D97-2AC5-EE1D3DF12D54}"/>
              </a:ext>
            </a:extLst>
          </p:cNvPr>
          <p:cNvCxnSpPr>
            <a:cxnSpLocks/>
            <a:stCxn id="102" idx="0"/>
            <a:endCxn id="99" idx="2"/>
          </p:cNvCxnSpPr>
          <p:nvPr/>
        </p:nvCxnSpPr>
        <p:spPr>
          <a:xfrm flipH="1" flipV="1">
            <a:off x="3815138" y="4227229"/>
            <a:ext cx="1864" cy="1999727"/>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Connector: Elbow 61">
            <a:extLst>
              <a:ext uri="{FF2B5EF4-FFF2-40B4-BE49-F238E27FC236}">
                <a16:creationId xmlns:a16="http://schemas.microsoft.com/office/drawing/2014/main" id="{96A97399-2B06-F4BF-DC77-1C1BC60052D1}"/>
              </a:ext>
            </a:extLst>
          </p:cNvPr>
          <p:cNvCxnSpPr>
            <a:cxnSpLocks/>
            <a:stCxn id="99" idx="0"/>
            <a:endCxn id="89" idx="2"/>
          </p:cNvCxnSpPr>
          <p:nvPr/>
        </p:nvCxnSpPr>
        <p:spPr>
          <a:xfrm flipV="1">
            <a:off x="3815138" y="2297204"/>
            <a:ext cx="5321" cy="1481575"/>
          </a:xfrm>
          <a:prstGeom prst="straightConnector1">
            <a:avLst/>
          </a:prstGeom>
          <a:ln w="31750">
            <a:solidFill>
              <a:srgbClr val="00B05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60EA5B56-ED5F-B6B6-67A5-0903D33E1671}"/>
              </a:ext>
            </a:extLst>
          </p:cNvPr>
          <p:cNvSpPr txBox="1"/>
          <p:nvPr/>
        </p:nvSpPr>
        <p:spPr>
          <a:xfrm>
            <a:off x="4396656" y="5634452"/>
            <a:ext cx="1267646"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p:txBody>
      </p:sp>
      <p:pic>
        <p:nvPicPr>
          <p:cNvPr id="106" name="グラフィックス 37" descr="Azure ExpressRoute">
            <a:extLst>
              <a:ext uri="{FF2B5EF4-FFF2-40B4-BE49-F238E27FC236}">
                <a16:creationId xmlns:a16="http://schemas.microsoft.com/office/drawing/2014/main" id="{43210657-EFF3-60E8-A42C-C7408734C0F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05074" y="5510481"/>
            <a:ext cx="411843" cy="411843"/>
          </a:xfrm>
          <a:prstGeom prst="rect">
            <a:avLst/>
          </a:prstGeom>
        </p:spPr>
      </p:pic>
      <p:sp>
        <p:nvSpPr>
          <p:cNvPr id="107" name="TextBox 106">
            <a:extLst>
              <a:ext uri="{FF2B5EF4-FFF2-40B4-BE49-F238E27FC236}">
                <a16:creationId xmlns:a16="http://schemas.microsoft.com/office/drawing/2014/main" id="{2D976BFD-41F9-B2CA-DA08-937533D1E010}"/>
              </a:ext>
            </a:extLst>
          </p:cNvPr>
          <p:cNvSpPr txBox="1"/>
          <p:nvPr/>
        </p:nvSpPr>
        <p:spPr>
          <a:xfrm>
            <a:off x="3922859" y="2973226"/>
            <a:ext cx="817318"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Global Reach</a:t>
            </a:r>
          </a:p>
        </p:txBody>
      </p:sp>
      <p:sp>
        <p:nvSpPr>
          <p:cNvPr id="109" name="TextBox 108">
            <a:extLst>
              <a:ext uri="{FF2B5EF4-FFF2-40B4-BE49-F238E27FC236}">
                <a16:creationId xmlns:a16="http://schemas.microsoft.com/office/drawing/2014/main" id="{E489E4D1-500E-A662-44FF-B8BF61743D89}"/>
              </a:ext>
            </a:extLst>
          </p:cNvPr>
          <p:cNvSpPr txBox="1"/>
          <p:nvPr/>
        </p:nvSpPr>
        <p:spPr>
          <a:xfrm>
            <a:off x="6428721" y="4224639"/>
            <a:ext cx="1229184"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a:p>
            <a:pPr defTabSz="914093">
              <a:defRPr/>
            </a:pPr>
            <a:r>
              <a:rPr lang="en-US" sz="1100" dirty="0">
                <a:solidFill>
                  <a:srgbClr val="000000"/>
                </a:solidFill>
                <a:latin typeface="Segoe UI"/>
              </a:rPr>
              <a:t>Gateway B</a:t>
            </a:r>
          </a:p>
        </p:txBody>
      </p:sp>
      <p:pic>
        <p:nvPicPr>
          <p:cNvPr id="110" name="グラフィックス 39" descr="Azure Virtual Network">
            <a:extLst>
              <a:ext uri="{FF2B5EF4-FFF2-40B4-BE49-F238E27FC236}">
                <a16:creationId xmlns:a16="http://schemas.microsoft.com/office/drawing/2014/main" id="{7B7EE6D3-1126-23DC-3458-470860659A10}"/>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903639" y="3280989"/>
            <a:ext cx="411843" cy="411843"/>
          </a:xfrm>
          <a:prstGeom prst="rect">
            <a:avLst/>
          </a:prstGeom>
        </p:spPr>
      </p:pic>
      <p:sp>
        <p:nvSpPr>
          <p:cNvPr id="111" name="Rectangle 110">
            <a:extLst>
              <a:ext uri="{FF2B5EF4-FFF2-40B4-BE49-F238E27FC236}">
                <a16:creationId xmlns:a16="http://schemas.microsoft.com/office/drawing/2014/main" id="{FB52F042-D5C7-D7F7-ADC6-63F4F784BB18}"/>
              </a:ext>
              <a:ext uri="{C183D7F6-B498-43B3-948B-1728B52AA6E4}">
                <adec:decorative xmlns:adec="http://schemas.microsoft.com/office/drawing/2017/decorative" val="1"/>
              </a:ext>
            </a:extLst>
          </p:cNvPr>
          <p:cNvSpPr/>
          <p:nvPr/>
        </p:nvSpPr>
        <p:spPr bwMode="auto">
          <a:xfrm>
            <a:off x="7739816" y="3213342"/>
            <a:ext cx="2155115" cy="1524217"/>
          </a:xfrm>
          <a:prstGeom prst="rect">
            <a:avLst/>
          </a:prstGeom>
          <a:noFill/>
          <a:ln w="1905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112" name="TextBox 111">
            <a:extLst>
              <a:ext uri="{FF2B5EF4-FFF2-40B4-BE49-F238E27FC236}">
                <a16:creationId xmlns:a16="http://schemas.microsoft.com/office/drawing/2014/main" id="{2C56EF84-8F4A-CEE8-F96F-14D4DF006CFE}"/>
              </a:ext>
            </a:extLst>
          </p:cNvPr>
          <p:cNvSpPr txBox="1"/>
          <p:nvPr/>
        </p:nvSpPr>
        <p:spPr>
          <a:xfrm>
            <a:off x="8403518" y="3403551"/>
            <a:ext cx="1057982" cy="169277"/>
          </a:xfrm>
          <a:prstGeom prst="rect">
            <a:avLst/>
          </a:prstGeom>
          <a:noFill/>
        </p:spPr>
        <p:txBody>
          <a:bodyPr wrap="none" lIns="0" tIns="0" rIns="0" bIns="0" rtlCol="0">
            <a:spAutoFit/>
          </a:bodyPr>
          <a:lstStyle/>
          <a:p>
            <a:pPr algn="l"/>
            <a:r>
              <a:rPr lang="en-US" sz="1100" dirty="0"/>
              <a:t>Azure Hub VNet)</a:t>
            </a:r>
          </a:p>
        </p:txBody>
      </p:sp>
      <p:pic>
        <p:nvPicPr>
          <p:cNvPr id="113" name="グラフィックス 77" descr="Azure Virtual Network Gateway">
            <a:extLst>
              <a:ext uri="{FF2B5EF4-FFF2-40B4-BE49-F238E27FC236}">
                <a16:creationId xmlns:a16="http://schemas.microsoft.com/office/drawing/2014/main" id="{762BA7E0-DC64-7C1E-FE9F-9D291154BEC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546877" y="3776107"/>
            <a:ext cx="411843" cy="411843"/>
          </a:xfrm>
          <a:prstGeom prst="rect">
            <a:avLst/>
          </a:prstGeom>
        </p:spPr>
      </p:pic>
      <p:pic>
        <p:nvPicPr>
          <p:cNvPr id="116" name="Picture 115">
            <a:extLst>
              <a:ext uri="{FF2B5EF4-FFF2-40B4-BE49-F238E27FC236}">
                <a16:creationId xmlns:a16="http://schemas.microsoft.com/office/drawing/2014/main" id="{79D2CEB2-F638-AB3B-DAE5-0FDFEC69A364}"/>
              </a:ext>
            </a:extLst>
          </p:cNvPr>
          <p:cNvPicPr>
            <a:picLocks noChangeAspect="1"/>
          </p:cNvPicPr>
          <p:nvPr/>
        </p:nvPicPr>
        <p:blipFill>
          <a:blip r:embed="rId14"/>
          <a:stretch>
            <a:fillRect/>
          </a:stretch>
        </p:blipFill>
        <p:spPr>
          <a:xfrm>
            <a:off x="8244642" y="3795684"/>
            <a:ext cx="405833" cy="334673"/>
          </a:xfrm>
          <a:prstGeom prst="rect">
            <a:avLst/>
          </a:prstGeom>
        </p:spPr>
      </p:pic>
      <p:sp>
        <p:nvSpPr>
          <p:cNvPr id="117" name="TextBox 116">
            <a:extLst>
              <a:ext uri="{FF2B5EF4-FFF2-40B4-BE49-F238E27FC236}">
                <a16:creationId xmlns:a16="http://schemas.microsoft.com/office/drawing/2014/main" id="{164CDEC9-4104-548A-5C79-272295726A8F}"/>
              </a:ext>
            </a:extLst>
          </p:cNvPr>
          <p:cNvSpPr txBox="1"/>
          <p:nvPr/>
        </p:nvSpPr>
        <p:spPr>
          <a:xfrm>
            <a:off x="8753025" y="3823749"/>
            <a:ext cx="865622" cy="338554"/>
          </a:xfrm>
          <a:prstGeom prst="rect">
            <a:avLst/>
          </a:prstGeom>
          <a:noFill/>
        </p:spPr>
        <p:txBody>
          <a:bodyPr wrap="none" lIns="0" tIns="0" rIns="0" bIns="0" rtlCol="0">
            <a:spAutoFit/>
          </a:bodyPr>
          <a:lstStyle/>
          <a:p>
            <a:pPr algn="ctr" defTabSz="914093">
              <a:defRPr/>
            </a:pPr>
            <a:r>
              <a:rPr lang="en-US" sz="1100" dirty="0">
                <a:solidFill>
                  <a:srgbClr val="000000"/>
                </a:solidFill>
                <a:latin typeface="Segoe UI"/>
              </a:rPr>
              <a:t>Azure Firewall</a:t>
            </a:r>
          </a:p>
          <a:p>
            <a:pPr algn="ctr" defTabSz="914093">
              <a:defRPr/>
            </a:pPr>
            <a:r>
              <a:rPr lang="en-US" sz="1100" dirty="0">
                <a:solidFill>
                  <a:srgbClr val="000000"/>
                </a:solidFill>
                <a:latin typeface="Segoe UI"/>
              </a:rPr>
              <a:t>(WAF)</a:t>
            </a:r>
          </a:p>
        </p:txBody>
      </p:sp>
      <p:cxnSp>
        <p:nvCxnSpPr>
          <p:cNvPr id="118" name="Connector: Elbow 61">
            <a:extLst>
              <a:ext uri="{FF2B5EF4-FFF2-40B4-BE49-F238E27FC236}">
                <a16:creationId xmlns:a16="http://schemas.microsoft.com/office/drawing/2014/main" id="{771FA41A-AE30-AC77-C5C3-DFB32710FB3B}"/>
              </a:ext>
            </a:extLst>
          </p:cNvPr>
          <p:cNvCxnSpPr>
            <a:cxnSpLocks/>
            <a:stCxn id="99" idx="3"/>
            <a:endCxn id="113" idx="1"/>
          </p:cNvCxnSpPr>
          <p:nvPr/>
        </p:nvCxnSpPr>
        <p:spPr>
          <a:xfrm flipV="1">
            <a:off x="4039363" y="3982029"/>
            <a:ext cx="3507514" cy="20975"/>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22" name="Connector: Elbow 61">
            <a:extLst>
              <a:ext uri="{FF2B5EF4-FFF2-40B4-BE49-F238E27FC236}">
                <a16:creationId xmlns:a16="http://schemas.microsoft.com/office/drawing/2014/main" id="{31F65798-2EB2-803A-158E-DCB8C03442BC}"/>
              </a:ext>
            </a:extLst>
          </p:cNvPr>
          <p:cNvCxnSpPr>
            <a:cxnSpLocks/>
            <a:stCxn id="89" idx="3"/>
            <a:endCxn id="113" idx="1"/>
          </p:cNvCxnSpPr>
          <p:nvPr/>
        </p:nvCxnSpPr>
        <p:spPr>
          <a:xfrm>
            <a:off x="4044684" y="2072979"/>
            <a:ext cx="3502193" cy="1909050"/>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grpSp>
        <p:nvGrpSpPr>
          <p:cNvPr id="2049" name="cloud 1" descr="cloud, delivery">
            <a:extLst>
              <a:ext uri="{FF2B5EF4-FFF2-40B4-BE49-F238E27FC236}">
                <a16:creationId xmlns:a16="http://schemas.microsoft.com/office/drawing/2014/main" id="{97085B88-C8F6-A8C9-A8C1-99DE18E90464}"/>
              </a:ext>
            </a:extLst>
          </p:cNvPr>
          <p:cNvGrpSpPr>
            <a:grpSpLocks noChangeAspect="1"/>
          </p:cNvGrpSpPr>
          <p:nvPr/>
        </p:nvGrpSpPr>
        <p:grpSpPr bwMode="auto">
          <a:xfrm>
            <a:off x="10825400" y="2766770"/>
            <a:ext cx="663848" cy="412833"/>
            <a:chOff x="1008" y="846"/>
            <a:chExt cx="320" cy="199"/>
          </a:xfrm>
        </p:grpSpPr>
        <p:sp>
          <p:nvSpPr>
            <p:cNvPr id="2051" name="AutoShape 3">
              <a:extLst>
                <a:ext uri="{FF2B5EF4-FFF2-40B4-BE49-F238E27FC236}">
                  <a16:creationId xmlns:a16="http://schemas.microsoft.com/office/drawing/2014/main" id="{B50CFB8D-C982-1C62-07EC-10D01599287E}"/>
                </a:ext>
              </a:extLst>
            </p:cNvPr>
            <p:cNvSpPr>
              <a:spLocks noChangeAspect="1" noChangeArrowheads="1" noTextEdit="1"/>
            </p:cNvSpPr>
            <p:nvPr/>
          </p:nvSpPr>
          <p:spPr bwMode="auto">
            <a:xfrm>
              <a:off x="1008" y="846"/>
              <a:ext cx="320" cy="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2" name="Freeform 5">
              <a:extLst>
                <a:ext uri="{FF2B5EF4-FFF2-40B4-BE49-F238E27FC236}">
                  <a16:creationId xmlns:a16="http://schemas.microsoft.com/office/drawing/2014/main" id="{BE3B0413-A20E-8712-EF01-1BC5CA983471}"/>
                </a:ext>
              </a:extLst>
            </p:cNvPr>
            <p:cNvSpPr>
              <a:spLocks/>
            </p:cNvSpPr>
            <p:nvPr/>
          </p:nvSpPr>
          <p:spPr bwMode="auto">
            <a:xfrm>
              <a:off x="1015" y="851"/>
              <a:ext cx="306" cy="187"/>
            </a:xfrm>
            <a:custGeom>
              <a:avLst/>
              <a:gdLst>
                <a:gd name="T0" fmla="*/ 113 w 172"/>
                <a:gd name="T1" fmla="*/ 103 h 104"/>
                <a:gd name="T2" fmla="*/ 146 w 172"/>
                <a:gd name="T3" fmla="*/ 103 h 104"/>
                <a:gd name="T4" fmla="*/ 172 w 172"/>
                <a:gd name="T5" fmla="*/ 77 h 104"/>
                <a:gd name="T6" fmla="*/ 146 w 172"/>
                <a:gd name="T7" fmla="*/ 51 h 104"/>
                <a:gd name="T8" fmla="*/ 135 w 172"/>
                <a:gd name="T9" fmla="*/ 54 h 104"/>
                <a:gd name="T10" fmla="*/ 138 w 172"/>
                <a:gd name="T11" fmla="*/ 40 h 104"/>
                <a:gd name="T12" fmla="*/ 98 w 172"/>
                <a:gd name="T13" fmla="*/ 0 h 104"/>
                <a:gd name="T14" fmla="*/ 60 w 172"/>
                <a:gd name="T15" fmla="*/ 31 h 104"/>
                <a:gd name="T16" fmla="*/ 44 w 172"/>
                <a:gd name="T17" fmla="*/ 24 h 104"/>
                <a:gd name="T18" fmla="*/ 23 w 172"/>
                <a:gd name="T19" fmla="*/ 46 h 104"/>
                <a:gd name="T20" fmla="*/ 23 w 172"/>
                <a:gd name="T21" fmla="*/ 46 h 104"/>
                <a:gd name="T22" fmla="*/ 0 w 172"/>
                <a:gd name="T23" fmla="*/ 74 h 104"/>
                <a:gd name="T24" fmla="*/ 29 w 172"/>
                <a:gd name="T25" fmla="*/ 103 h 104"/>
                <a:gd name="T26" fmla="*/ 55 w 172"/>
                <a:gd name="T27" fmla="*/ 104 h 104"/>
                <a:gd name="T28" fmla="*/ 99 w 172"/>
                <a:gd name="T29" fmla="*/ 7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4">
                  <a:moveTo>
                    <a:pt x="113" y="103"/>
                  </a:moveTo>
                  <a:cubicBezTo>
                    <a:pt x="132" y="103"/>
                    <a:pt x="146" y="103"/>
                    <a:pt x="146" y="103"/>
                  </a:cubicBezTo>
                  <a:cubicBezTo>
                    <a:pt x="160" y="103"/>
                    <a:pt x="172" y="92"/>
                    <a:pt x="172" y="77"/>
                  </a:cubicBezTo>
                  <a:cubicBezTo>
                    <a:pt x="172" y="63"/>
                    <a:pt x="160" y="51"/>
                    <a:pt x="146" y="51"/>
                  </a:cubicBezTo>
                  <a:cubicBezTo>
                    <a:pt x="142" y="51"/>
                    <a:pt x="139" y="52"/>
                    <a:pt x="135" y="54"/>
                  </a:cubicBezTo>
                  <a:cubicBezTo>
                    <a:pt x="137" y="49"/>
                    <a:pt x="138" y="45"/>
                    <a:pt x="138" y="40"/>
                  </a:cubicBezTo>
                  <a:cubicBezTo>
                    <a:pt x="138" y="18"/>
                    <a:pt x="120" y="0"/>
                    <a:pt x="98" y="0"/>
                  </a:cubicBezTo>
                  <a:cubicBezTo>
                    <a:pt x="79" y="0"/>
                    <a:pt x="64" y="13"/>
                    <a:pt x="60" y="31"/>
                  </a:cubicBezTo>
                  <a:cubicBezTo>
                    <a:pt x="56" y="27"/>
                    <a:pt x="50" y="24"/>
                    <a:pt x="44" y="24"/>
                  </a:cubicBezTo>
                  <a:cubicBezTo>
                    <a:pt x="33" y="24"/>
                    <a:pt x="23" y="34"/>
                    <a:pt x="23" y="46"/>
                  </a:cubicBezTo>
                  <a:cubicBezTo>
                    <a:pt x="23" y="46"/>
                    <a:pt x="23" y="46"/>
                    <a:pt x="23" y="46"/>
                  </a:cubicBezTo>
                  <a:cubicBezTo>
                    <a:pt x="10" y="49"/>
                    <a:pt x="0" y="60"/>
                    <a:pt x="0" y="74"/>
                  </a:cubicBezTo>
                  <a:cubicBezTo>
                    <a:pt x="0" y="90"/>
                    <a:pt x="13" y="103"/>
                    <a:pt x="29" y="103"/>
                  </a:cubicBezTo>
                  <a:cubicBezTo>
                    <a:pt x="30" y="103"/>
                    <a:pt x="30" y="104"/>
                    <a:pt x="55" y="104"/>
                  </a:cubicBezTo>
                  <a:cubicBezTo>
                    <a:pt x="76" y="104"/>
                    <a:pt x="80" y="95"/>
                    <a:pt x="99" y="74"/>
                  </a:cubicBezTo>
                </a:path>
              </a:pathLst>
            </a:custGeom>
            <a:noFill/>
            <a:ln w="19050" cap="rnd">
              <a:solidFill>
                <a:srgbClr val="0078D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3" name="Freeform 6">
              <a:extLst>
                <a:ext uri="{FF2B5EF4-FFF2-40B4-BE49-F238E27FC236}">
                  <a16:creationId xmlns:a16="http://schemas.microsoft.com/office/drawing/2014/main" id="{18DF628A-B5D9-0321-2CB7-DC1193A89628}"/>
                </a:ext>
              </a:extLst>
            </p:cNvPr>
            <p:cNvSpPr>
              <a:spLocks/>
            </p:cNvSpPr>
            <p:nvPr/>
          </p:nvSpPr>
          <p:spPr bwMode="auto">
            <a:xfrm>
              <a:off x="1172" y="957"/>
              <a:ext cx="35" cy="40"/>
            </a:xfrm>
            <a:custGeom>
              <a:avLst/>
              <a:gdLst>
                <a:gd name="T0" fmla="*/ 0 w 35"/>
                <a:gd name="T1" fmla="*/ 16 h 40"/>
                <a:gd name="T2" fmla="*/ 35 w 35"/>
                <a:gd name="T3" fmla="*/ 0 h 40"/>
                <a:gd name="T4" fmla="*/ 33 w 35"/>
                <a:gd name="T5" fmla="*/ 40 h 40"/>
                <a:gd name="T6" fmla="*/ 0 w 35"/>
                <a:gd name="T7" fmla="*/ 16 h 40"/>
              </a:gdLst>
              <a:ahLst/>
              <a:cxnLst>
                <a:cxn ang="0">
                  <a:pos x="T0" y="T1"/>
                </a:cxn>
                <a:cxn ang="0">
                  <a:pos x="T2" y="T3"/>
                </a:cxn>
                <a:cxn ang="0">
                  <a:pos x="T4" y="T5"/>
                </a:cxn>
                <a:cxn ang="0">
                  <a:pos x="T6" y="T7"/>
                </a:cxn>
              </a:cxnLst>
              <a:rect l="0" t="0" r="r" b="b"/>
              <a:pathLst>
                <a:path w="35" h="40">
                  <a:moveTo>
                    <a:pt x="0" y="16"/>
                  </a:moveTo>
                  <a:lnTo>
                    <a:pt x="35" y="0"/>
                  </a:lnTo>
                  <a:lnTo>
                    <a:pt x="33" y="40"/>
                  </a:lnTo>
                  <a:lnTo>
                    <a:pt x="0" y="16"/>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054" name="TextBox 2053">
            <a:extLst>
              <a:ext uri="{FF2B5EF4-FFF2-40B4-BE49-F238E27FC236}">
                <a16:creationId xmlns:a16="http://schemas.microsoft.com/office/drawing/2014/main" id="{75254A8C-D67D-5C4E-96CD-76E4EB753170}"/>
              </a:ext>
            </a:extLst>
          </p:cNvPr>
          <p:cNvSpPr txBox="1"/>
          <p:nvPr/>
        </p:nvSpPr>
        <p:spPr>
          <a:xfrm>
            <a:off x="10912064" y="3230227"/>
            <a:ext cx="490519" cy="169277"/>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Internet</a:t>
            </a:r>
          </a:p>
        </p:txBody>
      </p:sp>
      <p:pic>
        <p:nvPicPr>
          <p:cNvPr id="2057" name="グラフィックス 39" descr="Azure Virtual Network">
            <a:extLst>
              <a:ext uri="{FF2B5EF4-FFF2-40B4-BE49-F238E27FC236}">
                <a16:creationId xmlns:a16="http://schemas.microsoft.com/office/drawing/2014/main" id="{A444E2BB-A3C5-F662-0466-7D9AB0761169}"/>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8611452" y="4986720"/>
            <a:ext cx="411843" cy="411843"/>
          </a:xfrm>
          <a:prstGeom prst="rect">
            <a:avLst/>
          </a:prstGeom>
        </p:spPr>
      </p:pic>
      <p:sp>
        <p:nvSpPr>
          <p:cNvPr id="2058" name="TextBox 2057">
            <a:extLst>
              <a:ext uri="{FF2B5EF4-FFF2-40B4-BE49-F238E27FC236}">
                <a16:creationId xmlns:a16="http://schemas.microsoft.com/office/drawing/2014/main" id="{61116FCC-7F19-142D-C75E-9760F61D50A6}"/>
              </a:ext>
            </a:extLst>
          </p:cNvPr>
          <p:cNvSpPr txBox="1"/>
          <p:nvPr/>
        </p:nvSpPr>
        <p:spPr>
          <a:xfrm>
            <a:off x="7739813" y="5081662"/>
            <a:ext cx="799899"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Spoke VNets</a:t>
            </a:r>
          </a:p>
        </p:txBody>
      </p:sp>
      <p:cxnSp>
        <p:nvCxnSpPr>
          <p:cNvPr id="2059" name="Connector: Elbow 61">
            <a:extLst>
              <a:ext uri="{FF2B5EF4-FFF2-40B4-BE49-F238E27FC236}">
                <a16:creationId xmlns:a16="http://schemas.microsoft.com/office/drawing/2014/main" id="{17A584D0-CB3E-9A57-8F0F-F64A63969983}"/>
              </a:ext>
            </a:extLst>
          </p:cNvPr>
          <p:cNvCxnSpPr>
            <a:cxnSpLocks/>
            <a:stCxn id="41" idx="3"/>
            <a:endCxn id="2052" idx="11"/>
          </p:cNvCxnSpPr>
          <p:nvPr/>
        </p:nvCxnSpPr>
        <p:spPr>
          <a:xfrm>
            <a:off x="9894931" y="2217121"/>
            <a:ext cx="944991" cy="836056"/>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2062" name="Connector: Elbow 61">
            <a:extLst>
              <a:ext uri="{FF2B5EF4-FFF2-40B4-BE49-F238E27FC236}">
                <a16:creationId xmlns:a16="http://schemas.microsoft.com/office/drawing/2014/main" id="{40A55BB3-FBFA-5848-06F6-AEA653A077FE}"/>
              </a:ext>
            </a:extLst>
          </p:cNvPr>
          <p:cNvCxnSpPr>
            <a:cxnSpLocks/>
            <a:stCxn id="111" idx="3"/>
            <a:endCxn id="2052" idx="11"/>
          </p:cNvCxnSpPr>
          <p:nvPr/>
        </p:nvCxnSpPr>
        <p:spPr>
          <a:xfrm flipV="1">
            <a:off x="9894931" y="3053177"/>
            <a:ext cx="944991" cy="922274"/>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2067" name="TextBox 2066">
            <a:extLst>
              <a:ext uri="{FF2B5EF4-FFF2-40B4-BE49-F238E27FC236}">
                <a16:creationId xmlns:a16="http://schemas.microsoft.com/office/drawing/2014/main" id="{50E5D8E8-EF34-9CAB-2721-1B1E4F7E6DEA}"/>
              </a:ext>
            </a:extLst>
          </p:cNvPr>
          <p:cNvSpPr txBox="1"/>
          <p:nvPr/>
        </p:nvSpPr>
        <p:spPr>
          <a:xfrm>
            <a:off x="7873498" y="4544393"/>
            <a:ext cx="1356140" cy="169277"/>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User Defined Routes</a:t>
            </a:r>
          </a:p>
        </p:txBody>
      </p:sp>
      <p:sp>
        <p:nvSpPr>
          <p:cNvPr id="2068" name="TextBox 2067">
            <a:extLst>
              <a:ext uri="{FF2B5EF4-FFF2-40B4-BE49-F238E27FC236}">
                <a16:creationId xmlns:a16="http://schemas.microsoft.com/office/drawing/2014/main" id="{5D61F324-3863-D85C-5073-8C9F80AC5B0C}"/>
              </a:ext>
            </a:extLst>
          </p:cNvPr>
          <p:cNvSpPr txBox="1"/>
          <p:nvPr/>
        </p:nvSpPr>
        <p:spPr>
          <a:xfrm>
            <a:off x="7810640" y="2778995"/>
            <a:ext cx="923330" cy="169277"/>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Default Route</a:t>
            </a:r>
          </a:p>
        </p:txBody>
      </p:sp>
      <p:sp>
        <p:nvSpPr>
          <p:cNvPr id="2069" name="TextBox 2068">
            <a:extLst>
              <a:ext uri="{FF2B5EF4-FFF2-40B4-BE49-F238E27FC236}">
                <a16:creationId xmlns:a16="http://schemas.microsoft.com/office/drawing/2014/main" id="{0589C3E3-A3F3-B8B9-82EE-273BC41244B3}"/>
              </a:ext>
            </a:extLst>
          </p:cNvPr>
          <p:cNvSpPr txBox="1"/>
          <p:nvPr/>
        </p:nvSpPr>
        <p:spPr>
          <a:xfrm>
            <a:off x="5112502" y="6226956"/>
            <a:ext cx="1909177" cy="338554"/>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Azure Default Route blocked</a:t>
            </a:r>
          </a:p>
          <a:p>
            <a:pPr defTabSz="914093">
              <a:defRPr/>
            </a:pPr>
            <a:r>
              <a:rPr lang="en-US" sz="1100" b="1" dirty="0">
                <a:solidFill>
                  <a:srgbClr val="000000"/>
                </a:solidFill>
                <a:latin typeface="Segoe UI"/>
              </a:rPr>
              <a:t>by Route Policy</a:t>
            </a:r>
          </a:p>
        </p:txBody>
      </p:sp>
      <p:cxnSp>
        <p:nvCxnSpPr>
          <p:cNvPr id="2070" name="Connector: Elbow 61">
            <a:extLst>
              <a:ext uri="{FF2B5EF4-FFF2-40B4-BE49-F238E27FC236}">
                <a16:creationId xmlns:a16="http://schemas.microsoft.com/office/drawing/2014/main" id="{922B3185-9102-20E0-0999-CA8C0C90BEB5}"/>
              </a:ext>
            </a:extLst>
          </p:cNvPr>
          <p:cNvCxnSpPr>
            <a:cxnSpLocks/>
            <a:stCxn id="2057" idx="0"/>
            <a:endCxn id="111" idx="2"/>
          </p:cNvCxnSpPr>
          <p:nvPr/>
        </p:nvCxnSpPr>
        <p:spPr>
          <a:xfrm flipV="1">
            <a:off x="8817374" y="4737559"/>
            <a:ext cx="0" cy="249161"/>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2075" name="TextBox 2074">
            <a:extLst>
              <a:ext uri="{FF2B5EF4-FFF2-40B4-BE49-F238E27FC236}">
                <a16:creationId xmlns:a16="http://schemas.microsoft.com/office/drawing/2014/main" id="{92AA4414-F53E-8D39-F151-4E3840FD0525}"/>
              </a:ext>
            </a:extLst>
          </p:cNvPr>
          <p:cNvSpPr txBox="1"/>
          <p:nvPr/>
        </p:nvSpPr>
        <p:spPr>
          <a:xfrm>
            <a:off x="7873498" y="4780944"/>
            <a:ext cx="827150"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VNet Peering</a:t>
            </a:r>
          </a:p>
        </p:txBody>
      </p:sp>
      <p:sp>
        <p:nvSpPr>
          <p:cNvPr id="2081" name="TextBox 2080">
            <a:extLst>
              <a:ext uri="{FF2B5EF4-FFF2-40B4-BE49-F238E27FC236}">
                <a16:creationId xmlns:a16="http://schemas.microsoft.com/office/drawing/2014/main" id="{7D8FAE2A-A93F-A473-8F0F-223469BBAB4D}"/>
              </a:ext>
            </a:extLst>
          </p:cNvPr>
          <p:cNvSpPr txBox="1"/>
          <p:nvPr/>
        </p:nvSpPr>
        <p:spPr>
          <a:xfrm>
            <a:off x="4595470" y="2100162"/>
            <a:ext cx="1331846" cy="307777"/>
          </a:xfrm>
          <a:prstGeom prst="rect">
            <a:avLst/>
          </a:prstGeom>
          <a:noFill/>
        </p:spPr>
        <p:txBody>
          <a:bodyPr wrap="square" lIns="0" tIns="0" rIns="0" bIns="0" rtlCol="0">
            <a:spAutoFit/>
          </a:bodyPr>
          <a:lstStyle/>
          <a:p>
            <a:pPr algn="ctr"/>
            <a:r>
              <a:rPr lang="en-US" sz="1000" dirty="0"/>
              <a:t>ExpressRoute Connection</a:t>
            </a:r>
          </a:p>
        </p:txBody>
      </p:sp>
      <p:pic>
        <p:nvPicPr>
          <p:cNvPr id="2082" name="Graphic 2081" descr="Azure ExpressRoute Connection">
            <a:extLst>
              <a:ext uri="{FF2B5EF4-FFF2-40B4-BE49-F238E27FC236}">
                <a16:creationId xmlns:a16="http://schemas.microsoft.com/office/drawing/2014/main" id="{1A1F7120-55B3-05E9-F40C-6AEE389209CB}"/>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5667058" y="1949439"/>
            <a:ext cx="275315" cy="275315"/>
          </a:xfrm>
          <a:prstGeom prst="rect">
            <a:avLst/>
          </a:prstGeom>
        </p:spPr>
      </p:pic>
      <p:pic>
        <p:nvPicPr>
          <p:cNvPr id="2083" name="Graphic 2082" descr="Azure ExpressRoute Connection">
            <a:extLst>
              <a:ext uri="{FF2B5EF4-FFF2-40B4-BE49-F238E27FC236}">
                <a16:creationId xmlns:a16="http://schemas.microsoft.com/office/drawing/2014/main" id="{F0D32595-B6DE-7E31-6309-79D140534896}"/>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5658672" y="2886095"/>
            <a:ext cx="275315" cy="275315"/>
          </a:xfrm>
          <a:prstGeom prst="rect">
            <a:avLst/>
          </a:prstGeom>
        </p:spPr>
      </p:pic>
      <p:pic>
        <p:nvPicPr>
          <p:cNvPr id="2084" name="Graphic 2083" descr="Azure ExpressRoute Connection">
            <a:extLst>
              <a:ext uri="{FF2B5EF4-FFF2-40B4-BE49-F238E27FC236}">
                <a16:creationId xmlns:a16="http://schemas.microsoft.com/office/drawing/2014/main" id="{BAC21209-17B0-E6CB-A6BD-F41F5E99BD31}"/>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5667058" y="3851700"/>
            <a:ext cx="275315" cy="275315"/>
          </a:xfrm>
          <a:prstGeom prst="rect">
            <a:avLst/>
          </a:prstGeom>
        </p:spPr>
      </p:pic>
      <p:sp>
        <p:nvSpPr>
          <p:cNvPr id="2085" name="TextBox 2084">
            <a:extLst>
              <a:ext uri="{FF2B5EF4-FFF2-40B4-BE49-F238E27FC236}">
                <a16:creationId xmlns:a16="http://schemas.microsoft.com/office/drawing/2014/main" id="{1FCEE345-2942-8144-C357-662049011734}"/>
              </a:ext>
            </a:extLst>
          </p:cNvPr>
          <p:cNvSpPr txBox="1"/>
          <p:nvPr/>
        </p:nvSpPr>
        <p:spPr>
          <a:xfrm>
            <a:off x="4610527" y="3073793"/>
            <a:ext cx="1331846" cy="307777"/>
          </a:xfrm>
          <a:prstGeom prst="rect">
            <a:avLst/>
          </a:prstGeom>
          <a:noFill/>
        </p:spPr>
        <p:txBody>
          <a:bodyPr wrap="square" lIns="0" tIns="0" rIns="0" bIns="0" rtlCol="0">
            <a:spAutoFit/>
          </a:bodyPr>
          <a:lstStyle/>
          <a:p>
            <a:pPr algn="ctr"/>
            <a:r>
              <a:rPr lang="en-US" sz="1000" dirty="0"/>
              <a:t>ExpressRoute Connection</a:t>
            </a:r>
          </a:p>
        </p:txBody>
      </p:sp>
      <p:sp>
        <p:nvSpPr>
          <p:cNvPr id="2086" name="TextBox 2085">
            <a:extLst>
              <a:ext uri="{FF2B5EF4-FFF2-40B4-BE49-F238E27FC236}">
                <a16:creationId xmlns:a16="http://schemas.microsoft.com/office/drawing/2014/main" id="{BB95D96E-F075-D56D-5BF3-6FAC28E5BA6D}"/>
              </a:ext>
            </a:extLst>
          </p:cNvPr>
          <p:cNvSpPr txBox="1"/>
          <p:nvPr/>
        </p:nvSpPr>
        <p:spPr>
          <a:xfrm>
            <a:off x="4599511" y="4057794"/>
            <a:ext cx="1331846" cy="307777"/>
          </a:xfrm>
          <a:prstGeom prst="rect">
            <a:avLst/>
          </a:prstGeom>
          <a:noFill/>
        </p:spPr>
        <p:txBody>
          <a:bodyPr wrap="square" lIns="0" tIns="0" rIns="0" bIns="0" rtlCol="0">
            <a:spAutoFit/>
          </a:bodyPr>
          <a:lstStyle/>
          <a:p>
            <a:pPr algn="ctr"/>
            <a:r>
              <a:rPr lang="en-US" sz="1000" dirty="0"/>
              <a:t>ExpressRoute Connection</a:t>
            </a:r>
          </a:p>
        </p:txBody>
      </p:sp>
    </p:spTree>
    <p:extLst>
      <p:ext uri="{BB962C8B-B14F-4D97-AF65-F5344CB8AC3E}">
        <p14:creationId xmlns:p14="http://schemas.microsoft.com/office/powerpoint/2010/main" val="35552146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25D47CE-219E-F14B-12C7-46FCF2AC1BE7}"/>
              </a:ext>
            </a:extLst>
          </p:cNvPr>
          <p:cNvSpPr>
            <a:spLocks noGrp="1"/>
          </p:cNvSpPr>
          <p:nvPr>
            <p:ph type="title"/>
          </p:nvPr>
        </p:nvSpPr>
        <p:spPr>
          <a:xfrm>
            <a:off x="588109" y="585217"/>
            <a:ext cx="9504473" cy="469361"/>
          </a:xfrm>
        </p:spPr>
        <p:txBody>
          <a:bodyPr/>
          <a:lstStyle/>
          <a:p>
            <a:r>
              <a:rPr lang="en-US" sz="2800" dirty="0">
                <a:solidFill>
                  <a:srgbClr val="333333"/>
                </a:solidFill>
                <a:effectLst/>
                <a:latin typeface="Metropolis"/>
                <a:ea typeface="Times New Roman" panose="02020603050405020304" pitchFamily="18" charset="0"/>
              </a:rPr>
              <a:t>Scenario 2 - Third-party NVAs inspecting all network traffic</a:t>
            </a:r>
            <a:endParaRPr lang="en-US" sz="2800" dirty="0">
              <a:latin typeface="Metropolis"/>
            </a:endParaRPr>
          </a:p>
        </p:txBody>
      </p:sp>
      <p:sp>
        <p:nvSpPr>
          <p:cNvPr id="84" name="Rectangle 83">
            <a:extLst>
              <a:ext uri="{FF2B5EF4-FFF2-40B4-BE49-F238E27FC236}">
                <a16:creationId xmlns:a16="http://schemas.microsoft.com/office/drawing/2014/main" id="{F78D59D7-1CD1-53F5-1967-EE43CD2C0F12}"/>
              </a:ext>
              <a:ext uri="{C183D7F6-B498-43B3-948B-1728B52AA6E4}">
                <adec:decorative xmlns:adec="http://schemas.microsoft.com/office/drawing/2017/decorative" val="1"/>
              </a:ext>
            </a:extLst>
          </p:cNvPr>
          <p:cNvSpPr/>
          <p:nvPr/>
        </p:nvSpPr>
        <p:spPr bwMode="auto">
          <a:xfrm>
            <a:off x="126984" y="1112080"/>
            <a:ext cx="9960913" cy="4361902"/>
          </a:xfrm>
          <a:prstGeom prst="rect">
            <a:avLst/>
          </a:prstGeom>
          <a:noFill/>
          <a:ln w="19050">
            <a:solidFill>
              <a:schemeClr val="accent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defRPr/>
            </a:pPr>
            <a:endParaRPr lang="en-US" sz="1999" dirty="0" err="1">
              <a:solidFill>
                <a:srgbClr val="FFFFFF"/>
              </a:solidFill>
              <a:latin typeface="Segoe UI"/>
              <a:ea typeface="Segoe UI" pitchFamily="34" charset="0"/>
              <a:cs typeface="Segoe UI" pitchFamily="34" charset="0"/>
            </a:endParaRPr>
          </a:p>
        </p:txBody>
      </p:sp>
      <p:pic>
        <p:nvPicPr>
          <p:cNvPr id="85" name="Picture 84" descr="Microsoft Azure - Wikipedia">
            <a:extLst>
              <a:ext uri="{FF2B5EF4-FFF2-40B4-BE49-F238E27FC236}">
                <a16:creationId xmlns:a16="http://schemas.microsoft.com/office/drawing/2014/main" id="{8ABD20F7-30C5-9660-B704-44186F21FF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418" y="1215509"/>
            <a:ext cx="412726" cy="412726"/>
          </a:xfrm>
          <a:prstGeom prst="rect">
            <a:avLst/>
          </a:prstGeom>
          <a:noFill/>
          <a:extLst>
            <a:ext uri="{909E8E84-426E-40DD-AFC4-6F175D3DCCD1}">
              <a14:hiddenFill xmlns:a14="http://schemas.microsoft.com/office/drawing/2010/main">
                <a:solidFill>
                  <a:srgbClr val="FFFFFF"/>
                </a:solidFill>
              </a14:hiddenFill>
            </a:ext>
          </a:extLst>
        </p:spPr>
      </p:pic>
      <p:sp>
        <p:nvSpPr>
          <p:cNvPr id="86" name="TextBox 85">
            <a:extLst>
              <a:ext uri="{FF2B5EF4-FFF2-40B4-BE49-F238E27FC236}">
                <a16:creationId xmlns:a16="http://schemas.microsoft.com/office/drawing/2014/main" id="{3C285B2B-86A5-BF37-04C6-798AE7CFF4CD}"/>
              </a:ext>
            </a:extLst>
          </p:cNvPr>
          <p:cNvSpPr txBox="1"/>
          <p:nvPr/>
        </p:nvSpPr>
        <p:spPr>
          <a:xfrm>
            <a:off x="704964" y="1337255"/>
            <a:ext cx="1030463"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Microsoft Azure</a:t>
            </a:r>
          </a:p>
        </p:txBody>
      </p:sp>
      <p:sp>
        <p:nvSpPr>
          <p:cNvPr id="87" name="TextBox 86">
            <a:extLst>
              <a:ext uri="{FF2B5EF4-FFF2-40B4-BE49-F238E27FC236}">
                <a16:creationId xmlns:a16="http://schemas.microsoft.com/office/drawing/2014/main" id="{21AF250F-28C8-213E-5D61-FBE654272637}"/>
              </a:ext>
            </a:extLst>
          </p:cNvPr>
          <p:cNvSpPr txBox="1"/>
          <p:nvPr/>
        </p:nvSpPr>
        <p:spPr>
          <a:xfrm>
            <a:off x="799741" y="1845879"/>
            <a:ext cx="1485663" cy="338466"/>
          </a:xfrm>
          <a:prstGeom prst="rect">
            <a:avLst/>
          </a:prstGeom>
          <a:noFill/>
        </p:spPr>
        <p:txBody>
          <a:bodyPr wrap="square" lIns="0" tIns="0" rIns="0" bIns="0" rtlCol="0">
            <a:spAutoFit/>
          </a:bodyPr>
          <a:lstStyle/>
          <a:p>
            <a:pPr defTabSz="914093">
              <a:defRPr/>
            </a:pPr>
            <a:r>
              <a:rPr lang="en-US" sz="1100" dirty="0">
                <a:solidFill>
                  <a:srgbClr val="000000"/>
                </a:solidFill>
                <a:latin typeface="Segoe UI"/>
              </a:rPr>
              <a:t>Azure VMware Solution</a:t>
            </a:r>
          </a:p>
          <a:p>
            <a:pPr defTabSz="914093">
              <a:defRPr/>
            </a:pPr>
            <a:r>
              <a:rPr lang="en-US" sz="1100" dirty="0">
                <a:solidFill>
                  <a:srgbClr val="000000"/>
                </a:solidFill>
                <a:latin typeface="Segoe UI"/>
              </a:rPr>
              <a:t>Private Cloud</a:t>
            </a:r>
          </a:p>
        </p:txBody>
      </p:sp>
      <p:sp>
        <p:nvSpPr>
          <p:cNvPr id="88" name="Rectangle 87">
            <a:extLst>
              <a:ext uri="{FF2B5EF4-FFF2-40B4-BE49-F238E27FC236}">
                <a16:creationId xmlns:a16="http://schemas.microsoft.com/office/drawing/2014/main" id="{245A4658-0AE5-4FB1-4118-9FA1186CED7F}"/>
              </a:ext>
              <a:ext uri="{C183D7F6-B498-43B3-948B-1728B52AA6E4}">
                <adec:decorative xmlns:adec="http://schemas.microsoft.com/office/drawing/2017/decorative" val="1"/>
              </a:ext>
            </a:extLst>
          </p:cNvPr>
          <p:cNvSpPr/>
          <p:nvPr/>
        </p:nvSpPr>
        <p:spPr bwMode="auto">
          <a:xfrm>
            <a:off x="228418" y="1731663"/>
            <a:ext cx="2226820" cy="676908"/>
          </a:xfrm>
          <a:prstGeom prst="rect">
            <a:avLst/>
          </a:prstGeom>
          <a:noFill/>
          <a:ln w="19050">
            <a:solidFill>
              <a:schemeClr val="tx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pic>
        <p:nvPicPr>
          <p:cNvPr id="89" name="Graphic 88" descr="Azure VMware Solution Private Cloud">
            <a:extLst>
              <a:ext uri="{FF2B5EF4-FFF2-40B4-BE49-F238E27FC236}">
                <a16:creationId xmlns:a16="http://schemas.microsoft.com/office/drawing/2014/main" id="{A2E4A1D0-6962-EC94-9B16-FA3DF9651D7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4698" y="1803235"/>
            <a:ext cx="412725" cy="412725"/>
          </a:xfrm>
          <a:prstGeom prst="rect">
            <a:avLst/>
          </a:prstGeom>
        </p:spPr>
      </p:pic>
      <p:sp>
        <p:nvSpPr>
          <p:cNvPr id="90" name="TextBox 89">
            <a:extLst>
              <a:ext uri="{FF2B5EF4-FFF2-40B4-BE49-F238E27FC236}">
                <a16:creationId xmlns:a16="http://schemas.microsoft.com/office/drawing/2014/main" id="{3B52D9AB-C83D-8A7B-6CB1-3890F34036C6}"/>
              </a:ext>
            </a:extLst>
          </p:cNvPr>
          <p:cNvSpPr txBox="1"/>
          <p:nvPr/>
        </p:nvSpPr>
        <p:spPr>
          <a:xfrm>
            <a:off x="6428721" y="1596036"/>
            <a:ext cx="1229184"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a:p>
            <a:pPr defTabSz="914093">
              <a:defRPr/>
            </a:pPr>
            <a:r>
              <a:rPr lang="en-US" sz="1100" dirty="0">
                <a:solidFill>
                  <a:srgbClr val="000000"/>
                </a:solidFill>
                <a:latin typeface="Segoe UI"/>
              </a:rPr>
              <a:t>Gateway A</a:t>
            </a:r>
          </a:p>
        </p:txBody>
      </p:sp>
      <p:sp>
        <p:nvSpPr>
          <p:cNvPr id="91" name="Rectangle 90">
            <a:extLst>
              <a:ext uri="{FF2B5EF4-FFF2-40B4-BE49-F238E27FC236}">
                <a16:creationId xmlns:a16="http://schemas.microsoft.com/office/drawing/2014/main" id="{8D19ACFB-A89C-90E3-12BB-3AF9882599BC}"/>
              </a:ext>
              <a:ext uri="{C183D7F6-B498-43B3-948B-1728B52AA6E4}">
                <adec:decorative xmlns:adec="http://schemas.microsoft.com/office/drawing/2017/decorative" val="1"/>
              </a:ext>
            </a:extLst>
          </p:cNvPr>
          <p:cNvSpPr/>
          <p:nvPr/>
        </p:nvSpPr>
        <p:spPr bwMode="auto">
          <a:xfrm>
            <a:off x="1356252" y="6023899"/>
            <a:ext cx="5770941" cy="724662"/>
          </a:xfrm>
          <a:prstGeom prst="rect">
            <a:avLst/>
          </a:prstGeom>
          <a:solidFill>
            <a:schemeClr val="bg1"/>
          </a:solidFill>
          <a:ln w="19050">
            <a:solidFill>
              <a:schemeClr val="tx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92" name="TextBox 91">
            <a:extLst>
              <a:ext uri="{FF2B5EF4-FFF2-40B4-BE49-F238E27FC236}">
                <a16:creationId xmlns:a16="http://schemas.microsoft.com/office/drawing/2014/main" id="{2C9B3B47-6245-8FFC-63A3-10062802099F}"/>
              </a:ext>
            </a:extLst>
          </p:cNvPr>
          <p:cNvSpPr txBox="1"/>
          <p:nvPr/>
        </p:nvSpPr>
        <p:spPr>
          <a:xfrm>
            <a:off x="1923144" y="6122337"/>
            <a:ext cx="2469338" cy="338466"/>
          </a:xfrm>
          <a:prstGeom prst="rect">
            <a:avLst/>
          </a:prstGeom>
          <a:noFill/>
        </p:spPr>
        <p:txBody>
          <a:bodyPr wrap="square" lIns="0" tIns="0" rIns="0" bIns="0" rtlCol="0">
            <a:spAutoFit/>
          </a:bodyPr>
          <a:lstStyle/>
          <a:p>
            <a:pPr defTabSz="914093">
              <a:defRPr/>
            </a:pPr>
            <a:r>
              <a:rPr lang="en-US" sz="1100" dirty="0">
                <a:solidFill>
                  <a:srgbClr val="000000"/>
                </a:solidFill>
                <a:latin typeface="Segoe UI"/>
              </a:rPr>
              <a:t>Customer Data Center</a:t>
            </a:r>
          </a:p>
          <a:p>
            <a:pPr defTabSz="914093">
              <a:defRPr/>
            </a:pPr>
            <a:r>
              <a:rPr lang="en-US" sz="1100" dirty="0">
                <a:solidFill>
                  <a:srgbClr val="000000"/>
                </a:solidFill>
                <a:latin typeface="Segoe UI"/>
              </a:rPr>
              <a:t>(On-Premises, or Co-Lo)</a:t>
            </a:r>
          </a:p>
        </p:txBody>
      </p:sp>
      <p:sp>
        <p:nvSpPr>
          <p:cNvPr id="93" name="Rectangle 92">
            <a:extLst>
              <a:ext uri="{FF2B5EF4-FFF2-40B4-BE49-F238E27FC236}">
                <a16:creationId xmlns:a16="http://schemas.microsoft.com/office/drawing/2014/main" id="{C5151F90-3898-4228-C84C-169EA78527AF}"/>
              </a:ext>
              <a:ext uri="{C183D7F6-B498-43B3-948B-1728B52AA6E4}">
                <adec:decorative xmlns:adec="http://schemas.microsoft.com/office/drawing/2017/decorative" val="1"/>
              </a:ext>
            </a:extLst>
          </p:cNvPr>
          <p:cNvSpPr/>
          <p:nvPr/>
        </p:nvSpPr>
        <p:spPr bwMode="auto">
          <a:xfrm>
            <a:off x="7739816" y="1455012"/>
            <a:ext cx="2155115" cy="1524217"/>
          </a:xfrm>
          <a:prstGeom prst="rect">
            <a:avLst/>
          </a:prstGeom>
          <a:noFill/>
          <a:ln w="1905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pic>
        <p:nvPicPr>
          <p:cNvPr id="95" name="グラフィックス 77" descr="Azure Virtual Network Gateway">
            <a:extLst>
              <a:ext uri="{FF2B5EF4-FFF2-40B4-BE49-F238E27FC236}">
                <a16:creationId xmlns:a16="http://schemas.microsoft.com/office/drawing/2014/main" id="{7F171FF8-13DC-626A-8B7A-9FB73E02C71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533892" y="1867854"/>
            <a:ext cx="411843" cy="411843"/>
          </a:xfrm>
          <a:prstGeom prst="rect">
            <a:avLst/>
          </a:prstGeom>
        </p:spPr>
      </p:pic>
      <p:pic>
        <p:nvPicPr>
          <p:cNvPr id="97" name="Virtual Data Center" descr="Virtual Data Center">
            <a:extLst>
              <a:ext uri="{FF2B5EF4-FFF2-40B4-BE49-F238E27FC236}">
                <a16:creationId xmlns:a16="http://schemas.microsoft.com/office/drawing/2014/main" id="{235EDF33-6EE2-4ED9-54E4-437C979B19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08833" y="6062855"/>
            <a:ext cx="457431" cy="457431"/>
          </a:xfrm>
          <a:prstGeom prst="rect">
            <a:avLst/>
          </a:prstGeom>
        </p:spPr>
      </p:pic>
      <p:sp>
        <p:nvSpPr>
          <p:cNvPr id="98" name="TextBox 97">
            <a:extLst>
              <a:ext uri="{FF2B5EF4-FFF2-40B4-BE49-F238E27FC236}">
                <a16:creationId xmlns:a16="http://schemas.microsoft.com/office/drawing/2014/main" id="{E7D17F01-0A85-6447-3ABB-DA25026A6D09}"/>
              </a:ext>
            </a:extLst>
          </p:cNvPr>
          <p:cNvSpPr txBox="1"/>
          <p:nvPr/>
        </p:nvSpPr>
        <p:spPr>
          <a:xfrm>
            <a:off x="3919358" y="1516869"/>
            <a:ext cx="1600983"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Dedicated Microsoft</a:t>
            </a:r>
          </a:p>
          <a:p>
            <a:pPr defTabSz="914093">
              <a:defRPr/>
            </a:pPr>
            <a:r>
              <a:rPr lang="en-US" sz="1100" dirty="0">
                <a:solidFill>
                  <a:srgbClr val="000000"/>
                </a:solidFill>
                <a:latin typeface="Segoe UI"/>
              </a:rPr>
              <a:t>Enterprise Edge (D-MSEE)</a:t>
            </a:r>
          </a:p>
        </p:txBody>
      </p:sp>
      <p:sp>
        <p:nvSpPr>
          <p:cNvPr id="99" name="TextBox 98">
            <a:extLst>
              <a:ext uri="{FF2B5EF4-FFF2-40B4-BE49-F238E27FC236}">
                <a16:creationId xmlns:a16="http://schemas.microsoft.com/office/drawing/2014/main" id="{87AA0156-B4EA-B6DD-867F-651F648C3CAD}"/>
              </a:ext>
            </a:extLst>
          </p:cNvPr>
          <p:cNvSpPr txBox="1"/>
          <p:nvPr/>
        </p:nvSpPr>
        <p:spPr>
          <a:xfrm>
            <a:off x="2488023" y="1549808"/>
            <a:ext cx="1267646"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p:txBody>
      </p:sp>
      <p:pic>
        <p:nvPicPr>
          <p:cNvPr id="100" name="グラフィックス 37" descr="Azure ExpressRoute">
            <a:extLst>
              <a:ext uri="{FF2B5EF4-FFF2-40B4-BE49-F238E27FC236}">
                <a16:creationId xmlns:a16="http://schemas.microsoft.com/office/drawing/2014/main" id="{56DB9742-C203-0C2F-6B53-BBE1954209F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828757" y="1691868"/>
            <a:ext cx="411843" cy="411843"/>
          </a:xfrm>
          <a:prstGeom prst="rect">
            <a:avLst/>
          </a:prstGeom>
        </p:spPr>
      </p:pic>
      <p:cxnSp>
        <p:nvCxnSpPr>
          <p:cNvPr id="101" name="Connector: Elbow 61">
            <a:extLst>
              <a:ext uri="{FF2B5EF4-FFF2-40B4-BE49-F238E27FC236}">
                <a16:creationId xmlns:a16="http://schemas.microsoft.com/office/drawing/2014/main" id="{014D98B3-5E89-D0AA-6FBB-936411362C49}"/>
              </a:ext>
            </a:extLst>
          </p:cNvPr>
          <p:cNvCxnSpPr>
            <a:cxnSpLocks/>
            <a:stCxn id="88" idx="3"/>
            <a:endCxn id="95" idx="1"/>
          </p:cNvCxnSpPr>
          <p:nvPr/>
        </p:nvCxnSpPr>
        <p:spPr>
          <a:xfrm>
            <a:off x="2455238" y="2070117"/>
            <a:ext cx="5078654" cy="3659"/>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pic>
        <p:nvPicPr>
          <p:cNvPr id="102" name="Graphic 101" descr="Dedicated Microsoft Enterprise Edge Router for Azure VMware Solution infrastructure">
            <a:extLst>
              <a:ext uri="{FF2B5EF4-FFF2-40B4-BE49-F238E27FC236}">
                <a16:creationId xmlns:a16="http://schemas.microsoft.com/office/drawing/2014/main" id="{9ABEB4A5-49E1-1ABF-6761-84AC4C8CC07B}"/>
              </a:ext>
            </a:extLst>
          </p:cNvPr>
          <p:cNvPicPr>
            <a:picLocks noChangeAspect="1"/>
          </p:cNvPicPr>
          <p:nvPr/>
        </p:nvPicPr>
        <p:blipFill>
          <a:blip r:embed="rId11">
            <a:biLevel thresh="75000"/>
            <a:extLst>
              <a:ext uri="{96DAC541-7B7A-43D3-8B79-37D633B846F1}">
                <asvg:svgBlip xmlns:asvg="http://schemas.microsoft.com/office/drawing/2016/SVG/main" r:embed="rId12"/>
              </a:ext>
            </a:extLst>
          </a:blip>
          <a:stretch>
            <a:fillRect/>
          </a:stretch>
        </p:blipFill>
        <p:spPr>
          <a:xfrm>
            <a:off x="3596234" y="1848754"/>
            <a:ext cx="448450" cy="448450"/>
          </a:xfrm>
          <a:prstGeom prst="rect">
            <a:avLst/>
          </a:prstGeom>
        </p:spPr>
      </p:pic>
      <p:sp>
        <p:nvSpPr>
          <p:cNvPr id="105" name="TextBox 104">
            <a:extLst>
              <a:ext uri="{FF2B5EF4-FFF2-40B4-BE49-F238E27FC236}">
                <a16:creationId xmlns:a16="http://schemas.microsoft.com/office/drawing/2014/main" id="{BC8D1009-1B92-51B1-B0E2-8502B367E76F}"/>
              </a:ext>
            </a:extLst>
          </p:cNvPr>
          <p:cNvSpPr txBox="1"/>
          <p:nvPr/>
        </p:nvSpPr>
        <p:spPr>
          <a:xfrm>
            <a:off x="3924030" y="3437641"/>
            <a:ext cx="1445532"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Microsoft</a:t>
            </a:r>
          </a:p>
          <a:p>
            <a:pPr defTabSz="914093">
              <a:defRPr/>
            </a:pPr>
            <a:r>
              <a:rPr lang="en-US" sz="1100" dirty="0">
                <a:solidFill>
                  <a:srgbClr val="000000"/>
                </a:solidFill>
                <a:latin typeface="Segoe UI"/>
              </a:rPr>
              <a:t>Enterprise Edge (MSEE)</a:t>
            </a:r>
          </a:p>
        </p:txBody>
      </p:sp>
      <p:pic>
        <p:nvPicPr>
          <p:cNvPr id="106" name="Graphic 105" descr="Dedicated Microsoft Enterprise Edge Router for Azure VMware Solution infrastructure">
            <a:extLst>
              <a:ext uri="{FF2B5EF4-FFF2-40B4-BE49-F238E27FC236}">
                <a16:creationId xmlns:a16="http://schemas.microsoft.com/office/drawing/2014/main" id="{6E558229-87F7-CBD7-C91E-283A3025DD2E}"/>
              </a:ext>
            </a:extLst>
          </p:cNvPr>
          <p:cNvPicPr>
            <a:picLocks noChangeAspect="1"/>
          </p:cNvPicPr>
          <p:nvPr/>
        </p:nvPicPr>
        <p:blipFill>
          <a:blip r:embed="rId11">
            <a:biLevel thresh="75000"/>
            <a:extLst>
              <a:ext uri="{96DAC541-7B7A-43D3-8B79-37D633B846F1}">
                <asvg:svgBlip xmlns:asvg="http://schemas.microsoft.com/office/drawing/2016/SVG/main" r:embed="rId12"/>
              </a:ext>
            </a:extLst>
          </a:blip>
          <a:stretch>
            <a:fillRect/>
          </a:stretch>
        </p:blipFill>
        <p:spPr>
          <a:xfrm>
            <a:off x="3590913" y="3778779"/>
            <a:ext cx="448450" cy="448450"/>
          </a:xfrm>
          <a:prstGeom prst="rect">
            <a:avLst/>
          </a:prstGeom>
        </p:spPr>
      </p:pic>
      <p:sp>
        <p:nvSpPr>
          <p:cNvPr id="107" name="TextBox 106">
            <a:extLst>
              <a:ext uri="{FF2B5EF4-FFF2-40B4-BE49-F238E27FC236}">
                <a16:creationId xmlns:a16="http://schemas.microsoft.com/office/drawing/2014/main" id="{5DE8A35D-C4EF-2412-8B21-2051C0B54882}"/>
              </a:ext>
            </a:extLst>
          </p:cNvPr>
          <p:cNvSpPr txBox="1"/>
          <p:nvPr/>
        </p:nvSpPr>
        <p:spPr>
          <a:xfrm>
            <a:off x="4075489" y="6282807"/>
            <a:ext cx="953539"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Customer Edge</a:t>
            </a:r>
          </a:p>
          <a:p>
            <a:pPr defTabSz="914093">
              <a:defRPr/>
            </a:pPr>
            <a:r>
              <a:rPr lang="en-US" sz="1100" dirty="0">
                <a:solidFill>
                  <a:srgbClr val="000000"/>
                </a:solidFill>
                <a:latin typeface="Segoe UI"/>
              </a:rPr>
              <a:t>Router</a:t>
            </a:r>
          </a:p>
        </p:txBody>
      </p:sp>
      <p:pic>
        <p:nvPicPr>
          <p:cNvPr id="108" name="Graphic 107" descr="Dedicated Microsoft Enterprise Edge Router for Azure VMware Solution infrastructure">
            <a:extLst>
              <a:ext uri="{FF2B5EF4-FFF2-40B4-BE49-F238E27FC236}">
                <a16:creationId xmlns:a16="http://schemas.microsoft.com/office/drawing/2014/main" id="{218BE515-AF20-32F8-D5D7-EAE8C717940D}"/>
              </a:ext>
            </a:extLst>
          </p:cNvPr>
          <p:cNvPicPr>
            <a:picLocks noChangeAspect="1"/>
          </p:cNvPicPr>
          <p:nvPr/>
        </p:nvPicPr>
        <p:blipFill>
          <a:blip r:embed="rId11">
            <a:biLevel thresh="75000"/>
            <a:extLst>
              <a:ext uri="{96DAC541-7B7A-43D3-8B79-37D633B846F1}">
                <asvg:svgBlip xmlns:asvg="http://schemas.microsoft.com/office/drawing/2016/SVG/main" r:embed="rId12"/>
              </a:ext>
            </a:extLst>
          </a:blip>
          <a:stretch>
            <a:fillRect/>
          </a:stretch>
        </p:blipFill>
        <p:spPr>
          <a:xfrm>
            <a:off x="3592777" y="6226956"/>
            <a:ext cx="448450" cy="448450"/>
          </a:xfrm>
          <a:prstGeom prst="rect">
            <a:avLst/>
          </a:prstGeom>
        </p:spPr>
      </p:pic>
      <p:cxnSp>
        <p:nvCxnSpPr>
          <p:cNvPr id="109" name="Connector: Elbow 61">
            <a:extLst>
              <a:ext uri="{FF2B5EF4-FFF2-40B4-BE49-F238E27FC236}">
                <a16:creationId xmlns:a16="http://schemas.microsoft.com/office/drawing/2014/main" id="{656B20C0-4C65-B1A9-660E-FA61000C2524}"/>
              </a:ext>
            </a:extLst>
          </p:cNvPr>
          <p:cNvCxnSpPr>
            <a:cxnSpLocks/>
            <a:stCxn id="108" idx="0"/>
            <a:endCxn id="106" idx="2"/>
          </p:cNvCxnSpPr>
          <p:nvPr/>
        </p:nvCxnSpPr>
        <p:spPr>
          <a:xfrm flipH="1" flipV="1">
            <a:off x="3815138" y="4227229"/>
            <a:ext cx="1864" cy="1999727"/>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11" name="TextBox 110">
            <a:extLst>
              <a:ext uri="{FF2B5EF4-FFF2-40B4-BE49-F238E27FC236}">
                <a16:creationId xmlns:a16="http://schemas.microsoft.com/office/drawing/2014/main" id="{A1FF2B55-A61A-887E-7AB5-861CD38D118C}"/>
              </a:ext>
            </a:extLst>
          </p:cNvPr>
          <p:cNvSpPr txBox="1"/>
          <p:nvPr/>
        </p:nvSpPr>
        <p:spPr>
          <a:xfrm>
            <a:off x="4396656" y="5634452"/>
            <a:ext cx="1267646"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p:txBody>
      </p:sp>
      <p:pic>
        <p:nvPicPr>
          <p:cNvPr id="112" name="グラフィックス 37" descr="Azure ExpressRoute">
            <a:extLst>
              <a:ext uri="{FF2B5EF4-FFF2-40B4-BE49-F238E27FC236}">
                <a16:creationId xmlns:a16="http://schemas.microsoft.com/office/drawing/2014/main" id="{66353AA1-E11D-DCF0-1D77-3946120A0A5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905074" y="5510481"/>
            <a:ext cx="411843" cy="411843"/>
          </a:xfrm>
          <a:prstGeom prst="rect">
            <a:avLst/>
          </a:prstGeom>
        </p:spPr>
      </p:pic>
      <p:sp>
        <p:nvSpPr>
          <p:cNvPr id="114" name="TextBox 113">
            <a:extLst>
              <a:ext uri="{FF2B5EF4-FFF2-40B4-BE49-F238E27FC236}">
                <a16:creationId xmlns:a16="http://schemas.microsoft.com/office/drawing/2014/main" id="{4F74BB9F-FEC3-80B9-C621-C63462A8DB17}"/>
              </a:ext>
            </a:extLst>
          </p:cNvPr>
          <p:cNvSpPr txBox="1"/>
          <p:nvPr/>
        </p:nvSpPr>
        <p:spPr>
          <a:xfrm>
            <a:off x="6428721" y="4224639"/>
            <a:ext cx="1229184"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a:p>
            <a:pPr defTabSz="914093">
              <a:defRPr/>
            </a:pPr>
            <a:r>
              <a:rPr lang="en-US" sz="1100" dirty="0">
                <a:solidFill>
                  <a:srgbClr val="000000"/>
                </a:solidFill>
                <a:latin typeface="Segoe UI"/>
              </a:rPr>
              <a:t>Gateway B</a:t>
            </a:r>
          </a:p>
        </p:txBody>
      </p:sp>
      <p:pic>
        <p:nvPicPr>
          <p:cNvPr id="115" name="グラフィックス 39" descr="Azure Virtual Network">
            <a:extLst>
              <a:ext uri="{FF2B5EF4-FFF2-40B4-BE49-F238E27FC236}">
                <a16:creationId xmlns:a16="http://schemas.microsoft.com/office/drawing/2014/main" id="{6B444A98-61FF-7CFF-D4DF-6845540B608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7903639" y="3280989"/>
            <a:ext cx="411843" cy="411843"/>
          </a:xfrm>
          <a:prstGeom prst="rect">
            <a:avLst/>
          </a:prstGeom>
        </p:spPr>
      </p:pic>
      <p:sp>
        <p:nvSpPr>
          <p:cNvPr id="116" name="Rectangle 115">
            <a:extLst>
              <a:ext uri="{FF2B5EF4-FFF2-40B4-BE49-F238E27FC236}">
                <a16:creationId xmlns:a16="http://schemas.microsoft.com/office/drawing/2014/main" id="{E4450F38-5316-82C1-279A-D88D53FABA85}"/>
              </a:ext>
              <a:ext uri="{C183D7F6-B498-43B3-948B-1728B52AA6E4}">
                <adec:decorative xmlns:adec="http://schemas.microsoft.com/office/drawing/2017/decorative" val="1"/>
              </a:ext>
            </a:extLst>
          </p:cNvPr>
          <p:cNvSpPr/>
          <p:nvPr/>
        </p:nvSpPr>
        <p:spPr bwMode="auto">
          <a:xfrm>
            <a:off x="7739816" y="3213342"/>
            <a:ext cx="2155115" cy="1524217"/>
          </a:xfrm>
          <a:prstGeom prst="rect">
            <a:avLst/>
          </a:prstGeom>
          <a:noFill/>
          <a:ln w="1905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117" name="TextBox 116">
            <a:extLst>
              <a:ext uri="{FF2B5EF4-FFF2-40B4-BE49-F238E27FC236}">
                <a16:creationId xmlns:a16="http://schemas.microsoft.com/office/drawing/2014/main" id="{2D6637C3-ACC4-760C-501C-B64280BCBD0B}"/>
              </a:ext>
            </a:extLst>
          </p:cNvPr>
          <p:cNvSpPr txBox="1"/>
          <p:nvPr/>
        </p:nvSpPr>
        <p:spPr>
          <a:xfrm>
            <a:off x="8403518" y="3403551"/>
            <a:ext cx="1014701" cy="169277"/>
          </a:xfrm>
          <a:prstGeom prst="rect">
            <a:avLst/>
          </a:prstGeom>
          <a:noFill/>
        </p:spPr>
        <p:txBody>
          <a:bodyPr wrap="none" lIns="0" tIns="0" rIns="0" bIns="0" rtlCol="0">
            <a:spAutoFit/>
          </a:bodyPr>
          <a:lstStyle/>
          <a:p>
            <a:pPr algn="l"/>
            <a:r>
              <a:rPr lang="en-US" sz="1100" dirty="0"/>
              <a:t>Azure Hub VNet</a:t>
            </a:r>
          </a:p>
        </p:txBody>
      </p:sp>
      <p:pic>
        <p:nvPicPr>
          <p:cNvPr id="118" name="グラフィックス 77" descr="Azure Virtual Network Gateway">
            <a:extLst>
              <a:ext uri="{FF2B5EF4-FFF2-40B4-BE49-F238E27FC236}">
                <a16:creationId xmlns:a16="http://schemas.microsoft.com/office/drawing/2014/main" id="{DA2CFF71-B4D8-CC6A-AC18-33CA63F08AA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546877" y="3776107"/>
            <a:ext cx="411843" cy="411843"/>
          </a:xfrm>
          <a:prstGeom prst="rect">
            <a:avLst/>
          </a:prstGeom>
        </p:spPr>
      </p:pic>
      <p:cxnSp>
        <p:nvCxnSpPr>
          <p:cNvPr id="121" name="Connector: Elbow 61">
            <a:extLst>
              <a:ext uri="{FF2B5EF4-FFF2-40B4-BE49-F238E27FC236}">
                <a16:creationId xmlns:a16="http://schemas.microsoft.com/office/drawing/2014/main" id="{C6640EEF-F989-DD30-E47F-622A6827BF8D}"/>
              </a:ext>
            </a:extLst>
          </p:cNvPr>
          <p:cNvCxnSpPr>
            <a:cxnSpLocks/>
            <a:stCxn id="106" idx="3"/>
            <a:endCxn id="118" idx="1"/>
          </p:cNvCxnSpPr>
          <p:nvPr/>
        </p:nvCxnSpPr>
        <p:spPr>
          <a:xfrm flipV="1">
            <a:off x="4039363" y="3982029"/>
            <a:ext cx="3507514" cy="20975"/>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grpSp>
        <p:nvGrpSpPr>
          <p:cNvPr id="123" name="cloud 1" descr="cloud, delivery">
            <a:extLst>
              <a:ext uri="{FF2B5EF4-FFF2-40B4-BE49-F238E27FC236}">
                <a16:creationId xmlns:a16="http://schemas.microsoft.com/office/drawing/2014/main" id="{6B94923F-4DA1-7593-E962-AC2347776AC2}"/>
              </a:ext>
            </a:extLst>
          </p:cNvPr>
          <p:cNvGrpSpPr>
            <a:grpSpLocks noChangeAspect="1"/>
          </p:cNvGrpSpPr>
          <p:nvPr/>
        </p:nvGrpSpPr>
        <p:grpSpPr bwMode="auto">
          <a:xfrm>
            <a:off x="10825400" y="2766770"/>
            <a:ext cx="663848" cy="412833"/>
            <a:chOff x="1008" y="846"/>
            <a:chExt cx="320" cy="199"/>
          </a:xfrm>
        </p:grpSpPr>
        <p:sp>
          <p:nvSpPr>
            <p:cNvPr id="124" name="AutoShape 3">
              <a:extLst>
                <a:ext uri="{FF2B5EF4-FFF2-40B4-BE49-F238E27FC236}">
                  <a16:creationId xmlns:a16="http://schemas.microsoft.com/office/drawing/2014/main" id="{BB3A377A-2CE6-D528-E1C1-6C8B03A9BB23}"/>
                </a:ext>
              </a:extLst>
            </p:cNvPr>
            <p:cNvSpPr>
              <a:spLocks noChangeAspect="1" noChangeArrowheads="1" noTextEdit="1"/>
            </p:cNvSpPr>
            <p:nvPr/>
          </p:nvSpPr>
          <p:spPr bwMode="auto">
            <a:xfrm>
              <a:off x="1008" y="846"/>
              <a:ext cx="320" cy="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5">
              <a:extLst>
                <a:ext uri="{FF2B5EF4-FFF2-40B4-BE49-F238E27FC236}">
                  <a16:creationId xmlns:a16="http://schemas.microsoft.com/office/drawing/2014/main" id="{3958E43A-78B4-A98E-57B5-EB94FEADBEFC}"/>
                </a:ext>
              </a:extLst>
            </p:cNvPr>
            <p:cNvSpPr>
              <a:spLocks/>
            </p:cNvSpPr>
            <p:nvPr/>
          </p:nvSpPr>
          <p:spPr bwMode="auto">
            <a:xfrm>
              <a:off x="1015" y="851"/>
              <a:ext cx="306" cy="187"/>
            </a:xfrm>
            <a:custGeom>
              <a:avLst/>
              <a:gdLst>
                <a:gd name="T0" fmla="*/ 113 w 172"/>
                <a:gd name="T1" fmla="*/ 103 h 104"/>
                <a:gd name="T2" fmla="*/ 146 w 172"/>
                <a:gd name="T3" fmla="*/ 103 h 104"/>
                <a:gd name="T4" fmla="*/ 172 w 172"/>
                <a:gd name="T5" fmla="*/ 77 h 104"/>
                <a:gd name="T6" fmla="*/ 146 w 172"/>
                <a:gd name="T7" fmla="*/ 51 h 104"/>
                <a:gd name="T8" fmla="*/ 135 w 172"/>
                <a:gd name="T9" fmla="*/ 54 h 104"/>
                <a:gd name="T10" fmla="*/ 138 w 172"/>
                <a:gd name="T11" fmla="*/ 40 h 104"/>
                <a:gd name="T12" fmla="*/ 98 w 172"/>
                <a:gd name="T13" fmla="*/ 0 h 104"/>
                <a:gd name="T14" fmla="*/ 60 w 172"/>
                <a:gd name="T15" fmla="*/ 31 h 104"/>
                <a:gd name="T16" fmla="*/ 44 w 172"/>
                <a:gd name="T17" fmla="*/ 24 h 104"/>
                <a:gd name="T18" fmla="*/ 23 w 172"/>
                <a:gd name="T19" fmla="*/ 46 h 104"/>
                <a:gd name="T20" fmla="*/ 23 w 172"/>
                <a:gd name="T21" fmla="*/ 46 h 104"/>
                <a:gd name="T22" fmla="*/ 0 w 172"/>
                <a:gd name="T23" fmla="*/ 74 h 104"/>
                <a:gd name="T24" fmla="*/ 29 w 172"/>
                <a:gd name="T25" fmla="*/ 103 h 104"/>
                <a:gd name="T26" fmla="*/ 55 w 172"/>
                <a:gd name="T27" fmla="*/ 104 h 104"/>
                <a:gd name="T28" fmla="*/ 99 w 172"/>
                <a:gd name="T29" fmla="*/ 7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4">
                  <a:moveTo>
                    <a:pt x="113" y="103"/>
                  </a:moveTo>
                  <a:cubicBezTo>
                    <a:pt x="132" y="103"/>
                    <a:pt x="146" y="103"/>
                    <a:pt x="146" y="103"/>
                  </a:cubicBezTo>
                  <a:cubicBezTo>
                    <a:pt x="160" y="103"/>
                    <a:pt x="172" y="92"/>
                    <a:pt x="172" y="77"/>
                  </a:cubicBezTo>
                  <a:cubicBezTo>
                    <a:pt x="172" y="63"/>
                    <a:pt x="160" y="51"/>
                    <a:pt x="146" y="51"/>
                  </a:cubicBezTo>
                  <a:cubicBezTo>
                    <a:pt x="142" y="51"/>
                    <a:pt x="139" y="52"/>
                    <a:pt x="135" y="54"/>
                  </a:cubicBezTo>
                  <a:cubicBezTo>
                    <a:pt x="137" y="49"/>
                    <a:pt x="138" y="45"/>
                    <a:pt x="138" y="40"/>
                  </a:cubicBezTo>
                  <a:cubicBezTo>
                    <a:pt x="138" y="18"/>
                    <a:pt x="120" y="0"/>
                    <a:pt x="98" y="0"/>
                  </a:cubicBezTo>
                  <a:cubicBezTo>
                    <a:pt x="79" y="0"/>
                    <a:pt x="64" y="13"/>
                    <a:pt x="60" y="31"/>
                  </a:cubicBezTo>
                  <a:cubicBezTo>
                    <a:pt x="56" y="27"/>
                    <a:pt x="50" y="24"/>
                    <a:pt x="44" y="24"/>
                  </a:cubicBezTo>
                  <a:cubicBezTo>
                    <a:pt x="33" y="24"/>
                    <a:pt x="23" y="34"/>
                    <a:pt x="23" y="46"/>
                  </a:cubicBezTo>
                  <a:cubicBezTo>
                    <a:pt x="23" y="46"/>
                    <a:pt x="23" y="46"/>
                    <a:pt x="23" y="46"/>
                  </a:cubicBezTo>
                  <a:cubicBezTo>
                    <a:pt x="10" y="49"/>
                    <a:pt x="0" y="60"/>
                    <a:pt x="0" y="74"/>
                  </a:cubicBezTo>
                  <a:cubicBezTo>
                    <a:pt x="0" y="90"/>
                    <a:pt x="13" y="103"/>
                    <a:pt x="29" y="103"/>
                  </a:cubicBezTo>
                  <a:cubicBezTo>
                    <a:pt x="30" y="103"/>
                    <a:pt x="30" y="104"/>
                    <a:pt x="55" y="104"/>
                  </a:cubicBezTo>
                  <a:cubicBezTo>
                    <a:pt x="76" y="104"/>
                    <a:pt x="80" y="95"/>
                    <a:pt x="99" y="74"/>
                  </a:cubicBezTo>
                </a:path>
              </a:pathLst>
            </a:custGeom>
            <a:noFill/>
            <a:ln w="19050" cap="rnd">
              <a:solidFill>
                <a:srgbClr val="0078D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Freeform 6">
              <a:extLst>
                <a:ext uri="{FF2B5EF4-FFF2-40B4-BE49-F238E27FC236}">
                  <a16:creationId xmlns:a16="http://schemas.microsoft.com/office/drawing/2014/main" id="{5B281FAB-3EF1-6493-EE43-FEE5E133C8E2}"/>
                </a:ext>
              </a:extLst>
            </p:cNvPr>
            <p:cNvSpPr>
              <a:spLocks/>
            </p:cNvSpPr>
            <p:nvPr/>
          </p:nvSpPr>
          <p:spPr bwMode="auto">
            <a:xfrm>
              <a:off x="1172" y="957"/>
              <a:ext cx="35" cy="40"/>
            </a:xfrm>
            <a:custGeom>
              <a:avLst/>
              <a:gdLst>
                <a:gd name="T0" fmla="*/ 0 w 35"/>
                <a:gd name="T1" fmla="*/ 16 h 40"/>
                <a:gd name="T2" fmla="*/ 35 w 35"/>
                <a:gd name="T3" fmla="*/ 0 h 40"/>
                <a:gd name="T4" fmla="*/ 33 w 35"/>
                <a:gd name="T5" fmla="*/ 40 h 40"/>
                <a:gd name="T6" fmla="*/ 0 w 35"/>
                <a:gd name="T7" fmla="*/ 16 h 40"/>
              </a:gdLst>
              <a:ahLst/>
              <a:cxnLst>
                <a:cxn ang="0">
                  <a:pos x="T0" y="T1"/>
                </a:cxn>
                <a:cxn ang="0">
                  <a:pos x="T2" y="T3"/>
                </a:cxn>
                <a:cxn ang="0">
                  <a:pos x="T4" y="T5"/>
                </a:cxn>
                <a:cxn ang="0">
                  <a:pos x="T6" y="T7"/>
                </a:cxn>
              </a:cxnLst>
              <a:rect l="0" t="0" r="r" b="b"/>
              <a:pathLst>
                <a:path w="35" h="40">
                  <a:moveTo>
                    <a:pt x="0" y="16"/>
                  </a:moveTo>
                  <a:lnTo>
                    <a:pt x="35" y="0"/>
                  </a:lnTo>
                  <a:lnTo>
                    <a:pt x="33" y="40"/>
                  </a:lnTo>
                  <a:lnTo>
                    <a:pt x="0" y="16"/>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7" name="TextBox 126">
            <a:extLst>
              <a:ext uri="{FF2B5EF4-FFF2-40B4-BE49-F238E27FC236}">
                <a16:creationId xmlns:a16="http://schemas.microsoft.com/office/drawing/2014/main" id="{A3C2F5A8-8857-8AFD-547A-2BC4CE6BEF79}"/>
              </a:ext>
            </a:extLst>
          </p:cNvPr>
          <p:cNvSpPr txBox="1"/>
          <p:nvPr/>
        </p:nvSpPr>
        <p:spPr>
          <a:xfrm>
            <a:off x="10912064" y="3230227"/>
            <a:ext cx="490519" cy="169277"/>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Internet</a:t>
            </a:r>
          </a:p>
        </p:txBody>
      </p:sp>
      <p:pic>
        <p:nvPicPr>
          <p:cNvPr id="128" name="グラフィックス 39" descr="Azure Virtual Network">
            <a:extLst>
              <a:ext uri="{FF2B5EF4-FFF2-40B4-BE49-F238E27FC236}">
                <a16:creationId xmlns:a16="http://schemas.microsoft.com/office/drawing/2014/main" id="{C5F1D5FA-77EF-988E-B184-1BEFF512823D}"/>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8611452" y="4986720"/>
            <a:ext cx="411843" cy="411843"/>
          </a:xfrm>
          <a:prstGeom prst="rect">
            <a:avLst/>
          </a:prstGeom>
        </p:spPr>
      </p:pic>
      <p:sp>
        <p:nvSpPr>
          <p:cNvPr id="129" name="TextBox 128">
            <a:extLst>
              <a:ext uri="{FF2B5EF4-FFF2-40B4-BE49-F238E27FC236}">
                <a16:creationId xmlns:a16="http://schemas.microsoft.com/office/drawing/2014/main" id="{189891FA-9982-2CBE-CF7D-398060770F63}"/>
              </a:ext>
            </a:extLst>
          </p:cNvPr>
          <p:cNvSpPr txBox="1"/>
          <p:nvPr/>
        </p:nvSpPr>
        <p:spPr>
          <a:xfrm>
            <a:off x="7739813" y="5081662"/>
            <a:ext cx="799899"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Spoke VNets</a:t>
            </a:r>
          </a:p>
        </p:txBody>
      </p:sp>
      <p:cxnSp>
        <p:nvCxnSpPr>
          <p:cNvPr id="131" name="Connector: Elbow 61">
            <a:extLst>
              <a:ext uri="{FF2B5EF4-FFF2-40B4-BE49-F238E27FC236}">
                <a16:creationId xmlns:a16="http://schemas.microsoft.com/office/drawing/2014/main" id="{2EE4CF9B-2A95-0EC8-97D9-93EB24D64EDF}"/>
              </a:ext>
            </a:extLst>
          </p:cNvPr>
          <p:cNvCxnSpPr>
            <a:cxnSpLocks/>
            <a:stCxn id="116" idx="3"/>
            <a:endCxn id="125" idx="11"/>
          </p:cNvCxnSpPr>
          <p:nvPr/>
        </p:nvCxnSpPr>
        <p:spPr>
          <a:xfrm flipV="1">
            <a:off x="9894931" y="3053177"/>
            <a:ext cx="944991" cy="922274"/>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32" name="TextBox 131">
            <a:extLst>
              <a:ext uri="{FF2B5EF4-FFF2-40B4-BE49-F238E27FC236}">
                <a16:creationId xmlns:a16="http://schemas.microsoft.com/office/drawing/2014/main" id="{6F3F651A-D574-8637-F10F-045A0C391097}"/>
              </a:ext>
            </a:extLst>
          </p:cNvPr>
          <p:cNvSpPr txBox="1"/>
          <p:nvPr/>
        </p:nvSpPr>
        <p:spPr>
          <a:xfrm>
            <a:off x="7873498" y="4544393"/>
            <a:ext cx="1356140" cy="169277"/>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User Defined Routes</a:t>
            </a:r>
          </a:p>
        </p:txBody>
      </p:sp>
      <p:sp>
        <p:nvSpPr>
          <p:cNvPr id="133" name="TextBox 132">
            <a:extLst>
              <a:ext uri="{FF2B5EF4-FFF2-40B4-BE49-F238E27FC236}">
                <a16:creationId xmlns:a16="http://schemas.microsoft.com/office/drawing/2014/main" id="{455981D4-66B8-1A78-B15A-E4CE92B9C804}"/>
              </a:ext>
            </a:extLst>
          </p:cNvPr>
          <p:cNvSpPr txBox="1"/>
          <p:nvPr/>
        </p:nvSpPr>
        <p:spPr>
          <a:xfrm>
            <a:off x="7810640" y="2778995"/>
            <a:ext cx="1356140" cy="169277"/>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User Defined Routes</a:t>
            </a:r>
          </a:p>
        </p:txBody>
      </p:sp>
      <p:sp>
        <p:nvSpPr>
          <p:cNvPr id="134" name="TextBox 133">
            <a:extLst>
              <a:ext uri="{FF2B5EF4-FFF2-40B4-BE49-F238E27FC236}">
                <a16:creationId xmlns:a16="http://schemas.microsoft.com/office/drawing/2014/main" id="{68A6B206-595A-EE16-CBE5-6D81447C5C7D}"/>
              </a:ext>
            </a:extLst>
          </p:cNvPr>
          <p:cNvSpPr txBox="1"/>
          <p:nvPr/>
        </p:nvSpPr>
        <p:spPr>
          <a:xfrm>
            <a:off x="5112502" y="6226956"/>
            <a:ext cx="1909177" cy="338554"/>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Azure Default Route blocked</a:t>
            </a:r>
          </a:p>
          <a:p>
            <a:pPr defTabSz="914093">
              <a:defRPr/>
            </a:pPr>
            <a:r>
              <a:rPr lang="en-US" sz="1100" b="1" dirty="0">
                <a:solidFill>
                  <a:srgbClr val="000000"/>
                </a:solidFill>
                <a:latin typeface="Segoe UI"/>
              </a:rPr>
              <a:t>by Route Policy</a:t>
            </a:r>
          </a:p>
        </p:txBody>
      </p:sp>
      <p:cxnSp>
        <p:nvCxnSpPr>
          <p:cNvPr id="135" name="Connector: Elbow 61">
            <a:extLst>
              <a:ext uri="{FF2B5EF4-FFF2-40B4-BE49-F238E27FC236}">
                <a16:creationId xmlns:a16="http://schemas.microsoft.com/office/drawing/2014/main" id="{B258C62E-D8F2-70C5-BD39-481A575BA00D}"/>
              </a:ext>
            </a:extLst>
          </p:cNvPr>
          <p:cNvCxnSpPr>
            <a:cxnSpLocks/>
            <a:stCxn id="128" idx="0"/>
            <a:endCxn id="116" idx="2"/>
          </p:cNvCxnSpPr>
          <p:nvPr/>
        </p:nvCxnSpPr>
        <p:spPr>
          <a:xfrm flipV="1">
            <a:off x="8817374" y="4737559"/>
            <a:ext cx="0" cy="249161"/>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5940AEBA-CA61-5FEB-FD33-D967E90BC861}"/>
              </a:ext>
            </a:extLst>
          </p:cNvPr>
          <p:cNvSpPr txBox="1"/>
          <p:nvPr/>
        </p:nvSpPr>
        <p:spPr>
          <a:xfrm>
            <a:off x="7873498" y="4780944"/>
            <a:ext cx="827150"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VNet Peering</a:t>
            </a:r>
          </a:p>
        </p:txBody>
      </p:sp>
      <p:sp>
        <p:nvSpPr>
          <p:cNvPr id="137" name="TextBox 136">
            <a:extLst>
              <a:ext uri="{FF2B5EF4-FFF2-40B4-BE49-F238E27FC236}">
                <a16:creationId xmlns:a16="http://schemas.microsoft.com/office/drawing/2014/main" id="{BB7B00D4-84E0-0189-2C68-795D840FAABC}"/>
              </a:ext>
            </a:extLst>
          </p:cNvPr>
          <p:cNvSpPr txBox="1"/>
          <p:nvPr/>
        </p:nvSpPr>
        <p:spPr>
          <a:xfrm>
            <a:off x="4595470" y="2100162"/>
            <a:ext cx="1331846" cy="307777"/>
          </a:xfrm>
          <a:prstGeom prst="rect">
            <a:avLst/>
          </a:prstGeom>
          <a:noFill/>
        </p:spPr>
        <p:txBody>
          <a:bodyPr wrap="square" lIns="0" tIns="0" rIns="0" bIns="0" rtlCol="0">
            <a:spAutoFit/>
          </a:bodyPr>
          <a:lstStyle/>
          <a:p>
            <a:pPr algn="ctr"/>
            <a:r>
              <a:rPr lang="en-US" sz="1000" dirty="0"/>
              <a:t>ExpressRoute Connection</a:t>
            </a:r>
          </a:p>
        </p:txBody>
      </p:sp>
      <p:pic>
        <p:nvPicPr>
          <p:cNvPr id="138" name="Graphic 137" descr="Azure ExpressRoute Connection">
            <a:extLst>
              <a:ext uri="{FF2B5EF4-FFF2-40B4-BE49-F238E27FC236}">
                <a16:creationId xmlns:a16="http://schemas.microsoft.com/office/drawing/2014/main" id="{907CA89B-71B6-E54F-5C99-0DE875F97C3B}"/>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667058" y="1949439"/>
            <a:ext cx="275315" cy="275315"/>
          </a:xfrm>
          <a:prstGeom prst="rect">
            <a:avLst/>
          </a:prstGeom>
        </p:spPr>
      </p:pic>
      <p:pic>
        <p:nvPicPr>
          <p:cNvPr id="150" name="グラフィックス 39" descr="Azure Virtual Network">
            <a:extLst>
              <a:ext uri="{FF2B5EF4-FFF2-40B4-BE49-F238E27FC236}">
                <a16:creationId xmlns:a16="http://schemas.microsoft.com/office/drawing/2014/main" id="{B069F38D-3817-A539-80E8-2A6C3DF1D647}"/>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7877950" y="1517400"/>
            <a:ext cx="411843" cy="411843"/>
          </a:xfrm>
          <a:prstGeom prst="rect">
            <a:avLst/>
          </a:prstGeom>
        </p:spPr>
      </p:pic>
      <p:sp>
        <p:nvSpPr>
          <p:cNvPr id="151" name="TextBox 150">
            <a:extLst>
              <a:ext uri="{FF2B5EF4-FFF2-40B4-BE49-F238E27FC236}">
                <a16:creationId xmlns:a16="http://schemas.microsoft.com/office/drawing/2014/main" id="{EE55CAA2-17C2-9567-1784-36623B43483E}"/>
              </a:ext>
            </a:extLst>
          </p:cNvPr>
          <p:cNvSpPr txBox="1"/>
          <p:nvPr/>
        </p:nvSpPr>
        <p:spPr>
          <a:xfrm>
            <a:off x="8377829" y="1639962"/>
            <a:ext cx="1168590" cy="169277"/>
          </a:xfrm>
          <a:prstGeom prst="rect">
            <a:avLst/>
          </a:prstGeom>
          <a:noFill/>
        </p:spPr>
        <p:txBody>
          <a:bodyPr wrap="none" lIns="0" tIns="0" rIns="0" bIns="0" rtlCol="0">
            <a:spAutoFit/>
          </a:bodyPr>
          <a:lstStyle/>
          <a:p>
            <a:pPr algn="l"/>
            <a:r>
              <a:rPr lang="en-US" sz="1100" dirty="0"/>
              <a:t>Azure Transit VNet</a:t>
            </a:r>
          </a:p>
        </p:txBody>
      </p:sp>
      <p:cxnSp>
        <p:nvCxnSpPr>
          <p:cNvPr id="152" name="Connector: Elbow 61">
            <a:extLst>
              <a:ext uri="{FF2B5EF4-FFF2-40B4-BE49-F238E27FC236}">
                <a16:creationId xmlns:a16="http://schemas.microsoft.com/office/drawing/2014/main" id="{6EF5BEE3-EF2B-8F36-4E30-CC32145094C6}"/>
              </a:ext>
            </a:extLst>
          </p:cNvPr>
          <p:cNvCxnSpPr>
            <a:cxnSpLocks/>
            <a:stCxn id="116" idx="0"/>
            <a:endCxn id="93" idx="2"/>
          </p:cNvCxnSpPr>
          <p:nvPr/>
        </p:nvCxnSpPr>
        <p:spPr>
          <a:xfrm flipV="1">
            <a:off x="8817374" y="2979229"/>
            <a:ext cx="0" cy="234113"/>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53" name="TextBox 152">
            <a:extLst>
              <a:ext uri="{FF2B5EF4-FFF2-40B4-BE49-F238E27FC236}">
                <a16:creationId xmlns:a16="http://schemas.microsoft.com/office/drawing/2014/main" id="{09E49F40-7A62-9D53-8EEB-C96FF486A45C}"/>
              </a:ext>
            </a:extLst>
          </p:cNvPr>
          <p:cNvSpPr txBox="1"/>
          <p:nvPr/>
        </p:nvSpPr>
        <p:spPr>
          <a:xfrm>
            <a:off x="7876218" y="3024053"/>
            <a:ext cx="827150"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VNet Peering</a:t>
            </a:r>
          </a:p>
        </p:txBody>
      </p:sp>
      <p:pic>
        <p:nvPicPr>
          <p:cNvPr id="158" name="Picture 157">
            <a:extLst>
              <a:ext uri="{FF2B5EF4-FFF2-40B4-BE49-F238E27FC236}">
                <a16:creationId xmlns:a16="http://schemas.microsoft.com/office/drawing/2014/main" id="{959B3B43-A058-8F8D-DE6E-C36EEF524795}"/>
              </a:ext>
            </a:extLst>
          </p:cNvPr>
          <p:cNvPicPr>
            <a:picLocks noChangeAspect="1"/>
          </p:cNvPicPr>
          <p:nvPr/>
        </p:nvPicPr>
        <p:blipFill>
          <a:blip r:embed="rId17"/>
          <a:stretch>
            <a:fillRect/>
          </a:stretch>
        </p:blipFill>
        <p:spPr>
          <a:xfrm>
            <a:off x="8272411" y="3692832"/>
            <a:ext cx="411843" cy="404803"/>
          </a:xfrm>
          <a:prstGeom prst="rect">
            <a:avLst/>
          </a:prstGeom>
        </p:spPr>
      </p:pic>
      <p:sp>
        <p:nvSpPr>
          <p:cNvPr id="159" name="TextBox 158">
            <a:extLst>
              <a:ext uri="{FF2B5EF4-FFF2-40B4-BE49-F238E27FC236}">
                <a16:creationId xmlns:a16="http://schemas.microsoft.com/office/drawing/2014/main" id="{7D3FDD26-5264-97EA-ADC0-21AB00CEC6EA}"/>
              </a:ext>
            </a:extLst>
          </p:cNvPr>
          <p:cNvSpPr txBox="1"/>
          <p:nvPr/>
        </p:nvSpPr>
        <p:spPr>
          <a:xfrm>
            <a:off x="8094412" y="4152073"/>
            <a:ext cx="767839" cy="338554"/>
          </a:xfrm>
          <a:prstGeom prst="rect">
            <a:avLst/>
          </a:prstGeom>
          <a:noFill/>
        </p:spPr>
        <p:txBody>
          <a:bodyPr wrap="none" lIns="0" tIns="0" rIns="0" bIns="0" rtlCol="0">
            <a:spAutoFit/>
          </a:bodyPr>
          <a:lstStyle/>
          <a:p>
            <a:pPr algn="ctr"/>
            <a:r>
              <a:rPr lang="en-US" sz="1100" dirty="0"/>
              <a:t>Azure Route</a:t>
            </a:r>
          </a:p>
          <a:p>
            <a:pPr algn="ctr"/>
            <a:r>
              <a:rPr lang="en-US" sz="1100" dirty="0"/>
              <a:t>Server</a:t>
            </a:r>
          </a:p>
        </p:txBody>
      </p:sp>
      <p:sp>
        <p:nvSpPr>
          <p:cNvPr id="160" name="TextBox 159">
            <a:extLst>
              <a:ext uri="{FF2B5EF4-FFF2-40B4-BE49-F238E27FC236}">
                <a16:creationId xmlns:a16="http://schemas.microsoft.com/office/drawing/2014/main" id="{29A03486-467E-70AD-947A-F6206B47D45B}"/>
              </a:ext>
            </a:extLst>
          </p:cNvPr>
          <p:cNvSpPr txBox="1"/>
          <p:nvPr/>
        </p:nvSpPr>
        <p:spPr>
          <a:xfrm>
            <a:off x="4567943" y="4028405"/>
            <a:ext cx="1331846" cy="307777"/>
          </a:xfrm>
          <a:prstGeom prst="rect">
            <a:avLst/>
          </a:prstGeom>
          <a:noFill/>
        </p:spPr>
        <p:txBody>
          <a:bodyPr wrap="square" lIns="0" tIns="0" rIns="0" bIns="0" rtlCol="0">
            <a:spAutoFit/>
          </a:bodyPr>
          <a:lstStyle/>
          <a:p>
            <a:pPr algn="ctr"/>
            <a:r>
              <a:rPr lang="en-US" sz="1000" dirty="0"/>
              <a:t>ExpressRoute Connection</a:t>
            </a:r>
          </a:p>
        </p:txBody>
      </p:sp>
      <p:pic>
        <p:nvPicPr>
          <p:cNvPr id="161" name="Graphic 160" descr="Azure ExpressRoute Connection">
            <a:extLst>
              <a:ext uri="{FF2B5EF4-FFF2-40B4-BE49-F238E27FC236}">
                <a16:creationId xmlns:a16="http://schemas.microsoft.com/office/drawing/2014/main" id="{F5659B6F-F23F-569A-4428-33F5E49A46EB}"/>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639531" y="3877682"/>
            <a:ext cx="275315" cy="275315"/>
          </a:xfrm>
          <a:prstGeom prst="rect">
            <a:avLst/>
          </a:prstGeom>
        </p:spPr>
      </p:pic>
      <p:pic>
        <p:nvPicPr>
          <p:cNvPr id="162" name="Picture 161">
            <a:extLst>
              <a:ext uri="{FF2B5EF4-FFF2-40B4-BE49-F238E27FC236}">
                <a16:creationId xmlns:a16="http://schemas.microsoft.com/office/drawing/2014/main" id="{3234707D-AFB6-41F8-12FD-A2F46625F25A}"/>
              </a:ext>
            </a:extLst>
          </p:cNvPr>
          <p:cNvPicPr>
            <a:picLocks noChangeAspect="1"/>
          </p:cNvPicPr>
          <p:nvPr/>
        </p:nvPicPr>
        <p:blipFill>
          <a:blip r:embed="rId17"/>
          <a:stretch>
            <a:fillRect/>
          </a:stretch>
        </p:blipFill>
        <p:spPr>
          <a:xfrm>
            <a:off x="8266180" y="1914951"/>
            <a:ext cx="411843" cy="404803"/>
          </a:xfrm>
          <a:prstGeom prst="rect">
            <a:avLst/>
          </a:prstGeom>
        </p:spPr>
      </p:pic>
      <p:sp>
        <p:nvSpPr>
          <p:cNvPr id="163" name="TextBox 162">
            <a:extLst>
              <a:ext uri="{FF2B5EF4-FFF2-40B4-BE49-F238E27FC236}">
                <a16:creationId xmlns:a16="http://schemas.microsoft.com/office/drawing/2014/main" id="{0E005781-73CB-FFC1-6313-DCFC2EC5F3CE}"/>
              </a:ext>
            </a:extLst>
          </p:cNvPr>
          <p:cNvSpPr txBox="1"/>
          <p:nvPr/>
        </p:nvSpPr>
        <p:spPr>
          <a:xfrm>
            <a:off x="8088181" y="2374192"/>
            <a:ext cx="767839" cy="338554"/>
          </a:xfrm>
          <a:prstGeom prst="rect">
            <a:avLst/>
          </a:prstGeom>
          <a:noFill/>
        </p:spPr>
        <p:txBody>
          <a:bodyPr wrap="none" lIns="0" tIns="0" rIns="0" bIns="0" rtlCol="0">
            <a:spAutoFit/>
          </a:bodyPr>
          <a:lstStyle/>
          <a:p>
            <a:pPr algn="ctr"/>
            <a:r>
              <a:rPr lang="en-US" sz="1100" dirty="0"/>
              <a:t>Azure Route</a:t>
            </a:r>
          </a:p>
          <a:p>
            <a:pPr algn="ctr"/>
            <a:r>
              <a:rPr lang="en-US" sz="1100" dirty="0"/>
              <a:t>Server</a:t>
            </a:r>
          </a:p>
        </p:txBody>
      </p:sp>
      <p:grpSp>
        <p:nvGrpSpPr>
          <p:cNvPr id="166" name="Group 165">
            <a:extLst>
              <a:ext uri="{FF2B5EF4-FFF2-40B4-BE49-F238E27FC236}">
                <a16:creationId xmlns:a16="http://schemas.microsoft.com/office/drawing/2014/main" id="{D41FFD06-80CA-8782-35A0-E5CB0C64A9D4}"/>
              </a:ext>
            </a:extLst>
          </p:cNvPr>
          <p:cNvGrpSpPr/>
          <p:nvPr/>
        </p:nvGrpSpPr>
        <p:grpSpPr>
          <a:xfrm>
            <a:off x="9193415" y="3692832"/>
            <a:ext cx="411949" cy="411949"/>
            <a:chOff x="8765742" y="6141686"/>
            <a:chExt cx="411949" cy="411949"/>
          </a:xfrm>
        </p:grpSpPr>
        <p:pic>
          <p:nvPicPr>
            <p:cNvPr id="164" name="グラフィックス 55" descr="Azure Microsoft Windows Virtual Machine">
              <a:extLst>
                <a:ext uri="{FF2B5EF4-FFF2-40B4-BE49-F238E27FC236}">
                  <a16:creationId xmlns:a16="http://schemas.microsoft.com/office/drawing/2014/main" id="{98506577-F56C-4B14-FBD1-C9301DB8AC6C}"/>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8765742" y="6141686"/>
              <a:ext cx="411949" cy="411949"/>
            </a:xfrm>
            <a:prstGeom prst="rect">
              <a:avLst/>
            </a:prstGeom>
          </p:spPr>
        </p:pic>
        <p:pic>
          <p:nvPicPr>
            <p:cNvPr id="165" name="Picture 164">
              <a:extLst>
                <a:ext uri="{FF2B5EF4-FFF2-40B4-BE49-F238E27FC236}">
                  <a16:creationId xmlns:a16="http://schemas.microsoft.com/office/drawing/2014/main" id="{123FC3B2-8138-CCF3-A391-43BB247D79BA}"/>
                </a:ext>
              </a:extLst>
            </p:cNvPr>
            <p:cNvPicPr>
              <a:picLocks noChangeAspect="1"/>
            </p:cNvPicPr>
            <p:nvPr/>
          </p:nvPicPr>
          <p:blipFill>
            <a:blip r:embed="rId20"/>
            <a:stretch>
              <a:fillRect/>
            </a:stretch>
          </p:blipFill>
          <p:spPr>
            <a:xfrm>
              <a:off x="8817374" y="6226956"/>
              <a:ext cx="308684" cy="171491"/>
            </a:xfrm>
            <a:prstGeom prst="rect">
              <a:avLst/>
            </a:prstGeom>
          </p:spPr>
        </p:pic>
      </p:grpSp>
      <p:sp>
        <p:nvSpPr>
          <p:cNvPr id="167" name="TextBox 166">
            <a:extLst>
              <a:ext uri="{FF2B5EF4-FFF2-40B4-BE49-F238E27FC236}">
                <a16:creationId xmlns:a16="http://schemas.microsoft.com/office/drawing/2014/main" id="{AED23094-F70E-6600-83E3-36A4E93212C6}"/>
              </a:ext>
            </a:extLst>
          </p:cNvPr>
          <p:cNvSpPr txBox="1"/>
          <p:nvPr/>
        </p:nvSpPr>
        <p:spPr>
          <a:xfrm>
            <a:off x="9275551" y="4148527"/>
            <a:ext cx="285335" cy="338554"/>
          </a:xfrm>
          <a:prstGeom prst="rect">
            <a:avLst/>
          </a:prstGeom>
          <a:noFill/>
        </p:spPr>
        <p:txBody>
          <a:bodyPr wrap="none" lIns="0" tIns="0" rIns="0" bIns="0" rtlCol="0">
            <a:spAutoFit/>
          </a:bodyPr>
          <a:lstStyle/>
          <a:p>
            <a:pPr algn="ctr"/>
            <a:r>
              <a:rPr lang="en-US" sz="1100" dirty="0"/>
              <a:t>NVA</a:t>
            </a:r>
          </a:p>
          <a:p>
            <a:pPr algn="ctr"/>
            <a:r>
              <a:rPr lang="en-US" sz="1100" dirty="0"/>
              <a:t>(FW)</a:t>
            </a:r>
          </a:p>
        </p:txBody>
      </p:sp>
      <p:grpSp>
        <p:nvGrpSpPr>
          <p:cNvPr id="168" name="Group 167">
            <a:extLst>
              <a:ext uri="{FF2B5EF4-FFF2-40B4-BE49-F238E27FC236}">
                <a16:creationId xmlns:a16="http://schemas.microsoft.com/office/drawing/2014/main" id="{BF271622-3FEC-0E3E-98BE-77DD42B5DA67}"/>
              </a:ext>
            </a:extLst>
          </p:cNvPr>
          <p:cNvGrpSpPr/>
          <p:nvPr/>
        </p:nvGrpSpPr>
        <p:grpSpPr>
          <a:xfrm>
            <a:off x="9193415" y="1914951"/>
            <a:ext cx="411949" cy="411949"/>
            <a:chOff x="8765742" y="6141686"/>
            <a:chExt cx="411949" cy="411949"/>
          </a:xfrm>
        </p:grpSpPr>
        <p:pic>
          <p:nvPicPr>
            <p:cNvPr id="169" name="グラフィックス 55" descr="Azure Microsoft Windows Virtual Machine">
              <a:extLst>
                <a:ext uri="{FF2B5EF4-FFF2-40B4-BE49-F238E27FC236}">
                  <a16:creationId xmlns:a16="http://schemas.microsoft.com/office/drawing/2014/main" id="{30D58A89-4DE9-C5B9-A662-7C4ACE0EB786}"/>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8765742" y="6141686"/>
              <a:ext cx="411949" cy="411949"/>
            </a:xfrm>
            <a:prstGeom prst="rect">
              <a:avLst/>
            </a:prstGeom>
          </p:spPr>
        </p:pic>
        <p:pic>
          <p:nvPicPr>
            <p:cNvPr id="170" name="Picture 169">
              <a:extLst>
                <a:ext uri="{FF2B5EF4-FFF2-40B4-BE49-F238E27FC236}">
                  <a16:creationId xmlns:a16="http://schemas.microsoft.com/office/drawing/2014/main" id="{F549F088-FB96-7F64-8572-AECF690A0453}"/>
                </a:ext>
              </a:extLst>
            </p:cNvPr>
            <p:cNvPicPr>
              <a:picLocks noChangeAspect="1"/>
            </p:cNvPicPr>
            <p:nvPr/>
          </p:nvPicPr>
          <p:blipFill>
            <a:blip r:embed="rId20"/>
            <a:stretch>
              <a:fillRect/>
            </a:stretch>
          </p:blipFill>
          <p:spPr>
            <a:xfrm>
              <a:off x="8817374" y="6226956"/>
              <a:ext cx="308684" cy="171491"/>
            </a:xfrm>
            <a:prstGeom prst="rect">
              <a:avLst/>
            </a:prstGeom>
          </p:spPr>
        </p:pic>
      </p:grpSp>
      <p:sp>
        <p:nvSpPr>
          <p:cNvPr id="171" name="TextBox 170">
            <a:extLst>
              <a:ext uri="{FF2B5EF4-FFF2-40B4-BE49-F238E27FC236}">
                <a16:creationId xmlns:a16="http://schemas.microsoft.com/office/drawing/2014/main" id="{1F4122C2-0E33-E9FE-9ECF-BA8C669E99D2}"/>
              </a:ext>
            </a:extLst>
          </p:cNvPr>
          <p:cNvSpPr txBox="1"/>
          <p:nvPr/>
        </p:nvSpPr>
        <p:spPr>
          <a:xfrm>
            <a:off x="9166549" y="2370646"/>
            <a:ext cx="503343" cy="338554"/>
          </a:xfrm>
          <a:prstGeom prst="rect">
            <a:avLst/>
          </a:prstGeom>
          <a:noFill/>
        </p:spPr>
        <p:txBody>
          <a:bodyPr wrap="none" lIns="0" tIns="0" rIns="0" bIns="0" rtlCol="0">
            <a:spAutoFit/>
          </a:bodyPr>
          <a:lstStyle/>
          <a:p>
            <a:pPr algn="ctr"/>
            <a:r>
              <a:rPr lang="en-US" sz="1100" dirty="0"/>
              <a:t>NVA</a:t>
            </a:r>
          </a:p>
          <a:p>
            <a:pPr algn="ctr"/>
            <a:r>
              <a:rPr lang="en-US" sz="1100" dirty="0"/>
              <a:t>(Transit)</a:t>
            </a:r>
          </a:p>
        </p:txBody>
      </p:sp>
    </p:spTree>
    <p:extLst>
      <p:ext uri="{BB962C8B-B14F-4D97-AF65-F5344CB8AC3E}">
        <p14:creationId xmlns:p14="http://schemas.microsoft.com/office/powerpoint/2010/main" val="15582282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25D47CE-219E-F14B-12C7-46FCF2AC1BE7}"/>
              </a:ext>
            </a:extLst>
          </p:cNvPr>
          <p:cNvSpPr>
            <a:spLocks noGrp="1"/>
          </p:cNvSpPr>
          <p:nvPr>
            <p:ph type="title"/>
          </p:nvPr>
        </p:nvSpPr>
        <p:spPr>
          <a:xfrm>
            <a:off x="588110" y="585217"/>
            <a:ext cx="7914955" cy="430887"/>
          </a:xfrm>
        </p:spPr>
        <p:txBody>
          <a:bodyPr/>
          <a:lstStyle/>
          <a:p>
            <a:r>
              <a:rPr lang="en-US" sz="2800" dirty="0">
                <a:solidFill>
                  <a:srgbClr val="333333"/>
                </a:solidFill>
                <a:effectLst/>
                <a:latin typeface="Metropolis"/>
                <a:ea typeface="Times New Roman" panose="02020603050405020304" pitchFamily="18" charset="0"/>
              </a:rPr>
              <a:t>Scenario 3 - Egress with NSX-T DC or hosted NVA</a:t>
            </a:r>
            <a:endParaRPr lang="en-US" sz="2800" dirty="0">
              <a:latin typeface="Metropolis"/>
            </a:endParaRPr>
          </a:p>
        </p:txBody>
      </p:sp>
      <p:sp>
        <p:nvSpPr>
          <p:cNvPr id="84" name="Rectangle 83">
            <a:extLst>
              <a:ext uri="{FF2B5EF4-FFF2-40B4-BE49-F238E27FC236}">
                <a16:creationId xmlns:a16="http://schemas.microsoft.com/office/drawing/2014/main" id="{D42DC9D0-5F5D-A7A4-FBEF-6BDBE9A9DA98}"/>
              </a:ext>
              <a:ext uri="{C183D7F6-B498-43B3-948B-1728B52AA6E4}">
                <adec:decorative xmlns:adec="http://schemas.microsoft.com/office/drawing/2017/decorative" val="1"/>
              </a:ext>
            </a:extLst>
          </p:cNvPr>
          <p:cNvSpPr/>
          <p:nvPr/>
        </p:nvSpPr>
        <p:spPr bwMode="auto">
          <a:xfrm>
            <a:off x="126984" y="1112080"/>
            <a:ext cx="9960913" cy="4361902"/>
          </a:xfrm>
          <a:prstGeom prst="rect">
            <a:avLst/>
          </a:prstGeom>
          <a:noFill/>
          <a:ln w="19050">
            <a:solidFill>
              <a:schemeClr val="accent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defRPr/>
            </a:pPr>
            <a:endParaRPr lang="en-US" sz="1999" dirty="0" err="1">
              <a:solidFill>
                <a:srgbClr val="FFFFFF"/>
              </a:solidFill>
              <a:latin typeface="Segoe UI"/>
              <a:ea typeface="Segoe UI" pitchFamily="34" charset="0"/>
              <a:cs typeface="Segoe UI" pitchFamily="34" charset="0"/>
            </a:endParaRPr>
          </a:p>
        </p:txBody>
      </p:sp>
      <p:pic>
        <p:nvPicPr>
          <p:cNvPr id="85" name="Picture 84" descr="Microsoft Azure - Wikipedia">
            <a:extLst>
              <a:ext uri="{FF2B5EF4-FFF2-40B4-BE49-F238E27FC236}">
                <a16:creationId xmlns:a16="http://schemas.microsoft.com/office/drawing/2014/main" id="{66BB689A-7B3A-1046-B955-8BF6EC403A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418" y="1215509"/>
            <a:ext cx="412726" cy="412726"/>
          </a:xfrm>
          <a:prstGeom prst="rect">
            <a:avLst/>
          </a:prstGeom>
          <a:noFill/>
          <a:extLst>
            <a:ext uri="{909E8E84-426E-40DD-AFC4-6F175D3DCCD1}">
              <a14:hiddenFill xmlns:a14="http://schemas.microsoft.com/office/drawing/2010/main">
                <a:solidFill>
                  <a:srgbClr val="FFFFFF"/>
                </a:solidFill>
              </a14:hiddenFill>
            </a:ext>
          </a:extLst>
        </p:spPr>
      </p:pic>
      <p:sp>
        <p:nvSpPr>
          <p:cNvPr id="86" name="TextBox 85">
            <a:extLst>
              <a:ext uri="{FF2B5EF4-FFF2-40B4-BE49-F238E27FC236}">
                <a16:creationId xmlns:a16="http://schemas.microsoft.com/office/drawing/2014/main" id="{BAB911B0-7551-6396-B079-8B4C4FCCE0D9}"/>
              </a:ext>
            </a:extLst>
          </p:cNvPr>
          <p:cNvSpPr txBox="1"/>
          <p:nvPr/>
        </p:nvSpPr>
        <p:spPr>
          <a:xfrm>
            <a:off x="704964" y="1337255"/>
            <a:ext cx="1030463"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Microsoft Azure</a:t>
            </a:r>
          </a:p>
        </p:txBody>
      </p:sp>
      <p:sp>
        <p:nvSpPr>
          <p:cNvPr id="87" name="TextBox 86">
            <a:extLst>
              <a:ext uri="{FF2B5EF4-FFF2-40B4-BE49-F238E27FC236}">
                <a16:creationId xmlns:a16="http://schemas.microsoft.com/office/drawing/2014/main" id="{1F1E15AC-C5C9-4D54-83D6-51DEB2E28129}"/>
              </a:ext>
            </a:extLst>
          </p:cNvPr>
          <p:cNvSpPr txBox="1"/>
          <p:nvPr/>
        </p:nvSpPr>
        <p:spPr>
          <a:xfrm>
            <a:off x="799741" y="1845879"/>
            <a:ext cx="1485663" cy="338466"/>
          </a:xfrm>
          <a:prstGeom prst="rect">
            <a:avLst/>
          </a:prstGeom>
          <a:noFill/>
        </p:spPr>
        <p:txBody>
          <a:bodyPr wrap="square" lIns="0" tIns="0" rIns="0" bIns="0" rtlCol="0">
            <a:spAutoFit/>
          </a:bodyPr>
          <a:lstStyle/>
          <a:p>
            <a:pPr defTabSz="914093">
              <a:defRPr/>
            </a:pPr>
            <a:r>
              <a:rPr lang="en-US" sz="1100" dirty="0">
                <a:solidFill>
                  <a:srgbClr val="000000"/>
                </a:solidFill>
                <a:latin typeface="Segoe UI"/>
              </a:rPr>
              <a:t>Azure VMware Solution</a:t>
            </a:r>
          </a:p>
          <a:p>
            <a:pPr defTabSz="914093">
              <a:defRPr/>
            </a:pPr>
            <a:r>
              <a:rPr lang="en-US" sz="1100" dirty="0">
                <a:solidFill>
                  <a:srgbClr val="000000"/>
                </a:solidFill>
                <a:latin typeface="Segoe UI"/>
              </a:rPr>
              <a:t>Private Cloud</a:t>
            </a:r>
          </a:p>
        </p:txBody>
      </p:sp>
      <p:sp>
        <p:nvSpPr>
          <p:cNvPr id="88" name="Rectangle 87">
            <a:extLst>
              <a:ext uri="{FF2B5EF4-FFF2-40B4-BE49-F238E27FC236}">
                <a16:creationId xmlns:a16="http://schemas.microsoft.com/office/drawing/2014/main" id="{0635298A-3EDB-45C1-2A2B-382D78D4A101}"/>
              </a:ext>
              <a:ext uri="{C183D7F6-B498-43B3-948B-1728B52AA6E4}">
                <adec:decorative xmlns:adec="http://schemas.microsoft.com/office/drawing/2017/decorative" val="1"/>
              </a:ext>
            </a:extLst>
          </p:cNvPr>
          <p:cNvSpPr/>
          <p:nvPr/>
        </p:nvSpPr>
        <p:spPr bwMode="auto">
          <a:xfrm>
            <a:off x="228418" y="1731663"/>
            <a:ext cx="2226820" cy="1123220"/>
          </a:xfrm>
          <a:prstGeom prst="rect">
            <a:avLst/>
          </a:prstGeom>
          <a:noFill/>
          <a:ln w="19050">
            <a:solidFill>
              <a:schemeClr val="tx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pic>
        <p:nvPicPr>
          <p:cNvPr id="89" name="Graphic 88" descr="Azure VMware Solution Private Cloud">
            <a:extLst>
              <a:ext uri="{FF2B5EF4-FFF2-40B4-BE49-F238E27FC236}">
                <a16:creationId xmlns:a16="http://schemas.microsoft.com/office/drawing/2014/main" id="{465462CA-F811-F78B-8608-D057A65A5D2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4698" y="1803235"/>
            <a:ext cx="412725" cy="412725"/>
          </a:xfrm>
          <a:prstGeom prst="rect">
            <a:avLst/>
          </a:prstGeom>
        </p:spPr>
      </p:pic>
      <p:sp>
        <p:nvSpPr>
          <p:cNvPr id="90" name="TextBox 89">
            <a:extLst>
              <a:ext uri="{FF2B5EF4-FFF2-40B4-BE49-F238E27FC236}">
                <a16:creationId xmlns:a16="http://schemas.microsoft.com/office/drawing/2014/main" id="{42B4A7CA-09A8-7AE9-B1C3-19049AD7D855}"/>
              </a:ext>
            </a:extLst>
          </p:cNvPr>
          <p:cNvSpPr txBox="1"/>
          <p:nvPr/>
        </p:nvSpPr>
        <p:spPr>
          <a:xfrm>
            <a:off x="6428721" y="1596036"/>
            <a:ext cx="1229184"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a:p>
            <a:pPr defTabSz="914093">
              <a:defRPr/>
            </a:pPr>
            <a:r>
              <a:rPr lang="en-US" sz="1100" dirty="0">
                <a:solidFill>
                  <a:srgbClr val="000000"/>
                </a:solidFill>
                <a:latin typeface="Segoe UI"/>
              </a:rPr>
              <a:t>Gateway A</a:t>
            </a:r>
          </a:p>
        </p:txBody>
      </p:sp>
      <p:sp>
        <p:nvSpPr>
          <p:cNvPr id="91" name="Rectangle 90">
            <a:extLst>
              <a:ext uri="{FF2B5EF4-FFF2-40B4-BE49-F238E27FC236}">
                <a16:creationId xmlns:a16="http://schemas.microsoft.com/office/drawing/2014/main" id="{24E907D0-C612-37D6-58D5-4D14DE8338B5}"/>
              </a:ext>
              <a:ext uri="{C183D7F6-B498-43B3-948B-1728B52AA6E4}">
                <adec:decorative xmlns:adec="http://schemas.microsoft.com/office/drawing/2017/decorative" val="1"/>
              </a:ext>
            </a:extLst>
          </p:cNvPr>
          <p:cNvSpPr/>
          <p:nvPr/>
        </p:nvSpPr>
        <p:spPr bwMode="auto">
          <a:xfrm>
            <a:off x="1356252" y="6023899"/>
            <a:ext cx="5770941" cy="724662"/>
          </a:xfrm>
          <a:prstGeom prst="rect">
            <a:avLst/>
          </a:prstGeom>
          <a:solidFill>
            <a:schemeClr val="bg1"/>
          </a:solidFill>
          <a:ln w="19050">
            <a:solidFill>
              <a:schemeClr val="tx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92" name="TextBox 91">
            <a:extLst>
              <a:ext uri="{FF2B5EF4-FFF2-40B4-BE49-F238E27FC236}">
                <a16:creationId xmlns:a16="http://schemas.microsoft.com/office/drawing/2014/main" id="{1E937A5D-7934-540B-76DB-3D5A803D2A3A}"/>
              </a:ext>
            </a:extLst>
          </p:cNvPr>
          <p:cNvSpPr txBox="1"/>
          <p:nvPr/>
        </p:nvSpPr>
        <p:spPr>
          <a:xfrm>
            <a:off x="1923144" y="6122337"/>
            <a:ext cx="2469338" cy="338466"/>
          </a:xfrm>
          <a:prstGeom prst="rect">
            <a:avLst/>
          </a:prstGeom>
          <a:noFill/>
        </p:spPr>
        <p:txBody>
          <a:bodyPr wrap="square" lIns="0" tIns="0" rIns="0" bIns="0" rtlCol="0">
            <a:spAutoFit/>
          </a:bodyPr>
          <a:lstStyle/>
          <a:p>
            <a:pPr defTabSz="914093">
              <a:defRPr/>
            </a:pPr>
            <a:r>
              <a:rPr lang="en-US" sz="1100" dirty="0">
                <a:solidFill>
                  <a:srgbClr val="000000"/>
                </a:solidFill>
                <a:latin typeface="Segoe UI"/>
              </a:rPr>
              <a:t>Customer Data Center</a:t>
            </a:r>
          </a:p>
          <a:p>
            <a:pPr defTabSz="914093">
              <a:defRPr/>
            </a:pPr>
            <a:r>
              <a:rPr lang="en-US" sz="1100" dirty="0">
                <a:solidFill>
                  <a:srgbClr val="000000"/>
                </a:solidFill>
                <a:latin typeface="Segoe UI"/>
              </a:rPr>
              <a:t>(On-Premises, or Co-Lo)</a:t>
            </a:r>
          </a:p>
        </p:txBody>
      </p:sp>
      <p:sp>
        <p:nvSpPr>
          <p:cNvPr id="93" name="Rectangle 92">
            <a:extLst>
              <a:ext uri="{FF2B5EF4-FFF2-40B4-BE49-F238E27FC236}">
                <a16:creationId xmlns:a16="http://schemas.microsoft.com/office/drawing/2014/main" id="{68E078D4-2EA3-2204-1A58-D6EA6A4D80BA}"/>
              </a:ext>
              <a:ext uri="{C183D7F6-B498-43B3-948B-1728B52AA6E4}">
                <adec:decorative xmlns:adec="http://schemas.microsoft.com/office/drawing/2017/decorative" val="1"/>
              </a:ext>
            </a:extLst>
          </p:cNvPr>
          <p:cNvSpPr/>
          <p:nvPr/>
        </p:nvSpPr>
        <p:spPr bwMode="auto">
          <a:xfrm>
            <a:off x="7739816" y="1455012"/>
            <a:ext cx="2155115" cy="1524217"/>
          </a:xfrm>
          <a:prstGeom prst="rect">
            <a:avLst/>
          </a:prstGeom>
          <a:noFill/>
          <a:ln w="1905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94" name="TextBox 93">
            <a:extLst>
              <a:ext uri="{FF2B5EF4-FFF2-40B4-BE49-F238E27FC236}">
                <a16:creationId xmlns:a16="http://schemas.microsoft.com/office/drawing/2014/main" id="{25DEE233-A427-1724-59F0-B03EB4FC21CA}"/>
              </a:ext>
            </a:extLst>
          </p:cNvPr>
          <p:cNvSpPr txBox="1"/>
          <p:nvPr/>
        </p:nvSpPr>
        <p:spPr>
          <a:xfrm>
            <a:off x="8338870" y="1586744"/>
            <a:ext cx="1333698" cy="338554"/>
          </a:xfrm>
          <a:prstGeom prst="rect">
            <a:avLst/>
          </a:prstGeom>
          <a:noFill/>
        </p:spPr>
        <p:txBody>
          <a:bodyPr wrap="none" lIns="0" tIns="0" rIns="0" bIns="0" rtlCol="0">
            <a:spAutoFit/>
          </a:bodyPr>
          <a:lstStyle/>
          <a:p>
            <a:pPr algn="ctr"/>
            <a:r>
              <a:rPr lang="en-US" sz="1100" dirty="0"/>
              <a:t>Azure Secured vWAN</a:t>
            </a:r>
          </a:p>
          <a:p>
            <a:pPr algn="ctr"/>
            <a:r>
              <a:rPr lang="en-US" sz="1100" dirty="0"/>
              <a:t>Hub</a:t>
            </a:r>
          </a:p>
        </p:txBody>
      </p:sp>
      <p:pic>
        <p:nvPicPr>
          <p:cNvPr id="95" name="グラフィックス 77" descr="Azure Virtual Network Gateway">
            <a:extLst>
              <a:ext uri="{FF2B5EF4-FFF2-40B4-BE49-F238E27FC236}">
                <a16:creationId xmlns:a16="http://schemas.microsoft.com/office/drawing/2014/main" id="{8CEAF23C-6E76-F46D-B055-F592EA89AC2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533892" y="1867854"/>
            <a:ext cx="411843" cy="411843"/>
          </a:xfrm>
          <a:prstGeom prst="rect">
            <a:avLst/>
          </a:prstGeom>
        </p:spPr>
      </p:pic>
      <p:pic>
        <p:nvPicPr>
          <p:cNvPr id="96" name="Picture 2" descr="Azure Virtual WAN and putting the pieces together | Marius Sandbu">
            <a:extLst>
              <a:ext uri="{FF2B5EF4-FFF2-40B4-BE49-F238E27FC236}">
                <a16:creationId xmlns:a16="http://schemas.microsoft.com/office/drawing/2014/main" id="{DAC5C28D-3D87-1C5A-3395-7994A1728D7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36297" y="1505220"/>
            <a:ext cx="411843" cy="411843"/>
          </a:xfrm>
          <a:prstGeom prst="rect">
            <a:avLst/>
          </a:prstGeom>
          <a:noFill/>
          <a:extLst>
            <a:ext uri="{909E8E84-426E-40DD-AFC4-6F175D3DCCD1}">
              <a14:hiddenFill xmlns:a14="http://schemas.microsoft.com/office/drawing/2010/main">
                <a:solidFill>
                  <a:srgbClr val="FFFFFF"/>
                </a:solidFill>
              </a14:hiddenFill>
            </a:ext>
          </a:extLst>
        </p:spPr>
      </p:pic>
      <p:pic>
        <p:nvPicPr>
          <p:cNvPr id="97" name="Virtual Data Center" descr="Virtual Data Center">
            <a:extLst>
              <a:ext uri="{FF2B5EF4-FFF2-40B4-BE49-F238E27FC236}">
                <a16:creationId xmlns:a16="http://schemas.microsoft.com/office/drawing/2014/main" id="{E29FF85E-0975-D13F-CE63-7805426AB8F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408833" y="6062855"/>
            <a:ext cx="457431" cy="457431"/>
          </a:xfrm>
          <a:prstGeom prst="rect">
            <a:avLst/>
          </a:prstGeom>
        </p:spPr>
      </p:pic>
      <p:sp>
        <p:nvSpPr>
          <p:cNvPr id="98" name="TextBox 97">
            <a:extLst>
              <a:ext uri="{FF2B5EF4-FFF2-40B4-BE49-F238E27FC236}">
                <a16:creationId xmlns:a16="http://schemas.microsoft.com/office/drawing/2014/main" id="{5F507756-4AAA-55DF-19B6-4C7207104EEA}"/>
              </a:ext>
            </a:extLst>
          </p:cNvPr>
          <p:cNvSpPr txBox="1"/>
          <p:nvPr/>
        </p:nvSpPr>
        <p:spPr>
          <a:xfrm>
            <a:off x="3919358" y="1516869"/>
            <a:ext cx="1600983"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Dedicated Microsoft</a:t>
            </a:r>
          </a:p>
          <a:p>
            <a:pPr defTabSz="914093">
              <a:defRPr/>
            </a:pPr>
            <a:r>
              <a:rPr lang="en-US" sz="1100" dirty="0">
                <a:solidFill>
                  <a:srgbClr val="000000"/>
                </a:solidFill>
                <a:latin typeface="Segoe UI"/>
              </a:rPr>
              <a:t>Enterprise Edge (D-MSEE)</a:t>
            </a:r>
          </a:p>
        </p:txBody>
      </p:sp>
      <p:sp>
        <p:nvSpPr>
          <p:cNvPr id="99" name="TextBox 98">
            <a:extLst>
              <a:ext uri="{FF2B5EF4-FFF2-40B4-BE49-F238E27FC236}">
                <a16:creationId xmlns:a16="http://schemas.microsoft.com/office/drawing/2014/main" id="{0CDFA737-318B-B653-952F-144343E7D80C}"/>
              </a:ext>
            </a:extLst>
          </p:cNvPr>
          <p:cNvSpPr txBox="1"/>
          <p:nvPr/>
        </p:nvSpPr>
        <p:spPr>
          <a:xfrm>
            <a:off x="2488023" y="1549808"/>
            <a:ext cx="1267646"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p:txBody>
      </p:sp>
      <p:pic>
        <p:nvPicPr>
          <p:cNvPr id="100" name="グラフィックス 37" descr="Azure ExpressRoute">
            <a:extLst>
              <a:ext uri="{FF2B5EF4-FFF2-40B4-BE49-F238E27FC236}">
                <a16:creationId xmlns:a16="http://schemas.microsoft.com/office/drawing/2014/main" id="{ED398457-9A31-554D-AA71-46AC9DFEB9A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828757" y="1691868"/>
            <a:ext cx="411843" cy="411843"/>
          </a:xfrm>
          <a:prstGeom prst="rect">
            <a:avLst/>
          </a:prstGeom>
        </p:spPr>
      </p:pic>
      <p:cxnSp>
        <p:nvCxnSpPr>
          <p:cNvPr id="101" name="Connector: Elbow 61">
            <a:extLst>
              <a:ext uri="{FF2B5EF4-FFF2-40B4-BE49-F238E27FC236}">
                <a16:creationId xmlns:a16="http://schemas.microsoft.com/office/drawing/2014/main" id="{39FF98CC-8899-9D7F-18B8-299817893AC5}"/>
              </a:ext>
            </a:extLst>
          </p:cNvPr>
          <p:cNvCxnSpPr>
            <a:cxnSpLocks/>
            <a:endCxn id="95" idx="1"/>
          </p:cNvCxnSpPr>
          <p:nvPr/>
        </p:nvCxnSpPr>
        <p:spPr>
          <a:xfrm>
            <a:off x="2455238" y="2072979"/>
            <a:ext cx="5078654" cy="797"/>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pic>
        <p:nvPicPr>
          <p:cNvPr id="102" name="Graphic 101" descr="Dedicated Microsoft Enterprise Edge Router for Azure VMware Solution infrastructure">
            <a:extLst>
              <a:ext uri="{FF2B5EF4-FFF2-40B4-BE49-F238E27FC236}">
                <a16:creationId xmlns:a16="http://schemas.microsoft.com/office/drawing/2014/main" id="{E7132ABA-7DEB-2B5C-BAF5-FADEA77CB8F7}"/>
              </a:ext>
            </a:extLst>
          </p:cNvPr>
          <p:cNvPicPr>
            <a:picLocks noChangeAspect="1"/>
          </p:cNvPicPr>
          <p:nvPr/>
        </p:nvPicPr>
        <p:blipFill>
          <a:blip r:embed="rId12">
            <a:biLevel thresh="75000"/>
            <a:extLst>
              <a:ext uri="{96DAC541-7B7A-43D3-8B79-37D633B846F1}">
                <asvg:svgBlip xmlns:asvg="http://schemas.microsoft.com/office/drawing/2016/SVG/main" r:embed="rId13"/>
              </a:ext>
            </a:extLst>
          </a:blip>
          <a:stretch>
            <a:fillRect/>
          </a:stretch>
        </p:blipFill>
        <p:spPr>
          <a:xfrm>
            <a:off x="3596234" y="1848754"/>
            <a:ext cx="448450" cy="448450"/>
          </a:xfrm>
          <a:prstGeom prst="rect">
            <a:avLst/>
          </a:prstGeom>
        </p:spPr>
      </p:pic>
      <p:pic>
        <p:nvPicPr>
          <p:cNvPr id="103" name="Picture 102">
            <a:extLst>
              <a:ext uri="{FF2B5EF4-FFF2-40B4-BE49-F238E27FC236}">
                <a16:creationId xmlns:a16="http://schemas.microsoft.com/office/drawing/2014/main" id="{847AA1DE-03C7-8BDF-E989-47F1E7AB2DFE}"/>
              </a:ext>
            </a:extLst>
          </p:cNvPr>
          <p:cNvPicPr>
            <a:picLocks noChangeAspect="1"/>
          </p:cNvPicPr>
          <p:nvPr/>
        </p:nvPicPr>
        <p:blipFill>
          <a:blip r:embed="rId14"/>
          <a:stretch>
            <a:fillRect/>
          </a:stretch>
        </p:blipFill>
        <p:spPr>
          <a:xfrm>
            <a:off x="8244642" y="2199580"/>
            <a:ext cx="405833" cy="334673"/>
          </a:xfrm>
          <a:prstGeom prst="rect">
            <a:avLst/>
          </a:prstGeom>
        </p:spPr>
      </p:pic>
      <p:sp>
        <p:nvSpPr>
          <p:cNvPr id="104" name="TextBox 103">
            <a:extLst>
              <a:ext uri="{FF2B5EF4-FFF2-40B4-BE49-F238E27FC236}">
                <a16:creationId xmlns:a16="http://schemas.microsoft.com/office/drawing/2014/main" id="{8DB36A44-7904-F51E-8467-261829DE3E57}"/>
              </a:ext>
            </a:extLst>
          </p:cNvPr>
          <p:cNvSpPr txBox="1"/>
          <p:nvPr/>
        </p:nvSpPr>
        <p:spPr>
          <a:xfrm>
            <a:off x="8743809" y="2279577"/>
            <a:ext cx="865622"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Firewall</a:t>
            </a:r>
          </a:p>
        </p:txBody>
      </p:sp>
      <p:sp>
        <p:nvSpPr>
          <p:cNvPr id="105" name="TextBox 104">
            <a:extLst>
              <a:ext uri="{FF2B5EF4-FFF2-40B4-BE49-F238E27FC236}">
                <a16:creationId xmlns:a16="http://schemas.microsoft.com/office/drawing/2014/main" id="{D7D76F17-4AC6-E65D-13B9-7C4FB3BFE335}"/>
              </a:ext>
            </a:extLst>
          </p:cNvPr>
          <p:cNvSpPr txBox="1"/>
          <p:nvPr/>
        </p:nvSpPr>
        <p:spPr>
          <a:xfrm>
            <a:off x="3924030" y="3437641"/>
            <a:ext cx="1445532"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Microsoft</a:t>
            </a:r>
          </a:p>
          <a:p>
            <a:pPr defTabSz="914093">
              <a:defRPr/>
            </a:pPr>
            <a:r>
              <a:rPr lang="en-US" sz="1100" dirty="0">
                <a:solidFill>
                  <a:srgbClr val="000000"/>
                </a:solidFill>
                <a:latin typeface="Segoe UI"/>
              </a:rPr>
              <a:t>Enterprise Edge (MSEE)</a:t>
            </a:r>
          </a:p>
        </p:txBody>
      </p:sp>
      <p:pic>
        <p:nvPicPr>
          <p:cNvPr id="106" name="Graphic 105" descr="Dedicated Microsoft Enterprise Edge Router for Azure VMware Solution infrastructure">
            <a:extLst>
              <a:ext uri="{FF2B5EF4-FFF2-40B4-BE49-F238E27FC236}">
                <a16:creationId xmlns:a16="http://schemas.microsoft.com/office/drawing/2014/main" id="{BA65688F-D2BD-518D-CF91-4222C9BDF7B7}"/>
              </a:ext>
            </a:extLst>
          </p:cNvPr>
          <p:cNvPicPr>
            <a:picLocks noChangeAspect="1"/>
          </p:cNvPicPr>
          <p:nvPr/>
        </p:nvPicPr>
        <p:blipFill>
          <a:blip r:embed="rId12">
            <a:biLevel thresh="75000"/>
            <a:extLst>
              <a:ext uri="{96DAC541-7B7A-43D3-8B79-37D633B846F1}">
                <asvg:svgBlip xmlns:asvg="http://schemas.microsoft.com/office/drawing/2016/SVG/main" r:embed="rId13"/>
              </a:ext>
            </a:extLst>
          </a:blip>
          <a:stretch>
            <a:fillRect/>
          </a:stretch>
        </p:blipFill>
        <p:spPr>
          <a:xfrm>
            <a:off x="3590913" y="3778779"/>
            <a:ext cx="448450" cy="448450"/>
          </a:xfrm>
          <a:prstGeom prst="rect">
            <a:avLst/>
          </a:prstGeom>
        </p:spPr>
      </p:pic>
      <p:sp>
        <p:nvSpPr>
          <p:cNvPr id="107" name="TextBox 106">
            <a:extLst>
              <a:ext uri="{FF2B5EF4-FFF2-40B4-BE49-F238E27FC236}">
                <a16:creationId xmlns:a16="http://schemas.microsoft.com/office/drawing/2014/main" id="{9FBBB6E9-CABE-53FD-6372-D813D79258DE}"/>
              </a:ext>
            </a:extLst>
          </p:cNvPr>
          <p:cNvSpPr txBox="1"/>
          <p:nvPr/>
        </p:nvSpPr>
        <p:spPr>
          <a:xfrm>
            <a:off x="4075489" y="6282807"/>
            <a:ext cx="953539"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Customer Edge</a:t>
            </a:r>
          </a:p>
          <a:p>
            <a:pPr defTabSz="914093">
              <a:defRPr/>
            </a:pPr>
            <a:r>
              <a:rPr lang="en-US" sz="1100" dirty="0">
                <a:solidFill>
                  <a:srgbClr val="000000"/>
                </a:solidFill>
                <a:latin typeface="Segoe UI"/>
              </a:rPr>
              <a:t>Router</a:t>
            </a:r>
          </a:p>
        </p:txBody>
      </p:sp>
      <p:pic>
        <p:nvPicPr>
          <p:cNvPr id="108" name="Graphic 107" descr="Dedicated Microsoft Enterprise Edge Router for Azure VMware Solution infrastructure">
            <a:extLst>
              <a:ext uri="{FF2B5EF4-FFF2-40B4-BE49-F238E27FC236}">
                <a16:creationId xmlns:a16="http://schemas.microsoft.com/office/drawing/2014/main" id="{4036D611-79EC-8FA1-7EFE-F10FBD45F073}"/>
              </a:ext>
            </a:extLst>
          </p:cNvPr>
          <p:cNvPicPr>
            <a:picLocks noChangeAspect="1"/>
          </p:cNvPicPr>
          <p:nvPr/>
        </p:nvPicPr>
        <p:blipFill>
          <a:blip r:embed="rId12">
            <a:biLevel thresh="75000"/>
            <a:extLst>
              <a:ext uri="{96DAC541-7B7A-43D3-8B79-37D633B846F1}">
                <asvg:svgBlip xmlns:asvg="http://schemas.microsoft.com/office/drawing/2016/SVG/main" r:embed="rId13"/>
              </a:ext>
            </a:extLst>
          </a:blip>
          <a:stretch>
            <a:fillRect/>
          </a:stretch>
        </p:blipFill>
        <p:spPr>
          <a:xfrm>
            <a:off x="3592777" y="6226956"/>
            <a:ext cx="448450" cy="448450"/>
          </a:xfrm>
          <a:prstGeom prst="rect">
            <a:avLst/>
          </a:prstGeom>
        </p:spPr>
      </p:pic>
      <p:cxnSp>
        <p:nvCxnSpPr>
          <p:cNvPr id="109" name="Connector: Elbow 61">
            <a:extLst>
              <a:ext uri="{FF2B5EF4-FFF2-40B4-BE49-F238E27FC236}">
                <a16:creationId xmlns:a16="http://schemas.microsoft.com/office/drawing/2014/main" id="{0D7533B9-CE5D-C4AC-EF3D-20C3CB02F80C}"/>
              </a:ext>
            </a:extLst>
          </p:cNvPr>
          <p:cNvCxnSpPr>
            <a:cxnSpLocks/>
            <a:stCxn id="108" idx="0"/>
            <a:endCxn id="106" idx="2"/>
          </p:cNvCxnSpPr>
          <p:nvPr/>
        </p:nvCxnSpPr>
        <p:spPr>
          <a:xfrm flipH="1" flipV="1">
            <a:off x="3815138" y="4227229"/>
            <a:ext cx="1864" cy="1999727"/>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Connector: Elbow 61">
            <a:extLst>
              <a:ext uri="{FF2B5EF4-FFF2-40B4-BE49-F238E27FC236}">
                <a16:creationId xmlns:a16="http://schemas.microsoft.com/office/drawing/2014/main" id="{684B2312-0180-7366-7982-E061DE39AFCA}"/>
              </a:ext>
            </a:extLst>
          </p:cNvPr>
          <p:cNvCxnSpPr>
            <a:cxnSpLocks/>
            <a:stCxn id="106" idx="0"/>
            <a:endCxn id="102" idx="2"/>
          </p:cNvCxnSpPr>
          <p:nvPr/>
        </p:nvCxnSpPr>
        <p:spPr>
          <a:xfrm flipV="1">
            <a:off x="3815138" y="2297204"/>
            <a:ext cx="5321" cy="1481575"/>
          </a:xfrm>
          <a:prstGeom prst="straightConnector1">
            <a:avLst/>
          </a:prstGeom>
          <a:ln w="31750">
            <a:solidFill>
              <a:srgbClr val="00B05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11" name="TextBox 110">
            <a:extLst>
              <a:ext uri="{FF2B5EF4-FFF2-40B4-BE49-F238E27FC236}">
                <a16:creationId xmlns:a16="http://schemas.microsoft.com/office/drawing/2014/main" id="{C984CC3A-8FB5-2B2D-89AE-D8504AFF97B1}"/>
              </a:ext>
            </a:extLst>
          </p:cNvPr>
          <p:cNvSpPr txBox="1"/>
          <p:nvPr/>
        </p:nvSpPr>
        <p:spPr>
          <a:xfrm>
            <a:off x="4396656" y="5634452"/>
            <a:ext cx="1267646"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p:txBody>
      </p:sp>
      <p:pic>
        <p:nvPicPr>
          <p:cNvPr id="112" name="グラフィックス 37" descr="Azure ExpressRoute">
            <a:extLst>
              <a:ext uri="{FF2B5EF4-FFF2-40B4-BE49-F238E27FC236}">
                <a16:creationId xmlns:a16="http://schemas.microsoft.com/office/drawing/2014/main" id="{5CA1526C-4404-7112-4322-EBEDA2030902}"/>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05074" y="5510481"/>
            <a:ext cx="411843" cy="411843"/>
          </a:xfrm>
          <a:prstGeom prst="rect">
            <a:avLst/>
          </a:prstGeom>
        </p:spPr>
      </p:pic>
      <p:sp>
        <p:nvSpPr>
          <p:cNvPr id="113" name="TextBox 112">
            <a:extLst>
              <a:ext uri="{FF2B5EF4-FFF2-40B4-BE49-F238E27FC236}">
                <a16:creationId xmlns:a16="http://schemas.microsoft.com/office/drawing/2014/main" id="{B50FA090-F7E5-CDAB-A272-507D87301C82}"/>
              </a:ext>
            </a:extLst>
          </p:cNvPr>
          <p:cNvSpPr txBox="1"/>
          <p:nvPr/>
        </p:nvSpPr>
        <p:spPr>
          <a:xfrm>
            <a:off x="3922859" y="2973226"/>
            <a:ext cx="817318"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Global Reach</a:t>
            </a:r>
          </a:p>
        </p:txBody>
      </p:sp>
      <p:sp>
        <p:nvSpPr>
          <p:cNvPr id="114" name="TextBox 113">
            <a:extLst>
              <a:ext uri="{FF2B5EF4-FFF2-40B4-BE49-F238E27FC236}">
                <a16:creationId xmlns:a16="http://schemas.microsoft.com/office/drawing/2014/main" id="{7CD85D7C-8A62-E2E3-91FD-EDBE4A1E7434}"/>
              </a:ext>
            </a:extLst>
          </p:cNvPr>
          <p:cNvSpPr txBox="1"/>
          <p:nvPr/>
        </p:nvSpPr>
        <p:spPr>
          <a:xfrm>
            <a:off x="6428721" y="4224639"/>
            <a:ext cx="1229184"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a:p>
            <a:pPr defTabSz="914093">
              <a:defRPr/>
            </a:pPr>
            <a:r>
              <a:rPr lang="en-US" sz="1100" dirty="0">
                <a:solidFill>
                  <a:srgbClr val="000000"/>
                </a:solidFill>
                <a:latin typeface="Segoe UI"/>
              </a:rPr>
              <a:t>Gateway B</a:t>
            </a:r>
          </a:p>
        </p:txBody>
      </p:sp>
      <p:pic>
        <p:nvPicPr>
          <p:cNvPr id="115" name="グラフィックス 39" descr="Azure Virtual Network">
            <a:extLst>
              <a:ext uri="{FF2B5EF4-FFF2-40B4-BE49-F238E27FC236}">
                <a16:creationId xmlns:a16="http://schemas.microsoft.com/office/drawing/2014/main" id="{89266F2E-79C2-14A8-0535-1AD6733876AE}"/>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903639" y="3280989"/>
            <a:ext cx="411843" cy="411843"/>
          </a:xfrm>
          <a:prstGeom prst="rect">
            <a:avLst/>
          </a:prstGeom>
        </p:spPr>
      </p:pic>
      <p:sp>
        <p:nvSpPr>
          <p:cNvPr id="116" name="Rectangle 115">
            <a:extLst>
              <a:ext uri="{FF2B5EF4-FFF2-40B4-BE49-F238E27FC236}">
                <a16:creationId xmlns:a16="http://schemas.microsoft.com/office/drawing/2014/main" id="{765746E8-99EB-2E47-9EAE-05F5E9BE994B}"/>
              </a:ext>
              <a:ext uri="{C183D7F6-B498-43B3-948B-1728B52AA6E4}">
                <adec:decorative xmlns:adec="http://schemas.microsoft.com/office/drawing/2017/decorative" val="1"/>
              </a:ext>
            </a:extLst>
          </p:cNvPr>
          <p:cNvSpPr/>
          <p:nvPr/>
        </p:nvSpPr>
        <p:spPr bwMode="auto">
          <a:xfrm>
            <a:off x="7739816" y="3213342"/>
            <a:ext cx="2155115" cy="1524217"/>
          </a:xfrm>
          <a:prstGeom prst="rect">
            <a:avLst/>
          </a:prstGeom>
          <a:noFill/>
          <a:ln w="1905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117" name="TextBox 116">
            <a:extLst>
              <a:ext uri="{FF2B5EF4-FFF2-40B4-BE49-F238E27FC236}">
                <a16:creationId xmlns:a16="http://schemas.microsoft.com/office/drawing/2014/main" id="{C5670772-9307-07D0-B67F-3B07E7C43FF8}"/>
              </a:ext>
            </a:extLst>
          </p:cNvPr>
          <p:cNvSpPr txBox="1"/>
          <p:nvPr/>
        </p:nvSpPr>
        <p:spPr>
          <a:xfrm>
            <a:off x="8403518" y="3403551"/>
            <a:ext cx="1057982" cy="169277"/>
          </a:xfrm>
          <a:prstGeom prst="rect">
            <a:avLst/>
          </a:prstGeom>
          <a:noFill/>
        </p:spPr>
        <p:txBody>
          <a:bodyPr wrap="none" lIns="0" tIns="0" rIns="0" bIns="0" rtlCol="0">
            <a:spAutoFit/>
          </a:bodyPr>
          <a:lstStyle/>
          <a:p>
            <a:pPr algn="l"/>
            <a:r>
              <a:rPr lang="en-US" sz="1100" dirty="0"/>
              <a:t>Azure Hub VNet)</a:t>
            </a:r>
          </a:p>
        </p:txBody>
      </p:sp>
      <p:pic>
        <p:nvPicPr>
          <p:cNvPr id="118" name="グラフィックス 77" descr="Azure Virtual Network Gateway">
            <a:extLst>
              <a:ext uri="{FF2B5EF4-FFF2-40B4-BE49-F238E27FC236}">
                <a16:creationId xmlns:a16="http://schemas.microsoft.com/office/drawing/2014/main" id="{9417DD5E-7776-64A3-566F-522D219AC6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546877" y="3776107"/>
            <a:ext cx="411843" cy="411843"/>
          </a:xfrm>
          <a:prstGeom prst="rect">
            <a:avLst/>
          </a:prstGeom>
        </p:spPr>
      </p:pic>
      <p:pic>
        <p:nvPicPr>
          <p:cNvPr id="119" name="Picture 118">
            <a:extLst>
              <a:ext uri="{FF2B5EF4-FFF2-40B4-BE49-F238E27FC236}">
                <a16:creationId xmlns:a16="http://schemas.microsoft.com/office/drawing/2014/main" id="{AE3508BA-56C7-6538-4008-2473BE230631}"/>
              </a:ext>
            </a:extLst>
          </p:cNvPr>
          <p:cNvPicPr>
            <a:picLocks noChangeAspect="1"/>
          </p:cNvPicPr>
          <p:nvPr/>
        </p:nvPicPr>
        <p:blipFill>
          <a:blip r:embed="rId14"/>
          <a:stretch>
            <a:fillRect/>
          </a:stretch>
        </p:blipFill>
        <p:spPr>
          <a:xfrm>
            <a:off x="8244642" y="3795684"/>
            <a:ext cx="405833" cy="334673"/>
          </a:xfrm>
          <a:prstGeom prst="rect">
            <a:avLst/>
          </a:prstGeom>
        </p:spPr>
      </p:pic>
      <p:sp>
        <p:nvSpPr>
          <p:cNvPr id="120" name="TextBox 119">
            <a:extLst>
              <a:ext uri="{FF2B5EF4-FFF2-40B4-BE49-F238E27FC236}">
                <a16:creationId xmlns:a16="http://schemas.microsoft.com/office/drawing/2014/main" id="{E918803C-8201-5302-E682-BC225C121ED8}"/>
              </a:ext>
            </a:extLst>
          </p:cNvPr>
          <p:cNvSpPr txBox="1"/>
          <p:nvPr/>
        </p:nvSpPr>
        <p:spPr>
          <a:xfrm>
            <a:off x="8753025" y="3823749"/>
            <a:ext cx="865622" cy="338554"/>
          </a:xfrm>
          <a:prstGeom prst="rect">
            <a:avLst/>
          </a:prstGeom>
          <a:noFill/>
        </p:spPr>
        <p:txBody>
          <a:bodyPr wrap="none" lIns="0" tIns="0" rIns="0" bIns="0" rtlCol="0">
            <a:spAutoFit/>
          </a:bodyPr>
          <a:lstStyle/>
          <a:p>
            <a:pPr algn="ctr" defTabSz="914093">
              <a:defRPr/>
            </a:pPr>
            <a:r>
              <a:rPr lang="en-US" sz="1100" dirty="0">
                <a:solidFill>
                  <a:srgbClr val="000000"/>
                </a:solidFill>
                <a:latin typeface="Segoe UI"/>
              </a:rPr>
              <a:t>Azure Firewall</a:t>
            </a:r>
          </a:p>
          <a:p>
            <a:pPr algn="ctr" defTabSz="914093">
              <a:defRPr/>
            </a:pPr>
            <a:r>
              <a:rPr lang="en-US" sz="1100" dirty="0">
                <a:solidFill>
                  <a:srgbClr val="000000"/>
                </a:solidFill>
                <a:latin typeface="Segoe UI"/>
              </a:rPr>
              <a:t>(WAF)</a:t>
            </a:r>
          </a:p>
        </p:txBody>
      </p:sp>
      <p:cxnSp>
        <p:nvCxnSpPr>
          <p:cNvPr id="121" name="Connector: Elbow 61">
            <a:extLst>
              <a:ext uri="{FF2B5EF4-FFF2-40B4-BE49-F238E27FC236}">
                <a16:creationId xmlns:a16="http://schemas.microsoft.com/office/drawing/2014/main" id="{52F04534-5ADA-966B-4C85-1587CE492B68}"/>
              </a:ext>
            </a:extLst>
          </p:cNvPr>
          <p:cNvCxnSpPr>
            <a:cxnSpLocks/>
            <a:stCxn id="106" idx="3"/>
            <a:endCxn id="118" idx="1"/>
          </p:cNvCxnSpPr>
          <p:nvPr/>
        </p:nvCxnSpPr>
        <p:spPr>
          <a:xfrm flipV="1">
            <a:off x="4039363" y="3982029"/>
            <a:ext cx="3507514" cy="20975"/>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22" name="Connector: Elbow 61">
            <a:extLst>
              <a:ext uri="{FF2B5EF4-FFF2-40B4-BE49-F238E27FC236}">
                <a16:creationId xmlns:a16="http://schemas.microsoft.com/office/drawing/2014/main" id="{585F0BC3-18C6-52F1-4512-5E92698E09AC}"/>
              </a:ext>
            </a:extLst>
          </p:cNvPr>
          <p:cNvCxnSpPr>
            <a:cxnSpLocks/>
            <a:stCxn id="102" idx="3"/>
            <a:endCxn id="118" idx="1"/>
          </p:cNvCxnSpPr>
          <p:nvPr/>
        </p:nvCxnSpPr>
        <p:spPr>
          <a:xfrm>
            <a:off x="4044684" y="2072979"/>
            <a:ext cx="3502193" cy="1909050"/>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grpSp>
        <p:nvGrpSpPr>
          <p:cNvPr id="123" name="cloud 1" descr="cloud, delivery">
            <a:extLst>
              <a:ext uri="{FF2B5EF4-FFF2-40B4-BE49-F238E27FC236}">
                <a16:creationId xmlns:a16="http://schemas.microsoft.com/office/drawing/2014/main" id="{5A6A9EF6-08C1-8124-2D1D-7E0DD499185D}"/>
              </a:ext>
            </a:extLst>
          </p:cNvPr>
          <p:cNvGrpSpPr>
            <a:grpSpLocks noChangeAspect="1"/>
          </p:cNvGrpSpPr>
          <p:nvPr/>
        </p:nvGrpSpPr>
        <p:grpSpPr bwMode="auto">
          <a:xfrm>
            <a:off x="10825400" y="2766770"/>
            <a:ext cx="663848" cy="412833"/>
            <a:chOff x="1008" y="846"/>
            <a:chExt cx="320" cy="199"/>
          </a:xfrm>
        </p:grpSpPr>
        <p:sp>
          <p:nvSpPr>
            <p:cNvPr id="124" name="AutoShape 3">
              <a:extLst>
                <a:ext uri="{FF2B5EF4-FFF2-40B4-BE49-F238E27FC236}">
                  <a16:creationId xmlns:a16="http://schemas.microsoft.com/office/drawing/2014/main" id="{CEEE26E3-921D-39EB-5B08-1B84B60FBC74}"/>
                </a:ext>
              </a:extLst>
            </p:cNvPr>
            <p:cNvSpPr>
              <a:spLocks noChangeAspect="1" noChangeArrowheads="1" noTextEdit="1"/>
            </p:cNvSpPr>
            <p:nvPr/>
          </p:nvSpPr>
          <p:spPr bwMode="auto">
            <a:xfrm>
              <a:off x="1008" y="846"/>
              <a:ext cx="320" cy="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5">
              <a:extLst>
                <a:ext uri="{FF2B5EF4-FFF2-40B4-BE49-F238E27FC236}">
                  <a16:creationId xmlns:a16="http://schemas.microsoft.com/office/drawing/2014/main" id="{C2DB29BE-6C20-7150-07DD-1FEF069F0969}"/>
                </a:ext>
              </a:extLst>
            </p:cNvPr>
            <p:cNvSpPr>
              <a:spLocks/>
            </p:cNvSpPr>
            <p:nvPr/>
          </p:nvSpPr>
          <p:spPr bwMode="auto">
            <a:xfrm>
              <a:off x="1015" y="851"/>
              <a:ext cx="306" cy="187"/>
            </a:xfrm>
            <a:custGeom>
              <a:avLst/>
              <a:gdLst>
                <a:gd name="T0" fmla="*/ 113 w 172"/>
                <a:gd name="T1" fmla="*/ 103 h 104"/>
                <a:gd name="T2" fmla="*/ 146 w 172"/>
                <a:gd name="T3" fmla="*/ 103 h 104"/>
                <a:gd name="T4" fmla="*/ 172 w 172"/>
                <a:gd name="T5" fmla="*/ 77 h 104"/>
                <a:gd name="T6" fmla="*/ 146 w 172"/>
                <a:gd name="T7" fmla="*/ 51 h 104"/>
                <a:gd name="T8" fmla="*/ 135 w 172"/>
                <a:gd name="T9" fmla="*/ 54 h 104"/>
                <a:gd name="T10" fmla="*/ 138 w 172"/>
                <a:gd name="T11" fmla="*/ 40 h 104"/>
                <a:gd name="T12" fmla="*/ 98 w 172"/>
                <a:gd name="T13" fmla="*/ 0 h 104"/>
                <a:gd name="T14" fmla="*/ 60 w 172"/>
                <a:gd name="T15" fmla="*/ 31 h 104"/>
                <a:gd name="T16" fmla="*/ 44 w 172"/>
                <a:gd name="T17" fmla="*/ 24 h 104"/>
                <a:gd name="T18" fmla="*/ 23 w 172"/>
                <a:gd name="T19" fmla="*/ 46 h 104"/>
                <a:gd name="T20" fmla="*/ 23 w 172"/>
                <a:gd name="T21" fmla="*/ 46 h 104"/>
                <a:gd name="T22" fmla="*/ 0 w 172"/>
                <a:gd name="T23" fmla="*/ 74 h 104"/>
                <a:gd name="T24" fmla="*/ 29 w 172"/>
                <a:gd name="T25" fmla="*/ 103 h 104"/>
                <a:gd name="T26" fmla="*/ 55 w 172"/>
                <a:gd name="T27" fmla="*/ 104 h 104"/>
                <a:gd name="T28" fmla="*/ 99 w 172"/>
                <a:gd name="T29" fmla="*/ 7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4">
                  <a:moveTo>
                    <a:pt x="113" y="103"/>
                  </a:moveTo>
                  <a:cubicBezTo>
                    <a:pt x="132" y="103"/>
                    <a:pt x="146" y="103"/>
                    <a:pt x="146" y="103"/>
                  </a:cubicBezTo>
                  <a:cubicBezTo>
                    <a:pt x="160" y="103"/>
                    <a:pt x="172" y="92"/>
                    <a:pt x="172" y="77"/>
                  </a:cubicBezTo>
                  <a:cubicBezTo>
                    <a:pt x="172" y="63"/>
                    <a:pt x="160" y="51"/>
                    <a:pt x="146" y="51"/>
                  </a:cubicBezTo>
                  <a:cubicBezTo>
                    <a:pt x="142" y="51"/>
                    <a:pt x="139" y="52"/>
                    <a:pt x="135" y="54"/>
                  </a:cubicBezTo>
                  <a:cubicBezTo>
                    <a:pt x="137" y="49"/>
                    <a:pt x="138" y="45"/>
                    <a:pt x="138" y="40"/>
                  </a:cubicBezTo>
                  <a:cubicBezTo>
                    <a:pt x="138" y="18"/>
                    <a:pt x="120" y="0"/>
                    <a:pt x="98" y="0"/>
                  </a:cubicBezTo>
                  <a:cubicBezTo>
                    <a:pt x="79" y="0"/>
                    <a:pt x="64" y="13"/>
                    <a:pt x="60" y="31"/>
                  </a:cubicBezTo>
                  <a:cubicBezTo>
                    <a:pt x="56" y="27"/>
                    <a:pt x="50" y="24"/>
                    <a:pt x="44" y="24"/>
                  </a:cubicBezTo>
                  <a:cubicBezTo>
                    <a:pt x="33" y="24"/>
                    <a:pt x="23" y="34"/>
                    <a:pt x="23" y="46"/>
                  </a:cubicBezTo>
                  <a:cubicBezTo>
                    <a:pt x="23" y="46"/>
                    <a:pt x="23" y="46"/>
                    <a:pt x="23" y="46"/>
                  </a:cubicBezTo>
                  <a:cubicBezTo>
                    <a:pt x="10" y="49"/>
                    <a:pt x="0" y="60"/>
                    <a:pt x="0" y="74"/>
                  </a:cubicBezTo>
                  <a:cubicBezTo>
                    <a:pt x="0" y="90"/>
                    <a:pt x="13" y="103"/>
                    <a:pt x="29" y="103"/>
                  </a:cubicBezTo>
                  <a:cubicBezTo>
                    <a:pt x="30" y="103"/>
                    <a:pt x="30" y="104"/>
                    <a:pt x="55" y="104"/>
                  </a:cubicBezTo>
                  <a:cubicBezTo>
                    <a:pt x="76" y="104"/>
                    <a:pt x="80" y="95"/>
                    <a:pt x="99" y="74"/>
                  </a:cubicBezTo>
                </a:path>
              </a:pathLst>
            </a:custGeom>
            <a:noFill/>
            <a:ln w="19050" cap="rnd">
              <a:solidFill>
                <a:srgbClr val="0078D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Freeform 6">
              <a:extLst>
                <a:ext uri="{FF2B5EF4-FFF2-40B4-BE49-F238E27FC236}">
                  <a16:creationId xmlns:a16="http://schemas.microsoft.com/office/drawing/2014/main" id="{8C97394F-B8C4-78BE-E60F-2F852EDFB33A}"/>
                </a:ext>
              </a:extLst>
            </p:cNvPr>
            <p:cNvSpPr>
              <a:spLocks/>
            </p:cNvSpPr>
            <p:nvPr/>
          </p:nvSpPr>
          <p:spPr bwMode="auto">
            <a:xfrm>
              <a:off x="1172" y="957"/>
              <a:ext cx="35" cy="40"/>
            </a:xfrm>
            <a:custGeom>
              <a:avLst/>
              <a:gdLst>
                <a:gd name="T0" fmla="*/ 0 w 35"/>
                <a:gd name="T1" fmla="*/ 16 h 40"/>
                <a:gd name="T2" fmla="*/ 35 w 35"/>
                <a:gd name="T3" fmla="*/ 0 h 40"/>
                <a:gd name="T4" fmla="*/ 33 w 35"/>
                <a:gd name="T5" fmla="*/ 40 h 40"/>
                <a:gd name="T6" fmla="*/ 0 w 35"/>
                <a:gd name="T7" fmla="*/ 16 h 40"/>
              </a:gdLst>
              <a:ahLst/>
              <a:cxnLst>
                <a:cxn ang="0">
                  <a:pos x="T0" y="T1"/>
                </a:cxn>
                <a:cxn ang="0">
                  <a:pos x="T2" y="T3"/>
                </a:cxn>
                <a:cxn ang="0">
                  <a:pos x="T4" y="T5"/>
                </a:cxn>
                <a:cxn ang="0">
                  <a:pos x="T6" y="T7"/>
                </a:cxn>
              </a:cxnLst>
              <a:rect l="0" t="0" r="r" b="b"/>
              <a:pathLst>
                <a:path w="35" h="40">
                  <a:moveTo>
                    <a:pt x="0" y="16"/>
                  </a:moveTo>
                  <a:lnTo>
                    <a:pt x="35" y="0"/>
                  </a:lnTo>
                  <a:lnTo>
                    <a:pt x="33" y="40"/>
                  </a:lnTo>
                  <a:lnTo>
                    <a:pt x="0" y="16"/>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7" name="TextBox 126">
            <a:extLst>
              <a:ext uri="{FF2B5EF4-FFF2-40B4-BE49-F238E27FC236}">
                <a16:creationId xmlns:a16="http://schemas.microsoft.com/office/drawing/2014/main" id="{F87A700D-F8B2-1287-00DE-6400D3587904}"/>
              </a:ext>
            </a:extLst>
          </p:cNvPr>
          <p:cNvSpPr txBox="1"/>
          <p:nvPr/>
        </p:nvSpPr>
        <p:spPr>
          <a:xfrm>
            <a:off x="10912064" y="3230227"/>
            <a:ext cx="490519" cy="169277"/>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Internet</a:t>
            </a:r>
          </a:p>
        </p:txBody>
      </p:sp>
      <p:pic>
        <p:nvPicPr>
          <p:cNvPr id="128" name="グラフィックス 39" descr="Azure Virtual Network">
            <a:extLst>
              <a:ext uri="{FF2B5EF4-FFF2-40B4-BE49-F238E27FC236}">
                <a16:creationId xmlns:a16="http://schemas.microsoft.com/office/drawing/2014/main" id="{B7532C2D-C22D-3C5E-45EB-DFA3E529173C}"/>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8611452" y="4986720"/>
            <a:ext cx="411843" cy="411843"/>
          </a:xfrm>
          <a:prstGeom prst="rect">
            <a:avLst/>
          </a:prstGeom>
        </p:spPr>
      </p:pic>
      <p:sp>
        <p:nvSpPr>
          <p:cNvPr id="129" name="TextBox 128">
            <a:extLst>
              <a:ext uri="{FF2B5EF4-FFF2-40B4-BE49-F238E27FC236}">
                <a16:creationId xmlns:a16="http://schemas.microsoft.com/office/drawing/2014/main" id="{586F81F6-1F4D-C78F-7B3E-EAD65549B90C}"/>
              </a:ext>
            </a:extLst>
          </p:cNvPr>
          <p:cNvSpPr txBox="1"/>
          <p:nvPr/>
        </p:nvSpPr>
        <p:spPr>
          <a:xfrm>
            <a:off x="7739813" y="5081662"/>
            <a:ext cx="799899"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Spoke VNets</a:t>
            </a:r>
          </a:p>
        </p:txBody>
      </p:sp>
      <p:cxnSp>
        <p:nvCxnSpPr>
          <p:cNvPr id="130" name="Connector: Elbow 61">
            <a:extLst>
              <a:ext uri="{FF2B5EF4-FFF2-40B4-BE49-F238E27FC236}">
                <a16:creationId xmlns:a16="http://schemas.microsoft.com/office/drawing/2014/main" id="{4BF343DB-5318-46B5-4CE1-01FF335F87BE}"/>
              </a:ext>
            </a:extLst>
          </p:cNvPr>
          <p:cNvCxnSpPr>
            <a:cxnSpLocks/>
            <a:stCxn id="93" idx="3"/>
            <a:endCxn id="125" idx="11"/>
          </p:cNvCxnSpPr>
          <p:nvPr/>
        </p:nvCxnSpPr>
        <p:spPr>
          <a:xfrm>
            <a:off x="9894931" y="2217121"/>
            <a:ext cx="944991" cy="836056"/>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31" name="Connector: Elbow 61">
            <a:extLst>
              <a:ext uri="{FF2B5EF4-FFF2-40B4-BE49-F238E27FC236}">
                <a16:creationId xmlns:a16="http://schemas.microsoft.com/office/drawing/2014/main" id="{3A17CD3E-6941-5300-9A11-A3419EC1704E}"/>
              </a:ext>
            </a:extLst>
          </p:cNvPr>
          <p:cNvCxnSpPr>
            <a:cxnSpLocks/>
            <a:stCxn id="116" idx="3"/>
            <a:endCxn id="125" idx="11"/>
          </p:cNvCxnSpPr>
          <p:nvPr/>
        </p:nvCxnSpPr>
        <p:spPr>
          <a:xfrm flipV="1">
            <a:off x="9894931" y="3053177"/>
            <a:ext cx="944991" cy="922274"/>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32" name="TextBox 131">
            <a:extLst>
              <a:ext uri="{FF2B5EF4-FFF2-40B4-BE49-F238E27FC236}">
                <a16:creationId xmlns:a16="http://schemas.microsoft.com/office/drawing/2014/main" id="{5FF556F8-9014-5B86-5658-C0E6A722284C}"/>
              </a:ext>
            </a:extLst>
          </p:cNvPr>
          <p:cNvSpPr txBox="1"/>
          <p:nvPr/>
        </p:nvSpPr>
        <p:spPr>
          <a:xfrm>
            <a:off x="7873498" y="4544393"/>
            <a:ext cx="1356140" cy="169277"/>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User Defined Routes</a:t>
            </a:r>
          </a:p>
        </p:txBody>
      </p:sp>
      <p:sp>
        <p:nvSpPr>
          <p:cNvPr id="133" name="TextBox 132">
            <a:extLst>
              <a:ext uri="{FF2B5EF4-FFF2-40B4-BE49-F238E27FC236}">
                <a16:creationId xmlns:a16="http://schemas.microsoft.com/office/drawing/2014/main" id="{7475B5D1-7D76-29A2-3759-D9C49A11C2C6}"/>
              </a:ext>
            </a:extLst>
          </p:cNvPr>
          <p:cNvSpPr txBox="1"/>
          <p:nvPr/>
        </p:nvSpPr>
        <p:spPr>
          <a:xfrm>
            <a:off x="7810640" y="2778995"/>
            <a:ext cx="923330" cy="169277"/>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Default Route</a:t>
            </a:r>
          </a:p>
        </p:txBody>
      </p:sp>
      <p:sp>
        <p:nvSpPr>
          <p:cNvPr id="134" name="TextBox 133">
            <a:extLst>
              <a:ext uri="{FF2B5EF4-FFF2-40B4-BE49-F238E27FC236}">
                <a16:creationId xmlns:a16="http://schemas.microsoft.com/office/drawing/2014/main" id="{F5F9E58C-7B0A-0FE4-F7E3-5923DD0295D6}"/>
              </a:ext>
            </a:extLst>
          </p:cNvPr>
          <p:cNvSpPr txBox="1"/>
          <p:nvPr/>
        </p:nvSpPr>
        <p:spPr>
          <a:xfrm>
            <a:off x="5112502" y="6226956"/>
            <a:ext cx="1909177" cy="338554"/>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Azure Default Route blocked</a:t>
            </a:r>
          </a:p>
          <a:p>
            <a:pPr defTabSz="914093">
              <a:defRPr/>
            </a:pPr>
            <a:r>
              <a:rPr lang="en-US" sz="1100" b="1" dirty="0">
                <a:solidFill>
                  <a:srgbClr val="000000"/>
                </a:solidFill>
                <a:latin typeface="Segoe UI"/>
              </a:rPr>
              <a:t>by Route Policy</a:t>
            </a:r>
          </a:p>
        </p:txBody>
      </p:sp>
      <p:cxnSp>
        <p:nvCxnSpPr>
          <p:cNvPr id="135" name="Connector: Elbow 61">
            <a:extLst>
              <a:ext uri="{FF2B5EF4-FFF2-40B4-BE49-F238E27FC236}">
                <a16:creationId xmlns:a16="http://schemas.microsoft.com/office/drawing/2014/main" id="{3E3F87DC-2E41-A534-A998-EA55B0637939}"/>
              </a:ext>
            </a:extLst>
          </p:cNvPr>
          <p:cNvCxnSpPr>
            <a:cxnSpLocks/>
            <a:stCxn id="128" idx="0"/>
            <a:endCxn id="116" idx="2"/>
          </p:cNvCxnSpPr>
          <p:nvPr/>
        </p:nvCxnSpPr>
        <p:spPr>
          <a:xfrm flipV="1">
            <a:off x="8817374" y="4737559"/>
            <a:ext cx="0" cy="249161"/>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07CE0C0B-EA2E-84C9-FEF6-04ED748AE2A7}"/>
              </a:ext>
            </a:extLst>
          </p:cNvPr>
          <p:cNvSpPr txBox="1"/>
          <p:nvPr/>
        </p:nvSpPr>
        <p:spPr>
          <a:xfrm>
            <a:off x="7873498" y="4780944"/>
            <a:ext cx="827150"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VNet Peering</a:t>
            </a:r>
          </a:p>
        </p:txBody>
      </p:sp>
      <p:sp>
        <p:nvSpPr>
          <p:cNvPr id="137" name="TextBox 136">
            <a:extLst>
              <a:ext uri="{FF2B5EF4-FFF2-40B4-BE49-F238E27FC236}">
                <a16:creationId xmlns:a16="http://schemas.microsoft.com/office/drawing/2014/main" id="{65E9D6C3-5E37-0340-AF47-90EA83FA34EC}"/>
              </a:ext>
            </a:extLst>
          </p:cNvPr>
          <p:cNvSpPr txBox="1"/>
          <p:nvPr/>
        </p:nvSpPr>
        <p:spPr>
          <a:xfrm>
            <a:off x="4595470" y="2100162"/>
            <a:ext cx="1331846" cy="307777"/>
          </a:xfrm>
          <a:prstGeom prst="rect">
            <a:avLst/>
          </a:prstGeom>
          <a:noFill/>
        </p:spPr>
        <p:txBody>
          <a:bodyPr wrap="square" lIns="0" tIns="0" rIns="0" bIns="0" rtlCol="0">
            <a:spAutoFit/>
          </a:bodyPr>
          <a:lstStyle/>
          <a:p>
            <a:pPr algn="ctr"/>
            <a:r>
              <a:rPr lang="en-US" sz="1000" dirty="0"/>
              <a:t>ExpressRoute Connection</a:t>
            </a:r>
          </a:p>
        </p:txBody>
      </p:sp>
      <p:pic>
        <p:nvPicPr>
          <p:cNvPr id="138" name="Graphic 137" descr="Azure ExpressRoute Connection">
            <a:extLst>
              <a:ext uri="{FF2B5EF4-FFF2-40B4-BE49-F238E27FC236}">
                <a16:creationId xmlns:a16="http://schemas.microsoft.com/office/drawing/2014/main" id="{F73EC2A6-C5FC-9699-A5DA-BE55E12B31EE}"/>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5667058" y="1949439"/>
            <a:ext cx="275315" cy="275315"/>
          </a:xfrm>
          <a:prstGeom prst="rect">
            <a:avLst/>
          </a:prstGeom>
        </p:spPr>
      </p:pic>
      <p:pic>
        <p:nvPicPr>
          <p:cNvPr id="139" name="Graphic 138" descr="Azure ExpressRoute Connection">
            <a:extLst>
              <a:ext uri="{FF2B5EF4-FFF2-40B4-BE49-F238E27FC236}">
                <a16:creationId xmlns:a16="http://schemas.microsoft.com/office/drawing/2014/main" id="{5F9893E5-6414-6E19-0EFE-1069190C9AFE}"/>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5658672" y="2886095"/>
            <a:ext cx="275315" cy="275315"/>
          </a:xfrm>
          <a:prstGeom prst="rect">
            <a:avLst/>
          </a:prstGeom>
        </p:spPr>
      </p:pic>
      <p:pic>
        <p:nvPicPr>
          <p:cNvPr id="140" name="Graphic 139" descr="Azure ExpressRoute Connection">
            <a:extLst>
              <a:ext uri="{FF2B5EF4-FFF2-40B4-BE49-F238E27FC236}">
                <a16:creationId xmlns:a16="http://schemas.microsoft.com/office/drawing/2014/main" id="{37063754-9E13-3A19-0D08-27D3F58DA418}"/>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5667058" y="3851700"/>
            <a:ext cx="275315" cy="275315"/>
          </a:xfrm>
          <a:prstGeom prst="rect">
            <a:avLst/>
          </a:prstGeom>
        </p:spPr>
      </p:pic>
      <p:sp>
        <p:nvSpPr>
          <p:cNvPr id="141" name="TextBox 140">
            <a:extLst>
              <a:ext uri="{FF2B5EF4-FFF2-40B4-BE49-F238E27FC236}">
                <a16:creationId xmlns:a16="http://schemas.microsoft.com/office/drawing/2014/main" id="{80456247-9DB8-2F66-AC00-D67B12E9B390}"/>
              </a:ext>
            </a:extLst>
          </p:cNvPr>
          <p:cNvSpPr txBox="1"/>
          <p:nvPr/>
        </p:nvSpPr>
        <p:spPr>
          <a:xfrm>
            <a:off x="4610527" y="3073793"/>
            <a:ext cx="1331846" cy="307777"/>
          </a:xfrm>
          <a:prstGeom prst="rect">
            <a:avLst/>
          </a:prstGeom>
          <a:noFill/>
        </p:spPr>
        <p:txBody>
          <a:bodyPr wrap="square" lIns="0" tIns="0" rIns="0" bIns="0" rtlCol="0">
            <a:spAutoFit/>
          </a:bodyPr>
          <a:lstStyle/>
          <a:p>
            <a:pPr algn="ctr"/>
            <a:r>
              <a:rPr lang="en-US" sz="1000" dirty="0"/>
              <a:t>ExpressRoute Connection</a:t>
            </a:r>
          </a:p>
        </p:txBody>
      </p:sp>
      <p:sp>
        <p:nvSpPr>
          <p:cNvPr id="142" name="TextBox 141">
            <a:extLst>
              <a:ext uri="{FF2B5EF4-FFF2-40B4-BE49-F238E27FC236}">
                <a16:creationId xmlns:a16="http://schemas.microsoft.com/office/drawing/2014/main" id="{6A9C2109-B4C9-AE30-4881-BE73A33E6B86}"/>
              </a:ext>
            </a:extLst>
          </p:cNvPr>
          <p:cNvSpPr txBox="1"/>
          <p:nvPr/>
        </p:nvSpPr>
        <p:spPr>
          <a:xfrm>
            <a:off x="4599511" y="4057794"/>
            <a:ext cx="1331846" cy="307777"/>
          </a:xfrm>
          <a:prstGeom prst="rect">
            <a:avLst/>
          </a:prstGeom>
          <a:noFill/>
        </p:spPr>
        <p:txBody>
          <a:bodyPr wrap="square" lIns="0" tIns="0" rIns="0" bIns="0" rtlCol="0">
            <a:spAutoFit/>
          </a:bodyPr>
          <a:lstStyle/>
          <a:p>
            <a:pPr algn="ctr"/>
            <a:r>
              <a:rPr lang="en-US" sz="1000" dirty="0"/>
              <a:t>ExpressRoute Connection</a:t>
            </a:r>
          </a:p>
        </p:txBody>
      </p:sp>
      <p:grpSp>
        <p:nvGrpSpPr>
          <p:cNvPr id="150" name="cloud 1" descr="cloud, delivery">
            <a:extLst>
              <a:ext uri="{FF2B5EF4-FFF2-40B4-BE49-F238E27FC236}">
                <a16:creationId xmlns:a16="http://schemas.microsoft.com/office/drawing/2014/main" id="{73B2F97C-740C-2C64-FB62-21A959D3C0B2}"/>
              </a:ext>
            </a:extLst>
          </p:cNvPr>
          <p:cNvGrpSpPr>
            <a:grpSpLocks noChangeAspect="1"/>
          </p:cNvGrpSpPr>
          <p:nvPr/>
        </p:nvGrpSpPr>
        <p:grpSpPr bwMode="auto">
          <a:xfrm>
            <a:off x="967042" y="3175153"/>
            <a:ext cx="663848" cy="412833"/>
            <a:chOff x="1008" y="846"/>
            <a:chExt cx="320" cy="199"/>
          </a:xfrm>
        </p:grpSpPr>
        <p:sp>
          <p:nvSpPr>
            <p:cNvPr id="151" name="AutoShape 3">
              <a:extLst>
                <a:ext uri="{FF2B5EF4-FFF2-40B4-BE49-F238E27FC236}">
                  <a16:creationId xmlns:a16="http://schemas.microsoft.com/office/drawing/2014/main" id="{86AEDBEB-709D-B989-4310-23ED445DFB15}"/>
                </a:ext>
              </a:extLst>
            </p:cNvPr>
            <p:cNvSpPr>
              <a:spLocks noChangeAspect="1" noChangeArrowheads="1" noTextEdit="1"/>
            </p:cNvSpPr>
            <p:nvPr/>
          </p:nvSpPr>
          <p:spPr bwMode="auto">
            <a:xfrm>
              <a:off x="1008" y="846"/>
              <a:ext cx="320" cy="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5">
              <a:extLst>
                <a:ext uri="{FF2B5EF4-FFF2-40B4-BE49-F238E27FC236}">
                  <a16:creationId xmlns:a16="http://schemas.microsoft.com/office/drawing/2014/main" id="{BD8D37D6-5417-210A-75A4-C4EC5126BD1B}"/>
                </a:ext>
              </a:extLst>
            </p:cNvPr>
            <p:cNvSpPr>
              <a:spLocks/>
            </p:cNvSpPr>
            <p:nvPr/>
          </p:nvSpPr>
          <p:spPr bwMode="auto">
            <a:xfrm>
              <a:off x="1015" y="851"/>
              <a:ext cx="306" cy="187"/>
            </a:xfrm>
            <a:custGeom>
              <a:avLst/>
              <a:gdLst>
                <a:gd name="T0" fmla="*/ 113 w 172"/>
                <a:gd name="T1" fmla="*/ 103 h 104"/>
                <a:gd name="T2" fmla="*/ 146 w 172"/>
                <a:gd name="T3" fmla="*/ 103 h 104"/>
                <a:gd name="T4" fmla="*/ 172 w 172"/>
                <a:gd name="T5" fmla="*/ 77 h 104"/>
                <a:gd name="T6" fmla="*/ 146 w 172"/>
                <a:gd name="T7" fmla="*/ 51 h 104"/>
                <a:gd name="T8" fmla="*/ 135 w 172"/>
                <a:gd name="T9" fmla="*/ 54 h 104"/>
                <a:gd name="T10" fmla="*/ 138 w 172"/>
                <a:gd name="T11" fmla="*/ 40 h 104"/>
                <a:gd name="T12" fmla="*/ 98 w 172"/>
                <a:gd name="T13" fmla="*/ 0 h 104"/>
                <a:gd name="T14" fmla="*/ 60 w 172"/>
                <a:gd name="T15" fmla="*/ 31 h 104"/>
                <a:gd name="T16" fmla="*/ 44 w 172"/>
                <a:gd name="T17" fmla="*/ 24 h 104"/>
                <a:gd name="T18" fmla="*/ 23 w 172"/>
                <a:gd name="T19" fmla="*/ 46 h 104"/>
                <a:gd name="T20" fmla="*/ 23 w 172"/>
                <a:gd name="T21" fmla="*/ 46 h 104"/>
                <a:gd name="T22" fmla="*/ 0 w 172"/>
                <a:gd name="T23" fmla="*/ 74 h 104"/>
                <a:gd name="T24" fmla="*/ 29 w 172"/>
                <a:gd name="T25" fmla="*/ 103 h 104"/>
                <a:gd name="T26" fmla="*/ 55 w 172"/>
                <a:gd name="T27" fmla="*/ 104 h 104"/>
                <a:gd name="T28" fmla="*/ 99 w 172"/>
                <a:gd name="T29" fmla="*/ 7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4">
                  <a:moveTo>
                    <a:pt x="113" y="103"/>
                  </a:moveTo>
                  <a:cubicBezTo>
                    <a:pt x="132" y="103"/>
                    <a:pt x="146" y="103"/>
                    <a:pt x="146" y="103"/>
                  </a:cubicBezTo>
                  <a:cubicBezTo>
                    <a:pt x="160" y="103"/>
                    <a:pt x="172" y="92"/>
                    <a:pt x="172" y="77"/>
                  </a:cubicBezTo>
                  <a:cubicBezTo>
                    <a:pt x="172" y="63"/>
                    <a:pt x="160" y="51"/>
                    <a:pt x="146" y="51"/>
                  </a:cubicBezTo>
                  <a:cubicBezTo>
                    <a:pt x="142" y="51"/>
                    <a:pt x="139" y="52"/>
                    <a:pt x="135" y="54"/>
                  </a:cubicBezTo>
                  <a:cubicBezTo>
                    <a:pt x="137" y="49"/>
                    <a:pt x="138" y="45"/>
                    <a:pt x="138" y="40"/>
                  </a:cubicBezTo>
                  <a:cubicBezTo>
                    <a:pt x="138" y="18"/>
                    <a:pt x="120" y="0"/>
                    <a:pt x="98" y="0"/>
                  </a:cubicBezTo>
                  <a:cubicBezTo>
                    <a:pt x="79" y="0"/>
                    <a:pt x="64" y="13"/>
                    <a:pt x="60" y="31"/>
                  </a:cubicBezTo>
                  <a:cubicBezTo>
                    <a:pt x="56" y="27"/>
                    <a:pt x="50" y="24"/>
                    <a:pt x="44" y="24"/>
                  </a:cubicBezTo>
                  <a:cubicBezTo>
                    <a:pt x="33" y="24"/>
                    <a:pt x="23" y="34"/>
                    <a:pt x="23" y="46"/>
                  </a:cubicBezTo>
                  <a:cubicBezTo>
                    <a:pt x="23" y="46"/>
                    <a:pt x="23" y="46"/>
                    <a:pt x="23" y="46"/>
                  </a:cubicBezTo>
                  <a:cubicBezTo>
                    <a:pt x="10" y="49"/>
                    <a:pt x="0" y="60"/>
                    <a:pt x="0" y="74"/>
                  </a:cubicBezTo>
                  <a:cubicBezTo>
                    <a:pt x="0" y="90"/>
                    <a:pt x="13" y="103"/>
                    <a:pt x="29" y="103"/>
                  </a:cubicBezTo>
                  <a:cubicBezTo>
                    <a:pt x="30" y="103"/>
                    <a:pt x="30" y="104"/>
                    <a:pt x="55" y="104"/>
                  </a:cubicBezTo>
                  <a:cubicBezTo>
                    <a:pt x="76" y="104"/>
                    <a:pt x="80" y="95"/>
                    <a:pt x="99" y="74"/>
                  </a:cubicBezTo>
                </a:path>
              </a:pathLst>
            </a:custGeom>
            <a:noFill/>
            <a:ln w="19050" cap="rnd">
              <a:solidFill>
                <a:srgbClr val="0078D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3" name="Freeform 6">
              <a:extLst>
                <a:ext uri="{FF2B5EF4-FFF2-40B4-BE49-F238E27FC236}">
                  <a16:creationId xmlns:a16="http://schemas.microsoft.com/office/drawing/2014/main" id="{733F8F75-F18F-CBE1-5126-E367AF532991}"/>
                </a:ext>
              </a:extLst>
            </p:cNvPr>
            <p:cNvSpPr>
              <a:spLocks/>
            </p:cNvSpPr>
            <p:nvPr/>
          </p:nvSpPr>
          <p:spPr bwMode="auto">
            <a:xfrm>
              <a:off x="1172" y="957"/>
              <a:ext cx="35" cy="40"/>
            </a:xfrm>
            <a:custGeom>
              <a:avLst/>
              <a:gdLst>
                <a:gd name="T0" fmla="*/ 0 w 35"/>
                <a:gd name="T1" fmla="*/ 16 h 40"/>
                <a:gd name="T2" fmla="*/ 35 w 35"/>
                <a:gd name="T3" fmla="*/ 0 h 40"/>
                <a:gd name="T4" fmla="*/ 33 w 35"/>
                <a:gd name="T5" fmla="*/ 40 h 40"/>
                <a:gd name="T6" fmla="*/ 0 w 35"/>
                <a:gd name="T7" fmla="*/ 16 h 40"/>
              </a:gdLst>
              <a:ahLst/>
              <a:cxnLst>
                <a:cxn ang="0">
                  <a:pos x="T0" y="T1"/>
                </a:cxn>
                <a:cxn ang="0">
                  <a:pos x="T2" y="T3"/>
                </a:cxn>
                <a:cxn ang="0">
                  <a:pos x="T4" y="T5"/>
                </a:cxn>
                <a:cxn ang="0">
                  <a:pos x="T6" y="T7"/>
                </a:cxn>
              </a:cxnLst>
              <a:rect l="0" t="0" r="r" b="b"/>
              <a:pathLst>
                <a:path w="35" h="40">
                  <a:moveTo>
                    <a:pt x="0" y="16"/>
                  </a:moveTo>
                  <a:lnTo>
                    <a:pt x="35" y="0"/>
                  </a:lnTo>
                  <a:lnTo>
                    <a:pt x="33" y="40"/>
                  </a:lnTo>
                  <a:lnTo>
                    <a:pt x="0" y="16"/>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54" name="TextBox 153">
            <a:extLst>
              <a:ext uri="{FF2B5EF4-FFF2-40B4-BE49-F238E27FC236}">
                <a16:creationId xmlns:a16="http://schemas.microsoft.com/office/drawing/2014/main" id="{54A7CCA6-DAB2-D781-01D4-1F6FDA72A954}"/>
              </a:ext>
            </a:extLst>
          </p:cNvPr>
          <p:cNvSpPr txBox="1"/>
          <p:nvPr/>
        </p:nvSpPr>
        <p:spPr>
          <a:xfrm>
            <a:off x="810553" y="3647249"/>
            <a:ext cx="1062791" cy="338554"/>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Internet</a:t>
            </a:r>
          </a:p>
          <a:p>
            <a:pPr marL="0" marR="0" lvl="0" indent="0" algn="ctr" defTabSz="914367" rtl="0" eaLnBrk="1" fontAlgn="auto" latinLnBrk="0" hangingPunct="1">
              <a:lnSpc>
                <a:spcPct val="100000"/>
              </a:lnSpc>
              <a:spcBef>
                <a:spcPts val="0"/>
              </a:spcBef>
              <a:spcAft>
                <a:spcPts val="0"/>
              </a:spcAft>
              <a:buClrTx/>
              <a:buSzTx/>
              <a:buFontTx/>
              <a:buNone/>
              <a:tabLst/>
              <a:defRPr/>
            </a:pPr>
            <a:r>
              <a:rPr lang="en-US" sz="1100" dirty="0">
                <a:solidFill>
                  <a:srgbClr val="000000"/>
                </a:solidFill>
                <a:latin typeface="Segoe UI"/>
              </a:rPr>
              <a:t>(Managed SNAT)</a:t>
            </a:r>
            <a:endParaRPr kumimoji="0" lang="en-US" sz="1100" b="0" i="0" u="none" strike="noStrike" kern="1200" cap="none" spc="0" normalizeH="0" baseline="0" noProof="0" dirty="0">
              <a:ln>
                <a:noFill/>
              </a:ln>
              <a:solidFill>
                <a:srgbClr val="000000"/>
              </a:solidFill>
              <a:effectLst/>
              <a:uLnTx/>
              <a:uFillTx/>
              <a:latin typeface="Segoe UI"/>
              <a:ea typeface="+mn-ea"/>
              <a:cs typeface="+mn-cs"/>
            </a:endParaRPr>
          </a:p>
        </p:txBody>
      </p:sp>
      <p:cxnSp>
        <p:nvCxnSpPr>
          <p:cNvPr id="155" name="Connector: Elbow 61">
            <a:extLst>
              <a:ext uri="{FF2B5EF4-FFF2-40B4-BE49-F238E27FC236}">
                <a16:creationId xmlns:a16="http://schemas.microsoft.com/office/drawing/2014/main" id="{D46021B5-DBCA-1A64-CB97-042B1586F0C0}"/>
              </a:ext>
            </a:extLst>
          </p:cNvPr>
          <p:cNvCxnSpPr>
            <a:cxnSpLocks/>
            <a:stCxn id="88" idx="2"/>
            <a:endCxn id="152" idx="6"/>
          </p:cNvCxnSpPr>
          <p:nvPr/>
        </p:nvCxnSpPr>
        <p:spPr>
          <a:xfrm>
            <a:off x="1341828" y="2854883"/>
            <a:ext cx="1427" cy="330643"/>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grpSp>
        <p:nvGrpSpPr>
          <p:cNvPr id="160" name="Group 159">
            <a:extLst>
              <a:ext uri="{FF2B5EF4-FFF2-40B4-BE49-F238E27FC236}">
                <a16:creationId xmlns:a16="http://schemas.microsoft.com/office/drawing/2014/main" id="{D6AD18CF-E3F8-3E0F-A4B9-0C3268B9C9EF}"/>
              </a:ext>
            </a:extLst>
          </p:cNvPr>
          <p:cNvGrpSpPr/>
          <p:nvPr/>
        </p:nvGrpSpPr>
        <p:grpSpPr>
          <a:xfrm>
            <a:off x="847294" y="2281415"/>
            <a:ext cx="411949" cy="411949"/>
            <a:chOff x="8765742" y="6141686"/>
            <a:chExt cx="411949" cy="411949"/>
          </a:xfrm>
        </p:grpSpPr>
        <p:pic>
          <p:nvPicPr>
            <p:cNvPr id="161" name="グラフィックス 55" descr="Azure Microsoft Windows Virtual Machine">
              <a:extLst>
                <a:ext uri="{FF2B5EF4-FFF2-40B4-BE49-F238E27FC236}">
                  <a16:creationId xmlns:a16="http://schemas.microsoft.com/office/drawing/2014/main" id="{EF84120E-CBDE-A8C7-66BE-C1F8D9DE0CBD}"/>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8765742" y="6141686"/>
              <a:ext cx="411949" cy="411949"/>
            </a:xfrm>
            <a:prstGeom prst="rect">
              <a:avLst/>
            </a:prstGeom>
          </p:spPr>
        </p:pic>
        <p:pic>
          <p:nvPicPr>
            <p:cNvPr id="162" name="Picture 161">
              <a:extLst>
                <a:ext uri="{FF2B5EF4-FFF2-40B4-BE49-F238E27FC236}">
                  <a16:creationId xmlns:a16="http://schemas.microsoft.com/office/drawing/2014/main" id="{686ED440-2D9E-33C8-815A-E3F331FF8CEC}"/>
                </a:ext>
              </a:extLst>
            </p:cNvPr>
            <p:cNvPicPr>
              <a:picLocks noChangeAspect="1"/>
            </p:cNvPicPr>
            <p:nvPr/>
          </p:nvPicPr>
          <p:blipFill>
            <a:blip r:embed="rId21"/>
            <a:stretch>
              <a:fillRect/>
            </a:stretch>
          </p:blipFill>
          <p:spPr>
            <a:xfrm>
              <a:off x="8817374" y="6226956"/>
              <a:ext cx="308684" cy="171491"/>
            </a:xfrm>
            <a:prstGeom prst="rect">
              <a:avLst/>
            </a:prstGeom>
          </p:spPr>
        </p:pic>
      </p:grpSp>
      <p:sp>
        <p:nvSpPr>
          <p:cNvPr id="163" name="TextBox 162">
            <a:extLst>
              <a:ext uri="{FF2B5EF4-FFF2-40B4-BE49-F238E27FC236}">
                <a16:creationId xmlns:a16="http://schemas.microsoft.com/office/drawing/2014/main" id="{96F18FDE-D71B-CAF0-600D-04589FC4BB59}"/>
              </a:ext>
            </a:extLst>
          </p:cNvPr>
          <p:cNvSpPr txBox="1"/>
          <p:nvPr/>
        </p:nvSpPr>
        <p:spPr>
          <a:xfrm>
            <a:off x="1396571" y="2318112"/>
            <a:ext cx="285335" cy="338554"/>
          </a:xfrm>
          <a:prstGeom prst="rect">
            <a:avLst/>
          </a:prstGeom>
          <a:noFill/>
        </p:spPr>
        <p:txBody>
          <a:bodyPr wrap="none" lIns="0" tIns="0" rIns="0" bIns="0" rtlCol="0">
            <a:spAutoFit/>
          </a:bodyPr>
          <a:lstStyle/>
          <a:p>
            <a:pPr algn="ctr"/>
            <a:r>
              <a:rPr lang="en-US" sz="1100" dirty="0"/>
              <a:t>NVA</a:t>
            </a:r>
          </a:p>
          <a:p>
            <a:pPr algn="ctr"/>
            <a:r>
              <a:rPr lang="en-US" sz="1100" dirty="0"/>
              <a:t>(FW)</a:t>
            </a:r>
          </a:p>
        </p:txBody>
      </p:sp>
    </p:spTree>
    <p:extLst>
      <p:ext uri="{BB962C8B-B14F-4D97-AF65-F5344CB8AC3E}">
        <p14:creationId xmlns:p14="http://schemas.microsoft.com/office/powerpoint/2010/main" val="97954985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25D47CE-219E-F14B-12C7-46FCF2AC1BE7}"/>
              </a:ext>
            </a:extLst>
          </p:cNvPr>
          <p:cNvSpPr>
            <a:spLocks noGrp="1"/>
          </p:cNvSpPr>
          <p:nvPr>
            <p:ph type="title"/>
          </p:nvPr>
        </p:nvSpPr>
        <p:spPr>
          <a:xfrm>
            <a:off x="588110" y="585217"/>
            <a:ext cx="9316466" cy="423187"/>
          </a:xfrm>
        </p:spPr>
        <p:txBody>
          <a:bodyPr/>
          <a:lstStyle/>
          <a:p>
            <a:r>
              <a:rPr lang="en-US" sz="2800" dirty="0">
                <a:solidFill>
                  <a:srgbClr val="333333"/>
                </a:solidFill>
                <a:effectLst/>
                <a:latin typeface="Metropolis"/>
                <a:ea typeface="Times New Roman" panose="02020603050405020304" pitchFamily="18" charset="0"/>
              </a:rPr>
              <a:t>Scenario 4 - Third-party NVAs in hub with Azure Route Server</a:t>
            </a:r>
            <a:endParaRPr lang="en-US" sz="2800" dirty="0">
              <a:latin typeface="Metropolis"/>
            </a:endParaRPr>
          </a:p>
        </p:txBody>
      </p:sp>
      <p:sp>
        <p:nvSpPr>
          <p:cNvPr id="84" name="Rectangle 83">
            <a:extLst>
              <a:ext uri="{FF2B5EF4-FFF2-40B4-BE49-F238E27FC236}">
                <a16:creationId xmlns:a16="http://schemas.microsoft.com/office/drawing/2014/main" id="{0E51802E-D128-D3C7-C259-D6D8B9CEF20B}"/>
              </a:ext>
              <a:ext uri="{C183D7F6-B498-43B3-948B-1728B52AA6E4}">
                <adec:decorative xmlns:adec="http://schemas.microsoft.com/office/drawing/2017/decorative" val="1"/>
              </a:ext>
            </a:extLst>
          </p:cNvPr>
          <p:cNvSpPr/>
          <p:nvPr/>
        </p:nvSpPr>
        <p:spPr bwMode="auto">
          <a:xfrm>
            <a:off x="126984" y="1112080"/>
            <a:ext cx="9960913" cy="4361902"/>
          </a:xfrm>
          <a:prstGeom prst="rect">
            <a:avLst/>
          </a:prstGeom>
          <a:noFill/>
          <a:ln w="19050">
            <a:solidFill>
              <a:schemeClr val="accent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defRPr/>
            </a:pPr>
            <a:endParaRPr lang="en-US" sz="1999" dirty="0" err="1">
              <a:solidFill>
                <a:srgbClr val="FFFFFF"/>
              </a:solidFill>
              <a:latin typeface="Segoe UI"/>
              <a:ea typeface="Segoe UI" pitchFamily="34" charset="0"/>
              <a:cs typeface="Segoe UI" pitchFamily="34" charset="0"/>
            </a:endParaRPr>
          </a:p>
        </p:txBody>
      </p:sp>
      <p:pic>
        <p:nvPicPr>
          <p:cNvPr id="85" name="Picture 84" descr="Microsoft Azure - Wikipedia">
            <a:extLst>
              <a:ext uri="{FF2B5EF4-FFF2-40B4-BE49-F238E27FC236}">
                <a16:creationId xmlns:a16="http://schemas.microsoft.com/office/drawing/2014/main" id="{15B93635-3091-1FFB-1F63-E508322FC9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418" y="1215509"/>
            <a:ext cx="412726" cy="412726"/>
          </a:xfrm>
          <a:prstGeom prst="rect">
            <a:avLst/>
          </a:prstGeom>
          <a:noFill/>
          <a:extLst>
            <a:ext uri="{909E8E84-426E-40DD-AFC4-6F175D3DCCD1}">
              <a14:hiddenFill xmlns:a14="http://schemas.microsoft.com/office/drawing/2010/main">
                <a:solidFill>
                  <a:srgbClr val="FFFFFF"/>
                </a:solidFill>
              </a14:hiddenFill>
            </a:ext>
          </a:extLst>
        </p:spPr>
      </p:pic>
      <p:sp>
        <p:nvSpPr>
          <p:cNvPr id="86" name="TextBox 85">
            <a:extLst>
              <a:ext uri="{FF2B5EF4-FFF2-40B4-BE49-F238E27FC236}">
                <a16:creationId xmlns:a16="http://schemas.microsoft.com/office/drawing/2014/main" id="{D0DEB4F3-6830-8AB5-9115-9ED6F17796E5}"/>
              </a:ext>
            </a:extLst>
          </p:cNvPr>
          <p:cNvSpPr txBox="1"/>
          <p:nvPr/>
        </p:nvSpPr>
        <p:spPr>
          <a:xfrm>
            <a:off x="704964" y="1337255"/>
            <a:ext cx="1030463"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Microsoft Azure</a:t>
            </a:r>
          </a:p>
        </p:txBody>
      </p:sp>
      <p:sp>
        <p:nvSpPr>
          <p:cNvPr id="87" name="TextBox 86">
            <a:extLst>
              <a:ext uri="{FF2B5EF4-FFF2-40B4-BE49-F238E27FC236}">
                <a16:creationId xmlns:a16="http://schemas.microsoft.com/office/drawing/2014/main" id="{7E55D825-FE43-8E38-33C8-69EACDCEF7B3}"/>
              </a:ext>
            </a:extLst>
          </p:cNvPr>
          <p:cNvSpPr txBox="1"/>
          <p:nvPr/>
        </p:nvSpPr>
        <p:spPr>
          <a:xfrm>
            <a:off x="799741" y="1845879"/>
            <a:ext cx="1485663" cy="338466"/>
          </a:xfrm>
          <a:prstGeom prst="rect">
            <a:avLst/>
          </a:prstGeom>
          <a:noFill/>
        </p:spPr>
        <p:txBody>
          <a:bodyPr wrap="square" lIns="0" tIns="0" rIns="0" bIns="0" rtlCol="0">
            <a:spAutoFit/>
          </a:bodyPr>
          <a:lstStyle/>
          <a:p>
            <a:pPr defTabSz="914093">
              <a:defRPr/>
            </a:pPr>
            <a:r>
              <a:rPr lang="en-US" sz="1100" dirty="0">
                <a:solidFill>
                  <a:srgbClr val="000000"/>
                </a:solidFill>
                <a:latin typeface="Segoe UI"/>
              </a:rPr>
              <a:t>Azure VMware Solution</a:t>
            </a:r>
          </a:p>
          <a:p>
            <a:pPr defTabSz="914093">
              <a:defRPr/>
            </a:pPr>
            <a:r>
              <a:rPr lang="en-US" sz="1100" dirty="0">
                <a:solidFill>
                  <a:srgbClr val="000000"/>
                </a:solidFill>
                <a:latin typeface="Segoe UI"/>
              </a:rPr>
              <a:t>Private Cloud</a:t>
            </a:r>
          </a:p>
        </p:txBody>
      </p:sp>
      <p:sp>
        <p:nvSpPr>
          <p:cNvPr id="88" name="Rectangle 87">
            <a:extLst>
              <a:ext uri="{FF2B5EF4-FFF2-40B4-BE49-F238E27FC236}">
                <a16:creationId xmlns:a16="http://schemas.microsoft.com/office/drawing/2014/main" id="{4CF41249-85BF-C0F1-662D-2F0F7A637F18}"/>
              </a:ext>
              <a:ext uri="{C183D7F6-B498-43B3-948B-1728B52AA6E4}">
                <adec:decorative xmlns:adec="http://schemas.microsoft.com/office/drawing/2017/decorative" val="1"/>
              </a:ext>
            </a:extLst>
          </p:cNvPr>
          <p:cNvSpPr/>
          <p:nvPr/>
        </p:nvSpPr>
        <p:spPr bwMode="auto">
          <a:xfrm>
            <a:off x="228418" y="1731663"/>
            <a:ext cx="2226820" cy="676908"/>
          </a:xfrm>
          <a:prstGeom prst="rect">
            <a:avLst/>
          </a:prstGeom>
          <a:noFill/>
          <a:ln w="19050">
            <a:solidFill>
              <a:schemeClr val="tx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pic>
        <p:nvPicPr>
          <p:cNvPr id="89" name="Graphic 88" descr="Azure VMware Solution Private Cloud">
            <a:extLst>
              <a:ext uri="{FF2B5EF4-FFF2-40B4-BE49-F238E27FC236}">
                <a16:creationId xmlns:a16="http://schemas.microsoft.com/office/drawing/2014/main" id="{036D9EA3-5D81-55C5-4233-0F305324DA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4698" y="1803235"/>
            <a:ext cx="412725" cy="412725"/>
          </a:xfrm>
          <a:prstGeom prst="rect">
            <a:avLst/>
          </a:prstGeom>
        </p:spPr>
      </p:pic>
      <p:sp>
        <p:nvSpPr>
          <p:cNvPr id="91" name="Rectangle 90">
            <a:extLst>
              <a:ext uri="{FF2B5EF4-FFF2-40B4-BE49-F238E27FC236}">
                <a16:creationId xmlns:a16="http://schemas.microsoft.com/office/drawing/2014/main" id="{DB8BCE41-8BE9-1AEF-C346-128920192797}"/>
              </a:ext>
              <a:ext uri="{C183D7F6-B498-43B3-948B-1728B52AA6E4}">
                <adec:decorative xmlns:adec="http://schemas.microsoft.com/office/drawing/2017/decorative" val="1"/>
              </a:ext>
            </a:extLst>
          </p:cNvPr>
          <p:cNvSpPr/>
          <p:nvPr/>
        </p:nvSpPr>
        <p:spPr bwMode="auto">
          <a:xfrm>
            <a:off x="1356252" y="6023899"/>
            <a:ext cx="5770941" cy="724662"/>
          </a:xfrm>
          <a:prstGeom prst="rect">
            <a:avLst/>
          </a:prstGeom>
          <a:solidFill>
            <a:schemeClr val="bg1"/>
          </a:solidFill>
          <a:ln w="19050">
            <a:solidFill>
              <a:schemeClr val="tx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92" name="TextBox 91">
            <a:extLst>
              <a:ext uri="{FF2B5EF4-FFF2-40B4-BE49-F238E27FC236}">
                <a16:creationId xmlns:a16="http://schemas.microsoft.com/office/drawing/2014/main" id="{76254FAF-EA19-4BB9-A88C-C7D685988CEA}"/>
              </a:ext>
            </a:extLst>
          </p:cNvPr>
          <p:cNvSpPr txBox="1"/>
          <p:nvPr/>
        </p:nvSpPr>
        <p:spPr>
          <a:xfrm>
            <a:off x="1923144" y="6122337"/>
            <a:ext cx="2469338" cy="338466"/>
          </a:xfrm>
          <a:prstGeom prst="rect">
            <a:avLst/>
          </a:prstGeom>
          <a:noFill/>
        </p:spPr>
        <p:txBody>
          <a:bodyPr wrap="square" lIns="0" tIns="0" rIns="0" bIns="0" rtlCol="0">
            <a:spAutoFit/>
          </a:bodyPr>
          <a:lstStyle/>
          <a:p>
            <a:pPr defTabSz="914093">
              <a:defRPr/>
            </a:pPr>
            <a:r>
              <a:rPr lang="en-US" sz="1100" dirty="0">
                <a:solidFill>
                  <a:srgbClr val="000000"/>
                </a:solidFill>
                <a:latin typeface="Segoe UI"/>
              </a:rPr>
              <a:t>Customer Data Center</a:t>
            </a:r>
          </a:p>
          <a:p>
            <a:pPr defTabSz="914093">
              <a:defRPr/>
            </a:pPr>
            <a:r>
              <a:rPr lang="en-US" sz="1100" dirty="0">
                <a:solidFill>
                  <a:srgbClr val="000000"/>
                </a:solidFill>
                <a:latin typeface="Segoe UI"/>
              </a:rPr>
              <a:t>(On-Premises, or Co-Lo)</a:t>
            </a:r>
          </a:p>
        </p:txBody>
      </p:sp>
      <p:pic>
        <p:nvPicPr>
          <p:cNvPr id="95" name="Virtual Data Center" descr="Virtual Data Center">
            <a:extLst>
              <a:ext uri="{FF2B5EF4-FFF2-40B4-BE49-F238E27FC236}">
                <a16:creationId xmlns:a16="http://schemas.microsoft.com/office/drawing/2014/main" id="{1FB98863-EA9E-28F1-C0C2-9725FE6B1E8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08833" y="6062855"/>
            <a:ext cx="457431" cy="457431"/>
          </a:xfrm>
          <a:prstGeom prst="rect">
            <a:avLst/>
          </a:prstGeom>
        </p:spPr>
      </p:pic>
      <p:sp>
        <p:nvSpPr>
          <p:cNvPr id="96" name="TextBox 95">
            <a:extLst>
              <a:ext uri="{FF2B5EF4-FFF2-40B4-BE49-F238E27FC236}">
                <a16:creationId xmlns:a16="http://schemas.microsoft.com/office/drawing/2014/main" id="{CC143AC9-6D20-89F8-9AC7-FAEC562C846A}"/>
              </a:ext>
            </a:extLst>
          </p:cNvPr>
          <p:cNvSpPr txBox="1"/>
          <p:nvPr/>
        </p:nvSpPr>
        <p:spPr>
          <a:xfrm>
            <a:off x="3919358" y="1516869"/>
            <a:ext cx="1600983"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Dedicated Microsoft</a:t>
            </a:r>
          </a:p>
          <a:p>
            <a:pPr defTabSz="914093">
              <a:defRPr/>
            </a:pPr>
            <a:r>
              <a:rPr lang="en-US" sz="1100" dirty="0">
                <a:solidFill>
                  <a:srgbClr val="000000"/>
                </a:solidFill>
                <a:latin typeface="Segoe UI"/>
              </a:rPr>
              <a:t>Enterprise Edge (D-MSEE)</a:t>
            </a:r>
          </a:p>
        </p:txBody>
      </p:sp>
      <p:sp>
        <p:nvSpPr>
          <p:cNvPr id="97" name="TextBox 96">
            <a:extLst>
              <a:ext uri="{FF2B5EF4-FFF2-40B4-BE49-F238E27FC236}">
                <a16:creationId xmlns:a16="http://schemas.microsoft.com/office/drawing/2014/main" id="{25ED9E42-31A2-E874-7125-B43B3354AD01}"/>
              </a:ext>
            </a:extLst>
          </p:cNvPr>
          <p:cNvSpPr txBox="1"/>
          <p:nvPr/>
        </p:nvSpPr>
        <p:spPr>
          <a:xfrm>
            <a:off x="2488023" y="1549808"/>
            <a:ext cx="1267646"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p:txBody>
      </p:sp>
      <p:pic>
        <p:nvPicPr>
          <p:cNvPr id="98" name="グラフィックス 37" descr="Azure ExpressRoute">
            <a:extLst>
              <a:ext uri="{FF2B5EF4-FFF2-40B4-BE49-F238E27FC236}">
                <a16:creationId xmlns:a16="http://schemas.microsoft.com/office/drawing/2014/main" id="{69DA28F7-7CA2-0DBC-AA68-16D6BB0060B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28757" y="1691868"/>
            <a:ext cx="411843" cy="411843"/>
          </a:xfrm>
          <a:prstGeom prst="rect">
            <a:avLst/>
          </a:prstGeom>
        </p:spPr>
      </p:pic>
      <p:cxnSp>
        <p:nvCxnSpPr>
          <p:cNvPr id="99" name="Connector: Elbow 61">
            <a:extLst>
              <a:ext uri="{FF2B5EF4-FFF2-40B4-BE49-F238E27FC236}">
                <a16:creationId xmlns:a16="http://schemas.microsoft.com/office/drawing/2014/main" id="{33617C6A-848A-74CD-F97B-C599CB9B10D2}"/>
              </a:ext>
            </a:extLst>
          </p:cNvPr>
          <p:cNvCxnSpPr>
            <a:cxnSpLocks/>
            <a:stCxn id="88" idx="3"/>
            <a:endCxn id="100" idx="1"/>
          </p:cNvCxnSpPr>
          <p:nvPr/>
        </p:nvCxnSpPr>
        <p:spPr>
          <a:xfrm>
            <a:off x="2455238" y="2070117"/>
            <a:ext cx="1140996" cy="2862"/>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pic>
        <p:nvPicPr>
          <p:cNvPr id="100" name="Graphic 99" descr="Dedicated Microsoft Enterprise Edge Router for Azure VMware Solution infrastructure">
            <a:extLst>
              <a:ext uri="{FF2B5EF4-FFF2-40B4-BE49-F238E27FC236}">
                <a16:creationId xmlns:a16="http://schemas.microsoft.com/office/drawing/2014/main" id="{B8F38CD0-3235-27AA-9316-E5FC6DCBAE68}"/>
              </a:ext>
            </a:extLst>
          </p:cNvPr>
          <p:cNvPicPr>
            <a:picLocks noChangeAspect="1"/>
          </p:cNvPicPr>
          <p:nvPr/>
        </p:nvPicPr>
        <p:blipFill>
          <a:blip r:embed="rId9">
            <a:biLevel thresh="75000"/>
            <a:extLst>
              <a:ext uri="{96DAC541-7B7A-43D3-8B79-37D633B846F1}">
                <asvg:svgBlip xmlns:asvg="http://schemas.microsoft.com/office/drawing/2016/SVG/main" r:embed="rId10"/>
              </a:ext>
            </a:extLst>
          </a:blip>
          <a:stretch>
            <a:fillRect/>
          </a:stretch>
        </p:blipFill>
        <p:spPr>
          <a:xfrm>
            <a:off x="3596234" y="1848754"/>
            <a:ext cx="448450" cy="448450"/>
          </a:xfrm>
          <a:prstGeom prst="rect">
            <a:avLst/>
          </a:prstGeom>
        </p:spPr>
      </p:pic>
      <p:sp>
        <p:nvSpPr>
          <p:cNvPr id="101" name="TextBox 100">
            <a:extLst>
              <a:ext uri="{FF2B5EF4-FFF2-40B4-BE49-F238E27FC236}">
                <a16:creationId xmlns:a16="http://schemas.microsoft.com/office/drawing/2014/main" id="{9A92EDA3-DA51-F37A-6EE3-49A75AFFD6A9}"/>
              </a:ext>
            </a:extLst>
          </p:cNvPr>
          <p:cNvSpPr txBox="1"/>
          <p:nvPr/>
        </p:nvSpPr>
        <p:spPr>
          <a:xfrm>
            <a:off x="3924030" y="3437641"/>
            <a:ext cx="1445532"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Microsoft</a:t>
            </a:r>
          </a:p>
          <a:p>
            <a:pPr defTabSz="914093">
              <a:defRPr/>
            </a:pPr>
            <a:r>
              <a:rPr lang="en-US" sz="1100" dirty="0">
                <a:solidFill>
                  <a:srgbClr val="000000"/>
                </a:solidFill>
                <a:latin typeface="Segoe UI"/>
              </a:rPr>
              <a:t>Enterprise Edge (MSEE)</a:t>
            </a:r>
          </a:p>
        </p:txBody>
      </p:sp>
      <p:pic>
        <p:nvPicPr>
          <p:cNvPr id="102" name="Graphic 101" descr="Dedicated Microsoft Enterprise Edge Router for Azure VMware Solution infrastructure">
            <a:extLst>
              <a:ext uri="{FF2B5EF4-FFF2-40B4-BE49-F238E27FC236}">
                <a16:creationId xmlns:a16="http://schemas.microsoft.com/office/drawing/2014/main" id="{D3762F8C-8B47-A4E6-0CA4-79D33AF764F3}"/>
              </a:ext>
            </a:extLst>
          </p:cNvPr>
          <p:cNvPicPr>
            <a:picLocks noChangeAspect="1"/>
          </p:cNvPicPr>
          <p:nvPr/>
        </p:nvPicPr>
        <p:blipFill>
          <a:blip r:embed="rId9">
            <a:biLevel thresh="75000"/>
            <a:extLst>
              <a:ext uri="{96DAC541-7B7A-43D3-8B79-37D633B846F1}">
                <asvg:svgBlip xmlns:asvg="http://schemas.microsoft.com/office/drawing/2016/SVG/main" r:embed="rId10"/>
              </a:ext>
            </a:extLst>
          </a:blip>
          <a:stretch>
            <a:fillRect/>
          </a:stretch>
        </p:blipFill>
        <p:spPr>
          <a:xfrm>
            <a:off x="3590913" y="3778779"/>
            <a:ext cx="448450" cy="448450"/>
          </a:xfrm>
          <a:prstGeom prst="rect">
            <a:avLst/>
          </a:prstGeom>
        </p:spPr>
      </p:pic>
      <p:sp>
        <p:nvSpPr>
          <p:cNvPr id="103" name="TextBox 102">
            <a:extLst>
              <a:ext uri="{FF2B5EF4-FFF2-40B4-BE49-F238E27FC236}">
                <a16:creationId xmlns:a16="http://schemas.microsoft.com/office/drawing/2014/main" id="{E86E2E3C-3F17-8196-DE2F-FB01A923DF4C}"/>
              </a:ext>
            </a:extLst>
          </p:cNvPr>
          <p:cNvSpPr txBox="1"/>
          <p:nvPr/>
        </p:nvSpPr>
        <p:spPr>
          <a:xfrm>
            <a:off x="4075489" y="6282807"/>
            <a:ext cx="953539"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Customer Edge</a:t>
            </a:r>
          </a:p>
          <a:p>
            <a:pPr defTabSz="914093">
              <a:defRPr/>
            </a:pPr>
            <a:r>
              <a:rPr lang="en-US" sz="1100" dirty="0">
                <a:solidFill>
                  <a:srgbClr val="000000"/>
                </a:solidFill>
                <a:latin typeface="Segoe UI"/>
              </a:rPr>
              <a:t>Router</a:t>
            </a:r>
          </a:p>
        </p:txBody>
      </p:sp>
      <p:pic>
        <p:nvPicPr>
          <p:cNvPr id="104" name="Graphic 103" descr="Dedicated Microsoft Enterprise Edge Router for Azure VMware Solution infrastructure">
            <a:extLst>
              <a:ext uri="{FF2B5EF4-FFF2-40B4-BE49-F238E27FC236}">
                <a16:creationId xmlns:a16="http://schemas.microsoft.com/office/drawing/2014/main" id="{8C06AC40-43CD-9DE5-2173-5EB146460991}"/>
              </a:ext>
            </a:extLst>
          </p:cNvPr>
          <p:cNvPicPr>
            <a:picLocks noChangeAspect="1"/>
          </p:cNvPicPr>
          <p:nvPr/>
        </p:nvPicPr>
        <p:blipFill>
          <a:blip r:embed="rId9">
            <a:biLevel thresh="75000"/>
            <a:extLst>
              <a:ext uri="{96DAC541-7B7A-43D3-8B79-37D633B846F1}">
                <asvg:svgBlip xmlns:asvg="http://schemas.microsoft.com/office/drawing/2016/SVG/main" r:embed="rId10"/>
              </a:ext>
            </a:extLst>
          </a:blip>
          <a:stretch>
            <a:fillRect/>
          </a:stretch>
        </p:blipFill>
        <p:spPr>
          <a:xfrm>
            <a:off x="3592777" y="6226956"/>
            <a:ext cx="448450" cy="448450"/>
          </a:xfrm>
          <a:prstGeom prst="rect">
            <a:avLst/>
          </a:prstGeom>
        </p:spPr>
      </p:pic>
      <p:cxnSp>
        <p:nvCxnSpPr>
          <p:cNvPr id="105" name="Connector: Elbow 61">
            <a:extLst>
              <a:ext uri="{FF2B5EF4-FFF2-40B4-BE49-F238E27FC236}">
                <a16:creationId xmlns:a16="http://schemas.microsoft.com/office/drawing/2014/main" id="{5B2A43EF-4445-09C7-9D89-89E7ADBF573B}"/>
              </a:ext>
            </a:extLst>
          </p:cNvPr>
          <p:cNvCxnSpPr>
            <a:cxnSpLocks/>
            <a:stCxn id="104" idx="0"/>
            <a:endCxn id="102" idx="2"/>
          </p:cNvCxnSpPr>
          <p:nvPr/>
        </p:nvCxnSpPr>
        <p:spPr>
          <a:xfrm flipH="1" flipV="1">
            <a:off x="3815138" y="4227229"/>
            <a:ext cx="1864" cy="1999727"/>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06" name="TextBox 105">
            <a:extLst>
              <a:ext uri="{FF2B5EF4-FFF2-40B4-BE49-F238E27FC236}">
                <a16:creationId xmlns:a16="http://schemas.microsoft.com/office/drawing/2014/main" id="{4871ABCB-0E59-58E6-A149-DD38DB3955E7}"/>
              </a:ext>
            </a:extLst>
          </p:cNvPr>
          <p:cNvSpPr txBox="1"/>
          <p:nvPr/>
        </p:nvSpPr>
        <p:spPr>
          <a:xfrm>
            <a:off x="4396656" y="5634452"/>
            <a:ext cx="1267646"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p:txBody>
      </p:sp>
      <p:pic>
        <p:nvPicPr>
          <p:cNvPr id="107" name="グラフィックス 37" descr="Azure ExpressRoute">
            <a:extLst>
              <a:ext uri="{FF2B5EF4-FFF2-40B4-BE49-F238E27FC236}">
                <a16:creationId xmlns:a16="http://schemas.microsoft.com/office/drawing/2014/main" id="{2F502595-7112-0EC1-F05A-DAF94188891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05074" y="5510481"/>
            <a:ext cx="411843" cy="411843"/>
          </a:xfrm>
          <a:prstGeom prst="rect">
            <a:avLst/>
          </a:prstGeom>
        </p:spPr>
      </p:pic>
      <p:sp>
        <p:nvSpPr>
          <p:cNvPr id="108" name="TextBox 107">
            <a:extLst>
              <a:ext uri="{FF2B5EF4-FFF2-40B4-BE49-F238E27FC236}">
                <a16:creationId xmlns:a16="http://schemas.microsoft.com/office/drawing/2014/main" id="{626CE04B-FF17-CFC3-662A-49758A4EACE0}"/>
              </a:ext>
            </a:extLst>
          </p:cNvPr>
          <p:cNvSpPr txBox="1"/>
          <p:nvPr/>
        </p:nvSpPr>
        <p:spPr>
          <a:xfrm>
            <a:off x="6428721" y="4224639"/>
            <a:ext cx="1229184" cy="338466"/>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Azure ExpressRoute</a:t>
            </a:r>
          </a:p>
          <a:p>
            <a:pPr defTabSz="914093">
              <a:defRPr/>
            </a:pPr>
            <a:r>
              <a:rPr lang="en-US" sz="1100" dirty="0">
                <a:solidFill>
                  <a:srgbClr val="000000"/>
                </a:solidFill>
                <a:latin typeface="Segoe UI"/>
              </a:rPr>
              <a:t>Gateway</a:t>
            </a:r>
          </a:p>
        </p:txBody>
      </p:sp>
      <p:pic>
        <p:nvPicPr>
          <p:cNvPr id="109" name="グラフィックス 39" descr="Azure Virtual Network">
            <a:extLst>
              <a:ext uri="{FF2B5EF4-FFF2-40B4-BE49-F238E27FC236}">
                <a16:creationId xmlns:a16="http://schemas.microsoft.com/office/drawing/2014/main" id="{DF245948-494B-1782-12E2-43F8A276A366}"/>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903639" y="3280989"/>
            <a:ext cx="411843" cy="411843"/>
          </a:xfrm>
          <a:prstGeom prst="rect">
            <a:avLst/>
          </a:prstGeom>
        </p:spPr>
      </p:pic>
      <p:sp>
        <p:nvSpPr>
          <p:cNvPr id="110" name="Rectangle 109">
            <a:extLst>
              <a:ext uri="{FF2B5EF4-FFF2-40B4-BE49-F238E27FC236}">
                <a16:creationId xmlns:a16="http://schemas.microsoft.com/office/drawing/2014/main" id="{134A3230-408E-7715-4DEB-DC4B3CC1408F}"/>
              </a:ext>
              <a:ext uri="{C183D7F6-B498-43B3-948B-1728B52AA6E4}">
                <adec:decorative xmlns:adec="http://schemas.microsoft.com/office/drawing/2017/decorative" val="1"/>
              </a:ext>
            </a:extLst>
          </p:cNvPr>
          <p:cNvSpPr/>
          <p:nvPr/>
        </p:nvSpPr>
        <p:spPr bwMode="auto">
          <a:xfrm>
            <a:off x="7739816" y="3213342"/>
            <a:ext cx="2155115" cy="1524217"/>
          </a:xfrm>
          <a:prstGeom prst="rect">
            <a:avLst/>
          </a:prstGeom>
          <a:noFill/>
          <a:ln w="19050">
            <a:solidFill>
              <a:schemeClr val="accent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defTabSz="932192" fontAlgn="base">
              <a:spcBef>
                <a:spcPct val="0"/>
              </a:spcBef>
              <a:spcAft>
                <a:spcPct val="0"/>
              </a:spcAft>
            </a:pPr>
            <a:endParaRPr lang="en-US" sz="1999" dirty="0" err="1">
              <a:solidFill>
                <a:srgbClr val="FFFFFF"/>
              </a:solidFill>
              <a:ea typeface="Segoe UI" pitchFamily="34" charset="0"/>
              <a:cs typeface="Segoe UI" pitchFamily="34" charset="0"/>
            </a:endParaRPr>
          </a:p>
        </p:txBody>
      </p:sp>
      <p:sp>
        <p:nvSpPr>
          <p:cNvPr id="111" name="TextBox 110">
            <a:extLst>
              <a:ext uri="{FF2B5EF4-FFF2-40B4-BE49-F238E27FC236}">
                <a16:creationId xmlns:a16="http://schemas.microsoft.com/office/drawing/2014/main" id="{3962B1CD-402C-A9EF-B4EA-3B8D2E2147A1}"/>
              </a:ext>
            </a:extLst>
          </p:cNvPr>
          <p:cNvSpPr txBox="1"/>
          <p:nvPr/>
        </p:nvSpPr>
        <p:spPr>
          <a:xfrm>
            <a:off x="8403518" y="3403551"/>
            <a:ext cx="1014701" cy="169277"/>
          </a:xfrm>
          <a:prstGeom prst="rect">
            <a:avLst/>
          </a:prstGeom>
          <a:noFill/>
        </p:spPr>
        <p:txBody>
          <a:bodyPr wrap="none" lIns="0" tIns="0" rIns="0" bIns="0" rtlCol="0">
            <a:spAutoFit/>
          </a:bodyPr>
          <a:lstStyle/>
          <a:p>
            <a:pPr algn="l"/>
            <a:r>
              <a:rPr lang="en-US" sz="1100" dirty="0"/>
              <a:t>Azure Hub VNet</a:t>
            </a:r>
          </a:p>
        </p:txBody>
      </p:sp>
      <p:pic>
        <p:nvPicPr>
          <p:cNvPr id="112" name="グラフィックス 77" descr="Azure Virtual Network Gateway">
            <a:extLst>
              <a:ext uri="{FF2B5EF4-FFF2-40B4-BE49-F238E27FC236}">
                <a16:creationId xmlns:a16="http://schemas.microsoft.com/office/drawing/2014/main" id="{5AD817D8-45C1-8765-A07B-0F8FB46FDB78}"/>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7546877" y="3776107"/>
            <a:ext cx="411843" cy="411843"/>
          </a:xfrm>
          <a:prstGeom prst="rect">
            <a:avLst/>
          </a:prstGeom>
        </p:spPr>
      </p:pic>
      <p:cxnSp>
        <p:nvCxnSpPr>
          <p:cNvPr id="113" name="Connector: Elbow 61">
            <a:extLst>
              <a:ext uri="{FF2B5EF4-FFF2-40B4-BE49-F238E27FC236}">
                <a16:creationId xmlns:a16="http://schemas.microsoft.com/office/drawing/2014/main" id="{BBEED741-340E-B96D-455C-52456CBC4C39}"/>
              </a:ext>
            </a:extLst>
          </p:cNvPr>
          <p:cNvCxnSpPr>
            <a:cxnSpLocks/>
            <a:stCxn id="102" idx="3"/>
            <a:endCxn id="112" idx="1"/>
          </p:cNvCxnSpPr>
          <p:nvPr/>
        </p:nvCxnSpPr>
        <p:spPr>
          <a:xfrm flipV="1">
            <a:off x="4039363" y="3982029"/>
            <a:ext cx="3507514" cy="20975"/>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grpSp>
        <p:nvGrpSpPr>
          <p:cNvPr id="114" name="cloud 1" descr="cloud, delivery">
            <a:extLst>
              <a:ext uri="{FF2B5EF4-FFF2-40B4-BE49-F238E27FC236}">
                <a16:creationId xmlns:a16="http://schemas.microsoft.com/office/drawing/2014/main" id="{3457D22C-07DD-6FC4-8256-74C777D7713D}"/>
              </a:ext>
            </a:extLst>
          </p:cNvPr>
          <p:cNvGrpSpPr>
            <a:grpSpLocks noChangeAspect="1"/>
          </p:cNvGrpSpPr>
          <p:nvPr/>
        </p:nvGrpSpPr>
        <p:grpSpPr bwMode="auto">
          <a:xfrm>
            <a:off x="10825400" y="2766770"/>
            <a:ext cx="663848" cy="412833"/>
            <a:chOff x="1008" y="846"/>
            <a:chExt cx="320" cy="199"/>
          </a:xfrm>
        </p:grpSpPr>
        <p:sp>
          <p:nvSpPr>
            <p:cNvPr id="115" name="AutoShape 3">
              <a:extLst>
                <a:ext uri="{FF2B5EF4-FFF2-40B4-BE49-F238E27FC236}">
                  <a16:creationId xmlns:a16="http://schemas.microsoft.com/office/drawing/2014/main" id="{B26E646E-BBC7-0A39-9F61-44CDAECE0E2C}"/>
                </a:ext>
              </a:extLst>
            </p:cNvPr>
            <p:cNvSpPr>
              <a:spLocks noChangeAspect="1" noChangeArrowheads="1" noTextEdit="1"/>
            </p:cNvSpPr>
            <p:nvPr/>
          </p:nvSpPr>
          <p:spPr bwMode="auto">
            <a:xfrm>
              <a:off x="1008" y="846"/>
              <a:ext cx="320" cy="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5">
              <a:extLst>
                <a:ext uri="{FF2B5EF4-FFF2-40B4-BE49-F238E27FC236}">
                  <a16:creationId xmlns:a16="http://schemas.microsoft.com/office/drawing/2014/main" id="{785F2F75-E4E2-6094-FFBD-353D728066CE}"/>
                </a:ext>
              </a:extLst>
            </p:cNvPr>
            <p:cNvSpPr>
              <a:spLocks/>
            </p:cNvSpPr>
            <p:nvPr/>
          </p:nvSpPr>
          <p:spPr bwMode="auto">
            <a:xfrm>
              <a:off x="1015" y="851"/>
              <a:ext cx="306" cy="187"/>
            </a:xfrm>
            <a:custGeom>
              <a:avLst/>
              <a:gdLst>
                <a:gd name="T0" fmla="*/ 113 w 172"/>
                <a:gd name="T1" fmla="*/ 103 h 104"/>
                <a:gd name="T2" fmla="*/ 146 w 172"/>
                <a:gd name="T3" fmla="*/ 103 h 104"/>
                <a:gd name="T4" fmla="*/ 172 w 172"/>
                <a:gd name="T5" fmla="*/ 77 h 104"/>
                <a:gd name="T6" fmla="*/ 146 w 172"/>
                <a:gd name="T7" fmla="*/ 51 h 104"/>
                <a:gd name="T8" fmla="*/ 135 w 172"/>
                <a:gd name="T9" fmla="*/ 54 h 104"/>
                <a:gd name="T10" fmla="*/ 138 w 172"/>
                <a:gd name="T11" fmla="*/ 40 h 104"/>
                <a:gd name="T12" fmla="*/ 98 w 172"/>
                <a:gd name="T13" fmla="*/ 0 h 104"/>
                <a:gd name="T14" fmla="*/ 60 w 172"/>
                <a:gd name="T15" fmla="*/ 31 h 104"/>
                <a:gd name="T16" fmla="*/ 44 w 172"/>
                <a:gd name="T17" fmla="*/ 24 h 104"/>
                <a:gd name="T18" fmla="*/ 23 w 172"/>
                <a:gd name="T19" fmla="*/ 46 h 104"/>
                <a:gd name="T20" fmla="*/ 23 w 172"/>
                <a:gd name="T21" fmla="*/ 46 h 104"/>
                <a:gd name="T22" fmla="*/ 0 w 172"/>
                <a:gd name="T23" fmla="*/ 74 h 104"/>
                <a:gd name="T24" fmla="*/ 29 w 172"/>
                <a:gd name="T25" fmla="*/ 103 h 104"/>
                <a:gd name="T26" fmla="*/ 55 w 172"/>
                <a:gd name="T27" fmla="*/ 104 h 104"/>
                <a:gd name="T28" fmla="*/ 99 w 172"/>
                <a:gd name="T29" fmla="*/ 7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4">
                  <a:moveTo>
                    <a:pt x="113" y="103"/>
                  </a:moveTo>
                  <a:cubicBezTo>
                    <a:pt x="132" y="103"/>
                    <a:pt x="146" y="103"/>
                    <a:pt x="146" y="103"/>
                  </a:cubicBezTo>
                  <a:cubicBezTo>
                    <a:pt x="160" y="103"/>
                    <a:pt x="172" y="92"/>
                    <a:pt x="172" y="77"/>
                  </a:cubicBezTo>
                  <a:cubicBezTo>
                    <a:pt x="172" y="63"/>
                    <a:pt x="160" y="51"/>
                    <a:pt x="146" y="51"/>
                  </a:cubicBezTo>
                  <a:cubicBezTo>
                    <a:pt x="142" y="51"/>
                    <a:pt x="139" y="52"/>
                    <a:pt x="135" y="54"/>
                  </a:cubicBezTo>
                  <a:cubicBezTo>
                    <a:pt x="137" y="49"/>
                    <a:pt x="138" y="45"/>
                    <a:pt x="138" y="40"/>
                  </a:cubicBezTo>
                  <a:cubicBezTo>
                    <a:pt x="138" y="18"/>
                    <a:pt x="120" y="0"/>
                    <a:pt x="98" y="0"/>
                  </a:cubicBezTo>
                  <a:cubicBezTo>
                    <a:pt x="79" y="0"/>
                    <a:pt x="64" y="13"/>
                    <a:pt x="60" y="31"/>
                  </a:cubicBezTo>
                  <a:cubicBezTo>
                    <a:pt x="56" y="27"/>
                    <a:pt x="50" y="24"/>
                    <a:pt x="44" y="24"/>
                  </a:cubicBezTo>
                  <a:cubicBezTo>
                    <a:pt x="33" y="24"/>
                    <a:pt x="23" y="34"/>
                    <a:pt x="23" y="46"/>
                  </a:cubicBezTo>
                  <a:cubicBezTo>
                    <a:pt x="23" y="46"/>
                    <a:pt x="23" y="46"/>
                    <a:pt x="23" y="46"/>
                  </a:cubicBezTo>
                  <a:cubicBezTo>
                    <a:pt x="10" y="49"/>
                    <a:pt x="0" y="60"/>
                    <a:pt x="0" y="74"/>
                  </a:cubicBezTo>
                  <a:cubicBezTo>
                    <a:pt x="0" y="90"/>
                    <a:pt x="13" y="103"/>
                    <a:pt x="29" y="103"/>
                  </a:cubicBezTo>
                  <a:cubicBezTo>
                    <a:pt x="30" y="103"/>
                    <a:pt x="30" y="104"/>
                    <a:pt x="55" y="104"/>
                  </a:cubicBezTo>
                  <a:cubicBezTo>
                    <a:pt x="76" y="104"/>
                    <a:pt x="80" y="95"/>
                    <a:pt x="99" y="74"/>
                  </a:cubicBezTo>
                </a:path>
              </a:pathLst>
            </a:custGeom>
            <a:noFill/>
            <a:ln w="19050" cap="rnd">
              <a:solidFill>
                <a:srgbClr val="0078D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Freeform 6">
              <a:extLst>
                <a:ext uri="{FF2B5EF4-FFF2-40B4-BE49-F238E27FC236}">
                  <a16:creationId xmlns:a16="http://schemas.microsoft.com/office/drawing/2014/main" id="{648D9D57-9C0E-7DB6-9B23-14248D51F234}"/>
                </a:ext>
              </a:extLst>
            </p:cNvPr>
            <p:cNvSpPr>
              <a:spLocks/>
            </p:cNvSpPr>
            <p:nvPr/>
          </p:nvSpPr>
          <p:spPr bwMode="auto">
            <a:xfrm>
              <a:off x="1172" y="957"/>
              <a:ext cx="35" cy="40"/>
            </a:xfrm>
            <a:custGeom>
              <a:avLst/>
              <a:gdLst>
                <a:gd name="T0" fmla="*/ 0 w 35"/>
                <a:gd name="T1" fmla="*/ 16 h 40"/>
                <a:gd name="T2" fmla="*/ 35 w 35"/>
                <a:gd name="T3" fmla="*/ 0 h 40"/>
                <a:gd name="T4" fmla="*/ 33 w 35"/>
                <a:gd name="T5" fmla="*/ 40 h 40"/>
                <a:gd name="T6" fmla="*/ 0 w 35"/>
                <a:gd name="T7" fmla="*/ 16 h 40"/>
              </a:gdLst>
              <a:ahLst/>
              <a:cxnLst>
                <a:cxn ang="0">
                  <a:pos x="T0" y="T1"/>
                </a:cxn>
                <a:cxn ang="0">
                  <a:pos x="T2" y="T3"/>
                </a:cxn>
                <a:cxn ang="0">
                  <a:pos x="T4" y="T5"/>
                </a:cxn>
                <a:cxn ang="0">
                  <a:pos x="T6" y="T7"/>
                </a:cxn>
              </a:cxnLst>
              <a:rect l="0" t="0" r="r" b="b"/>
              <a:pathLst>
                <a:path w="35" h="40">
                  <a:moveTo>
                    <a:pt x="0" y="16"/>
                  </a:moveTo>
                  <a:lnTo>
                    <a:pt x="35" y="0"/>
                  </a:lnTo>
                  <a:lnTo>
                    <a:pt x="33" y="40"/>
                  </a:lnTo>
                  <a:lnTo>
                    <a:pt x="0" y="16"/>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8" name="TextBox 117">
            <a:extLst>
              <a:ext uri="{FF2B5EF4-FFF2-40B4-BE49-F238E27FC236}">
                <a16:creationId xmlns:a16="http://schemas.microsoft.com/office/drawing/2014/main" id="{D7DA8AB8-C693-A0C5-D3B4-0C7E335E9634}"/>
              </a:ext>
            </a:extLst>
          </p:cNvPr>
          <p:cNvSpPr txBox="1"/>
          <p:nvPr/>
        </p:nvSpPr>
        <p:spPr>
          <a:xfrm>
            <a:off x="10912064" y="3230227"/>
            <a:ext cx="490519" cy="169277"/>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Internet</a:t>
            </a:r>
          </a:p>
        </p:txBody>
      </p:sp>
      <p:pic>
        <p:nvPicPr>
          <p:cNvPr id="119" name="グラフィックス 39" descr="Azure Virtual Network">
            <a:extLst>
              <a:ext uri="{FF2B5EF4-FFF2-40B4-BE49-F238E27FC236}">
                <a16:creationId xmlns:a16="http://schemas.microsoft.com/office/drawing/2014/main" id="{7998D10D-1477-6793-7F41-58D60D7BCFA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611452" y="4986720"/>
            <a:ext cx="411843" cy="411843"/>
          </a:xfrm>
          <a:prstGeom prst="rect">
            <a:avLst/>
          </a:prstGeom>
        </p:spPr>
      </p:pic>
      <p:sp>
        <p:nvSpPr>
          <p:cNvPr id="120" name="TextBox 119">
            <a:extLst>
              <a:ext uri="{FF2B5EF4-FFF2-40B4-BE49-F238E27FC236}">
                <a16:creationId xmlns:a16="http://schemas.microsoft.com/office/drawing/2014/main" id="{8731B457-C97B-0803-FDD1-1BB07F4F00D3}"/>
              </a:ext>
            </a:extLst>
          </p:cNvPr>
          <p:cNvSpPr txBox="1"/>
          <p:nvPr/>
        </p:nvSpPr>
        <p:spPr>
          <a:xfrm>
            <a:off x="7739813" y="5081662"/>
            <a:ext cx="799899"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Spoke VNets</a:t>
            </a:r>
          </a:p>
        </p:txBody>
      </p:sp>
      <p:cxnSp>
        <p:nvCxnSpPr>
          <p:cNvPr id="121" name="Connector: Elbow 61">
            <a:extLst>
              <a:ext uri="{FF2B5EF4-FFF2-40B4-BE49-F238E27FC236}">
                <a16:creationId xmlns:a16="http://schemas.microsoft.com/office/drawing/2014/main" id="{A4EC7660-AA3C-414D-39D9-DD2E339706D9}"/>
              </a:ext>
            </a:extLst>
          </p:cNvPr>
          <p:cNvCxnSpPr>
            <a:cxnSpLocks/>
            <a:stCxn id="110" idx="3"/>
            <a:endCxn id="116" idx="11"/>
          </p:cNvCxnSpPr>
          <p:nvPr/>
        </p:nvCxnSpPr>
        <p:spPr>
          <a:xfrm flipV="1">
            <a:off x="9894931" y="3053177"/>
            <a:ext cx="944991" cy="922274"/>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452B777D-1CD4-D5FF-473A-1459FA7782F9}"/>
              </a:ext>
            </a:extLst>
          </p:cNvPr>
          <p:cNvSpPr txBox="1"/>
          <p:nvPr/>
        </p:nvSpPr>
        <p:spPr>
          <a:xfrm>
            <a:off x="7873498" y="4544393"/>
            <a:ext cx="1356140" cy="169277"/>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User Defined Routes</a:t>
            </a:r>
          </a:p>
        </p:txBody>
      </p:sp>
      <p:sp>
        <p:nvSpPr>
          <p:cNvPr id="124" name="TextBox 123">
            <a:extLst>
              <a:ext uri="{FF2B5EF4-FFF2-40B4-BE49-F238E27FC236}">
                <a16:creationId xmlns:a16="http://schemas.microsoft.com/office/drawing/2014/main" id="{AD7E02BD-290A-4B1C-1D7B-918C3109C54B}"/>
              </a:ext>
            </a:extLst>
          </p:cNvPr>
          <p:cNvSpPr txBox="1"/>
          <p:nvPr/>
        </p:nvSpPr>
        <p:spPr>
          <a:xfrm>
            <a:off x="5112502" y="6226956"/>
            <a:ext cx="1909177" cy="338554"/>
          </a:xfrm>
          <a:prstGeom prst="rect">
            <a:avLst/>
          </a:prstGeom>
          <a:noFill/>
        </p:spPr>
        <p:txBody>
          <a:bodyPr wrap="none" lIns="0" tIns="0" rIns="0" bIns="0" rtlCol="0">
            <a:spAutoFit/>
          </a:bodyPr>
          <a:lstStyle/>
          <a:p>
            <a:pPr defTabSz="914093">
              <a:defRPr/>
            </a:pPr>
            <a:r>
              <a:rPr lang="en-US" sz="1100" b="1" dirty="0">
                <a:solidFill>
                  <a:srgbClr val="000000"/>
                </a:solidFill>
                <a:latin typeface="Segoe UI"/>
              </a:rPr>
              <a:t>Azure Default Route blocked</a:t>
            </a:r>
          </a:p>
          <a:p>
            <a:pPr defTabSz="914093">
              <a:defRPr/>
            </a:pPr>
            <a:r>
              <a:rPr lang="en-US" sz="1100" b="1" dirty="0">
                <a:solidFill>
                  <a:srgbClr val="000000"/>
                </a:solidFill>
                <a:latin typeface="Segoe UI"/>
              </a:rPr>
              <a:t>by Route Policy</a:t>
            </a:r>
          </a:p>
        </p:txBody>
      </p:sp>
      <p:cxnSp>
        <p:nvCxnSpPr>
          <p:cNvPr id="125" name="Connector: Elbow 61">
            <a:extLst>
              <a:ext uri="{FF2B5EF4-FFF2-40B4-BE49-F238E27FC236}">
                <a16:creationId xmlns:a16="http://schemas.microsoft.com/office/drawing/2014/main" id="{C1CB6E2C-2C22-1703-4B17-4B9CC88615F9}"/>
              </a:ext>
            </a:extLst>
          </p:cNvPr>
          <p:cNvCxnSpPr>
            <a:cxnSpLocks/>
            <a:stCxn id="119" idx="0"/>
            <a:endCxn id="110" idx="2"/>
          </p:cNvCxnSpPr>
          <p:nvPr/>
        </p:nvCxnSpPr>
        <p:spPr>
          <a:xfrm flipV="1">
            <a:off x="8817374" y="4737559"/>
            <a:ext cx="0" cy="249161"/>
          </a:xfrm>
          <a:prstGeom prst="straightConnector1">
            <a:avLst/>
          </a:prstGeom>
          <a:ln w="31750">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26" name="TextBox 125">
            <a:extLst>
              <a:ext uri="{FF2B5EF4-FFF2-40B4-BE49-F238E27FC236}">
                <a16:creationId xmlns:a16="http://schemas.microsoft.com/office/drawing/2014/main" id="{11D24D32-E881-33A9-765B-83CC08347060}"/>
              </a:ext>
            </a:extLst>
          </p:cNvPr>
          <p:cNvSpPr txBox="1"/>
          <p:nvPr/>
        </p:nvSpPr>
        <p:spPr>
          <a:xfrm>
            <a:off x="7873498" y="4780944"/>
            <a:ext cx="827150" cy="169277"/>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VNet Peering</a:t>
            </a:r>
          </a:p>
        </p:txBody>
      </p:sp>
      <p:sp>
        <p:nvSpPr>
          <p:cNvPr id="127" name="TextBox 126">
            <a:extLst>
              <a:ext uri="{FF2B5EF4-FFF2-40B4-BE49-F238E27FC236}">
                <a16:creationId xmlns:a16="http://schemas.microsoft.com/office/drawing/2014/main" id="{C2F25F59-D88A-D5B8-28C2-00FC8A219F8D}"/>
              </a:ext>
            </a:extLst>
          </p:cNvPr>
          <p:cNvSpPr txBox="1"/>
          <p:nvPr/>
        </p:nvSpPr>
        <p:spPr>
          <a:xfrm>
            <a:off x="4567943" y="3040490"/>
            <a:ext cx="1331846" cy="307777"/>
          </a:xfrm>
          <a:prstGeom prst="rect">
            <a:avLst/>
          </a:prstGeom>
          <a:noFill/>
        </p:spPr>
        <p:txBody>
          <a:bodyPr wrap="square" lIns="0" tIns="0" rIns="0" bIns="0" rtlCol="0">
            <a:spAutoFit/>
          </a:bodyPr>
          <a:lstStyle/>
          <a:p>
            <a:pPr algn="ctr"/>
            <a:r>
              <a:rPr lang="en-US" sz="1000" dirty="0"/>
              <a:t>ExpressRoute Connection</a:t>
            </a:r>
          </a:p>
        </p:txBody>
      </p:sp>
      <p:pic>
        <p:nvPicPr>
          <p:cNvPr id="133" name="Picture 132">
            <a:extLst>
              <a:ext uri="{FF2B5EF4-FFF2-40B4-BE49-F238E27FC236}">
                <a16:creationId xmlns:a16="http://schemas.microsoft.com/office/drawing/2014/main" id="{155426CC-010F-E4EC-B0B1-514ADC7CCBC0}"/>
              </a:ext>
            </a:extLst>
          </p:cNvPr>
          <p:cNvPicPr>
            <a:picLocks noChangeAspect="1"/>
          </p:cNvPicPr>
          <p:nvPr/>
        </p:nvPicPr>
        <p:blipFill>
          <a:blip r:embed="rId15"/>
          <a:stretch>
            <a:fillRect/>
          </a:stretch>
        </p:blipFill>
        <p:spPr>
          <a:xfrm>
            <a:off x="8272411" y="3692832"/>
            <a:ext cx="411843" cy="404803"/>
          </a:xfrm>
          <a:prstGeom prst="rect">
            <a:avLst/>
          </a:prstGeom>
        </p:spPr>
      </p:pic>
      <p:sp>
        <p:nvSpPr>
          <p:cNvPr id="134" name="TextBox 133">
            <a:extLst>
              <a:ext uri="{FF2B5EF4-FFF2-40B4-BE49-F238E27FC236}">
                <a16:creationId xmlns:a16="http://schemas.microsoft.com/office/drawing/2014/main" id="{7C036992-C45B-592C-286E-9A64F4BA5BCE}"/>
              </a:ext>
            </a:extLst>
          </p:cNvPr>
          <p:cNvSpPr txBox="1"/>
          <p:nvPr/>
        </p:nvSpPr>
        <p:spPr>
          <a:xfrm>
            <a:off x="8094412" y="4152073"/>
            <a:ext cx="767839" cy="338554"/>
          </a:xfrm>
          <a:prstGeom prst="rect">
            <a:avLst/>
          </a:prstGeom>
          <a:noFill/>
        </p:spPr>
        <p:txBody>
          <a:bodyPr wrap="none" lIns="0" tIns="0" rIns="0" bIns="0" rtlCol="0">
            <a:spAutoFit/>
          </a:bodyPr>
          <a:lstStyle/>
          <a:p>
            <a:pPr algn="ctr"/>
            <a:r>
              <a:rPr lang="en-US" sz="1100" dirty="0"/>
              <a:t>Azure Route</a:t>
            </a:r>
          </a:p>
          <a:p>
            <a:pPr algn="ctr"/>
            <a:r>
              <a:rPr lang="en-US" sz="1100" dirty="0"/>
              <a:t>Server</a:t>
            </a:r>
          </a:p>
        </p:txBody>
      </p:sp>
      <p:sp>
        <p:nvSpPr>
          <p:cNvPr id="135" name="TextBox 134">
            <a:extLst>
              <a:ext uri="{FF2B5EF4-FFF2-40B4-BE49-F238E27FC236}">
                <a16:creationId xmlns:a16="http://schemas.microsoft.com/office/drawing/2014/main" id="{90A7BF22-3235-6EFE-C125-86200C2BD08C}"/>
              </a:ext>
            </a:extLst>
          </p:cNvPr>
          <p:cNvSpPr txBox="1"/>
          <p:nvPr/>
        </p:nvSpPr>
        <p:spPr>
          <a:xfrm>
            <a:off x="4567943" y="4028405"/>
            <a:ext cx="1331846" cy="307777"/>
          </a:xfrm>
          <a:prstGeom prst="rect">
            <a:avLst/>
          </a:prstGeom>
          <a:noFill/>
        </p:spPr>
        <p:txBody>
          <a:bodyPr wrap="square" lIns="0" tIns="0" rIns="0" bIns="0" rtlCol="0">
            <a:spAutoFit/>
          </a:bodyPr>
          <a:lstStyle/>
          <a:p>
            <a:pPr algn="ctr"/>
            <a:r>
              <a:rPr lang="en-US" sz="1000" dirty="0"/>
              <a:t>ExpressRoute Connection</a:t>
            </a:r>
          </a:p>
        </p:txBody>
      </p:sp>
      <p:pic>
        <p:nvPicPr>
          <p:cNvPr id="136" name="Graphic 135" descr="Azure ExpressRoute Connection">
            <a:extLst>
              <a:ext uri="{FF2B5EF4-FFF2-40B4-BE49-F238E27FC236}">
                <a16:creationId xmlns:a16="http://schemas.microsoft.com/office/drawing/2014/main" id="{748E7C1C-38AB-1D55-1D0F-0A279BC1675F}"/>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5639531" y="3877682"/>
            <a:ext cx="275315" cy="275315"/>
          </a:xfrm>
          <a:prstGeom prst="rect">
            <a:avLst/>
          </a:prstGeom>
        </p:spPr>
      </p:pic>
      <p:grpSp>
        <p:nvGrpSpPr>
          <p:cNvPr id="139" name="Group 138">
            <a:extLst>
              <a:ext uri="{FF2B5EF4-FFF2-40B4-BE49-F238E27FC236}">
                <a16:creationId xmlns:a16="http://schemas.microsoft.com/office/drawing/2014/main" id="{7A429960-0B75-E632-7F02-4E39E9D4C614}"/>
              </a:ext>
            </a:extLst>
          </p:cNvPr>
          <p:cNvGrpSpPr/>
          <p:nvPr/>
        </p:nvGrpSpPr>
        <p:grpSpPr>
          <a:xfrm>
            <a:off x="9193415" y="3692832"/>
            <a:ext cx="411949" cy="411949"/>
            <a:chOff x="8765742" y="6141686"/>
            <a:chExt cx="411949" cy="411949"/>
          </a:xfrm>
        </p:grpSpPr>
        <p:pic>
          <p:nvPicPr>
            <p:cNvPr id="140" name="グラフィックス 55" descr="Azure Microsoft Windows Virtual Machine">
              <a:extLst>
                <a:ext uri="{FF2B5EF4-FFF2-40B4-BE49-F238E27FC236}">
                  <a16:creationId xmlns:a16="http://schemas.microsoft.com/office/drawing/2014/main" id="{AD8AF2C2-BBED-4E49-528B-48A68F4382F7}"/>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8765742" y="6141686"/>
              <a:ext cx="411949" cy="411949"/>
            </a:xfrm>
            <a:prstGeom prst="rect">
              <a:avLst/>
            </a:prstGeom>
          </p:spPr>
        </p:pic>
        <p:pic>
          <p:nvPicPr>
            <p:cNvPr id="141" name="Picture 140">
              <a:extLst>
                <a:ext uri="{FF2B5EF4-FFF2-40B4-BE49-F238E27FC236}">
                  <a16:creationId xmlns:a16="http://schemas.microsoft.com/office/drawing/2014/main" id="{2F18E859-602F-766E-91C8-0282B86661AE}"/>
                </a:ext>
              </a:extLst>
            </p:cNvPr>
            <p:cNvPicPr>
              <a:picLocks noChangeAspect="1"/>
            </p:cNvPicPr>
            <p:nvPr/>
          </p:nvPicPr>
          <p:blipFill>
            <a:blip r:embed="rId20"/>
            <a:stretch>
              <a:fillRect/>
            </a:stretch>
          </p:blipFill>
          <p:spPr>
            <a:xfrm>
              <a:off x="8817374" y="6226956"/>
              <a:ext cx="308684" cy="171491"/>
            </a:xfrm>
            <a:prstGeom prst="rect">
              <a:avLst/>
            </a:prstGeom>
          </p:spPr>
        </p:pic>
      </p:grpSp>
      <p:sp>
        <p:nvSpPr>
          <p:cNvPr id="142" name="TextBox 141">
            <a:extLst>
              <a:ext uri="{FF2B5EF4-FFF2-40B4-BE49-F238E27FC236}">
                <a16:creationId xmlns:a16="http://schemas.microsoft.com/office/drawing/2014/main" id="{C2540489-245D-7F3C-8F1F-2169B2B2FCEE}"/>
              </a:ext>
            </a:extLst>
          </p:cNvPr>
          <p:cNvSpPr txBox="1"/>
          <p:nvPr/>
        </p:nvSpPr>
        <p:spPr>
          <a:xfrm>
            <a:off x="9275551" y="4148527"/>
            <a:ext cx="285335" cy="338554"/>
          </a:xfrm>
          <a:prstGeom prst="rect">
            <a:avLst/>
          </a:prstGeom>
          <a:noFill/>
        </p:spPr>
        <p:txBody>
          <a:bodyPr wrap="none" lIns="0" tIns="0" rIns="0" bIns="0" rtlCol="0">
            <a:spAutoFit/>
          </a:bodyPr>
          <a:lstStyle/>
          <a:p>
            <a:pPr algn="ctr"/>
            <a:r>
              <a:rPr lang="en-US" sz="1100" dirty="0"/>
              <a:t>NVA</a:t>
            </a:r>
          </a:p>
          <a:p>
            <a:pPr algn="ctr"/>
            <a:r>
              <a:rPr lang="en-US" sz="1100" dirty="0"/>
              <a:t>(FW)</a:t>
            </a:r>
          </a:p>
        </p:txBody>
      </p:sp>
      <p:cxnSp>
        <p:nvCxnSpPr>
          <p:cNvPr id="154" name="Connector: Elbow 61">
            <a:extLst>
              <a:ext uri="{FF2B5EF4-FFF2-40B4-BE49-F238E27FC236}">
                <a16:creationId xmlns:a16="http://schemas.microsoft.com/office/drawing/2014/main" id="{39BB0870-3C46-1E38-F7F3-8F9C5F7292F4}"/>
              </a:ext>
            </a:extLst>
          </p:cNvPr>
          <p:cNvCxnSpPr>
            <a:cxnSpLocks/>
            <a:stCxn id="100" idx="3"/>
            <a:endCxn id="112" idx="1"/>
          </p:cNvCxnSpPr>
          <p:nvPr/>
        </p:nvCxnSpPr>
        <p:spPr>
          <a:xfrm>
            <a:off x="4044684" y="2072979"/>
            <a:ext cx="3502193" cy="1909050"/>
          </a:xfrm>
          <a:prstGeom prst="straightConnector1">
            <a:avLst/>
          </a:prstGeom>
          <a:ln w="31750">
            <a:solidFill>
              <a:srgbClr val="7030A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pic>
        <p:nvPicPr>
          <p:cNvPr id="128" name="Graphic 127" descr="Azure ExpressRoute Connection">
            <a:extLst>
              <a:ext uri="{FF2B5EF4-FFF2-40B4-BE49-F238E27FC236}">
                <a16:creationId xmlns:a16="http://schemas.microsoft.com/office/drawing/2014/main" id="{AED9647F-04E1-623F-EF93-1C7968FBAEBE}"/>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5639531" y="2889767"/>
            <a:ext cx="275315" cy="275315"/>
          </a:xfrm>
          <a:prstGeom prst="rect">
            <a:avLst/>
          </a:prstGeom>
        </p:spPr>
      </p:pic>
      <p:cxnSp>
        <p:nvCxnSpPr>
          <p:cNvPr id="157" name="Connector: Elbow 61">
            <a:extLst>
              <a:ext uri="{FF2B5EF4-FFF2-40B4-BE49-F238E27FC236}">
                <a16:creationId xmlns:a16="http://schemas.microsoft.com/office/drawing/2014/main" id="{6B9FCC73-2E54-9127-8DDD-2F4E66D55DBC}"/>
              </a:ext>
            </a:extLst>
          </p:cNvPr>
          <p:cNvCxnSpPr>
            <a:cxnSpLocks/>
            <a:stCxn id="102" idx="0"/>
            <a:endCxn id="100" idx="2"/>
          </p:cNvCxnSpPr>
          <p:nvPr/>
        </p:nvCxnSpPr>
        <p:spPr>
          <a:xfrm flipV="1">
            <a:off x="3815138" y="2297204"/>
            <a:ext cx="5321" cy="1481575"/>
          </a:xfrm>
          <a:prstGeom prst="straightConnector1">
            <a:avLst/>
          </a:prstGeom>
          <a:ln w="31750">
            <a:solidFill>
              <a:srgbClr val="00B050"/>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58" name="TextBox 157">
            <a:extLst>
              <a:ext uri="{FF2B5EF4-FFF2-40B4-BE49-F238E27FC236}">
                <a16:creationId xmlns:a16="http://schemas.microsoft.com/office/drawing/2014/main" id="{E5F89534-73DC-995F-A20A-F0B543097A1C}"/>
              </a:ext>
            </a:extLst>
          </p:cNvPr>
          <p:cNvSpPr txBox="1"/>
          <p:nvPr/>
        </p:nvSpPr>
        <p:spPr>
          <a:xfrm>
            <a:off x="3922859" y="2973226"/>
            <a:ext cx="817318" cy="169233"/>
          </a:xfrm>
          <a:prstGeom prst="rect">
            <a:avLst/>
          </a:prstGeom>
          <a:noFill/>
        </p:spPr>
        <p:txBody>
          <a:bodyPr wrap="none" lIns="0" tIns="0" rIns="0" bIns="0" rtlCol="0">
            <a:spAutoFit/>
          </a:bodyPr>
          <a:lstStyle/>
          <a:p>
            <a:pPr defTabSz="914093">
              <a:defRPr/>
            </a:pPr>
            <a:r>
              <a:rPr lang="en-US" sz="1100" dirty="0">
                <a:solidFill>
                  <a:srgbClr val="000000"/>
                </a:solidFill>
                <a:latin typeface="Segoe UI"/>
              </a:rPr>
              <a:t>Global Reach</a:t>
            </a:r>
          </a:p>
        </p:txBody>
      </p:sp>
    </p:spTree>
    <p:extLst>
      <p:ext uri="{BB962C8B-B14F-4D97-AF65-F5344CB8AC3E}">
        <p14:creationId xmlns:p14="http://schemas.microsoft.com/office/powerpoint/2010/main" val="299182919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VMware_white_16x9">
  <a:themeElements>
    <a:clrScheme name="Custom 6">
      <a:dk1>
        <a:srgbClr val="717074"/>
      </a:dk1>
      <a:lt1>
        <a:srgbClr val="FFFFFF"/>
      </a:lt1>
      <a:dk2>
        <a:srgbClr val="3F3F3F"/>
      </a:dk2>
      <a:lt2>
        <a:srgbClr val="F2F2F2"/>
      </a:lt2>
      <a:accent1>
        <a:srgbClr val="0091DA"/>
      </a:accent1>
      <a:accent2>
        <a:srgbClr val="1D428A"/>
      </a:accent2>
      <a:accent3>
        <a:srgbClr val="00C1D5"/>
      </a:accent3>
      <a:accent4>
        <a:srgbClr val="78BE20"/>
      </a:accent4>
      <a:accent5>
        <a:srgbClr val="7F35B2"/>
      </a:accent5>
      <a:accent6>
        <a:srgbClr val="459B36"/>
      </a:accent6>
      <a:hlink>
        <a:srgbClr val="1A418A"/>
      </a:hlink>
      <a:folHlink>
        <a:srgbClr val="3F3F3F"/>
      </a:folHlink>
    </a:clrScheme>
    <a:fontScheme name="Custom 19">
      <a:majorFont>
        <a:latin typeface="Metropolis Light"/>
        <a:ea typeface=""/>
        <a:cs typeface=""/>
      </a:majorFont>
      <a:minorFont>
        <a:latin typeface="Metropoli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Aft>
            <a:spcPts val="600"/>
          </a:spcAft>
          <a:defRPr sz="120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lnDef>
      <a:spPr bwMode="gray">
        <a:ln w="25400">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lnSpc>
            <a:spcPct val="130000"/>
          </a:lnSpc>
          <a:defRPr sz="1800" dirty="0" err="1" smtClean="0">
            <a:solidFill>
              <a:schemeClr val="tx2"/>
            </a:solidFill>
          </a:defRPr>
        </a:defPPr>
      </a:lstStyle>
    </a:txDef>
  </a:objectDefaults>
  <a:extraClrSchemeLst/>
  <a:custClrLst>
    <a:custClr name="Tangerine">
      <a:srgbClr val="EC7700"/>
    </a:custClr>
    <a:custClr name="Crimson">
      <a:srgbClr val="9F2842"/>
    </a:custClr>
    <a:custClr name="Pale Blue">
      <a:srgbClr val="F4F8FA"/>
    </a:custClr>
  </a:custClrLst>
  <a:extLst>
    <a:ext uri="{05A4C25C-085E-4340-85A3-A5531E510DB2}">
      <thm15:themeFamily xmlns:thm15="http://schemas.microsoft.com/office/thememl/2012/main" name="VMware Light Template 2022" id="{D1228D2F-9166-0148-8F38-691C8BB06C62}" vid="{89B5E0E6-B854-9648-A306-E34FCEA95D6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WHITE TEMPLATE">
  <a:themeElements>
    <a:clrScheme name="Microsoft Surface Palette - Rich Black">
      <a:dk1>
        <a:srgbClr val="000000"/>
      </a:dk1>
      <a:lt1>
        <a:srgbClr val="FFFFFF"/>
      </a:lt1>
      <a:dk2>
        <a:srgbClr val="0D0D0D"/>
      </a:dk2>
      <a:lt2>
        <a:srgbClr val="E6E6E6"/>
      </a:lt2>
      <a:accent1>
        <a:srgbClr val="0078D4"/>
      </a:accent1>
      <a:accent2>
        <a:srgbClr val="FFFFFF"/>
      </a:accent2>
      <a:accent3>
        <a:srgbClr val="E6E6E6"/>
      </a:accent3>
      <a:accent4>
        <a:srgbClr val="737373"/>
      </a:accent4>
      <a:accent5>
        <a:srgbClr val="505050"/>
      </a:accent5>
      <a:accent6>
        <a:srgbClr val="000000"/>
      </a:accent6>
      <a:hlink>
        <a:srgbClr val="0078D4"/>
      </a:hlink>
      <a:folHlink>
        <a:srgbClr val="0078D4"/>
      </a:folHlink>
    </a:clrScheme>
    <a:fontScheme name="Custom 3">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urface brand template - Q1FY21.pptx" id="{C2804584-F5C6-4914-B168-E84ACDA749AE}" vid="{191F1E7C-9238-434E-BA23-BFC271169D4C}"/>
    </a:ext>
  </a:extLst>
</a:theme>
</file>

<file path=ppt/theme/theme5.xml><?xml version="1.0" encoding="utf-8"?>
<a:theme xmlns:a="http://schemas.openxmlformats.org/drawingml/2006/main" name="1_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6.xml><?xml version="1.0" encoding="utf-8"?>
<a:theme xmlns:a="http://schemas.openxmlformats.org/drawingml/2006/main" name="Microsoft (partial)">
  <a:themeElements>
    <a:clrScheme name="Microsoft Surface Palette - Rich Black">
      <a:dk1>
        <a:srgbClr val="000000"/>
      </a:dk1>
      <a:lt1>
        <a:srgbClr val="FFFFFF"/>
      </a:lt1>
      <a:dk2>
        <a:srgbClr val="0D0D0D"/>
      </a:dk2>
      <a:lt2>
        <a:srgbClr val="E6E6E6"/>
      </a:lt2>
      <a:accent1>
        <a:srgbClr val="0078D4"/>
      </a:accent1>
      <a:accent2>
        <a:srgbClr val="FFFFFF"/>
      </a:accent2>
      <a:accent3>
        <a:srgbClr val="E6E6E6"/>
      </a:accent3>
      <a:accent4>
        <a:srgbClr val="737373"/>
      </a:accent4>
      <a:accent5>
        <a:srgbClr val="505050"/>
      </a:accent5>
      <a:accent6>
        <a:srgbClr val="000000"/>
      </a:accent6>
      <a:hlink>
        <a:srgbClr val="0078D4"/>
      </a:hlink>
      <a:folHlink>
        <a:srgbClr val="0078D4"/>
      </a:folHlink>
    </a:clrScheme>
    <a:fontScheme name="Custom 3">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urface brand template - Q1FY21.pptx" id="{C2804584-F5C6-4914-B168-E84ACDA749AE}" vid="{191F1E7C-9238-434E-BA23-BFC271169D4C}"/>
    </a:ext>
  </a:extLst>
</a:theme>
</file>

<file path=ppt/theme/theme7.xml><?xml version="1.0" encoding="utf-8"?>
<a:theme xmlns:a="http://schemas.openxmlformats.org/drawingml/2006/main" name="1_VMware_white_16x9">
  <a:themeElements>
    <a:clrScheme name="Custom 6">
      <a:dk1>
        <a:srgbClr val="717074"/>
      </a:dk1>
      <a:lt1>
        <a:srgbClr val="FFFFFF"/>
      </a:lt1>
      <a:dk2>
        <a:srgbClr val="3F3F3F"/>
      </a:dk2>
      <a:lt2>
        <a:srgbClr val="F2F2F2"/>
      </a:lt2>
      <a:accent1>
        <a:srgbClr val="0091DA"/>
      </a:accent1>
      <a:accent2>
        <a:srgbClr val="1D428A"/>
      </a:accent2>
      <a:accent3>
        <a:srgbClr val="00C1D5"/>
      </a:accent3>
      <a:accent4>
        <a:srgbClr val="78BE20"/>
      </a:accent4>
      <a:accent5>
        <a:srgbClr val="7F35B2"/>
      </a:accent5>
      <a:accent6>
        <a:srgbClr val="459B36"/>
      </a:accent6>
      <a:hlink>
        <a:srgbClr val="1A418A"/>
      </a:hlink>
      <a:folHlink>
        <a:srgbClr val="3F3F3F"/>
      </a:folHlink>
    </a:clrScheme>
    <a:fontScheme name="Custom 19">
      <a:majorFont>
        <a:latin typeface="Metropolis Light"/>
        <a:ea typeface=""/>
        <a:cs typeface=""/>
      </a:majorFont>
      <a:minorFont>
        <a:latin typeface="Metropoli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Aft>
            <a:spcPts val="600"/>
          </a:spcAft>
          <a:defRPr sz="120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lnDef>
      <a:spPr bwMode="gray">
        <a:ln w="25400">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lnSpc>
            <a:spcPct val="130000"/>
          </a:lnSpc>
          <a:defRPr sz="1800" dirty="0" err="1" smtClean="0">
            <a:solidFill>
              <a:schemeClr val="tx2"/>
            </a:solidFill>
          </a:defRPr>
        </a:defPPr>
      </a:lstStyle>
    </a:txDef>
  </a:objectDefaults>
  <a:extraClrSchemeLst/>
  <a:custClrLst>
    <a:custClr name="Tangerine">
      <a:srgbClr val="EC7700"/>
    </a:custClr>
    <a:custClr name="Crimson">
      <a:srgbClr val="9F2842"/>
    </a:custClr>
    <a:custClr name="Pale Blue">
      <a:srgbClr val="F4F8FA"/>
    </a:custClr>
  </a:custClrLst>
  <a:extLst>
    <a:ext uri="{05A4C25C-085E-4340-85A3-A5531E510DB2}">
      <thm15:themeFamily xmlns:thm15="http://schemas.microsoft.com/office/thememl/2012/main" name="skinny-PPT-Light-June-2020-ACCESSIBLE" id="{0CECDBDA-90D1-134F-87E2-EE3800325540}" vid="{7B09F0D8-43AA-FF47-8B59-F16F1FFE8153}"/>
    </a:ext>
  </a:extLst>
</a:theme>
</file>

<file path=ppt/theme/theme8.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F76B15489241B4A855AB953E642EA1F" ma:contentTypeVersion="21" ma:contentTypeDescription="Create a new document." ma:contentTypeScope="" ma:versionID="b1b2380b9b069626332ff2100c3f122a">
  <xsd:schema xmlns:xsd="http://www.w3.org/2001/XMLSchema" xmlns:xs="http://www.w3.org/2001/XMLSchema" xmlns:p="http://schemas.microsoft.com/office/2006/metadata/properties" xmlns:ns1="http://schemas.microsoft.com/sharepoint/v3" xmlns:ns2="f46fc9fd-189d-40e7-a2c9-d4b0feb1230d" xmlns:ns3="381b1a89-e019-4f68-b7ff-347f37b54eb1" xmlns:ns4="230e9df3-be65-4c73-a93b-d1236ebd677e" targetNamespace="http://schemas.microsoft.com/office/2006/metadata/properties" ma:root="true" ma:fieldsID="12ff768f250c4536d842d65e9208bf55" ns1:_="" ns2:_="" ns3:_="" ns4:_="">
    <xsd:import namespace="http://schemas.microsoft.com/sharepoint/v3"/>
    <xsd:import namespace="f46fc9fd-189d-40e7-a2c9-d4b0feb1230d"/>
    <xsd:import namespace="381b1a89-e019-4f68-b7ff-347f37b54eb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GenerationTime" minOccurs="0"/>
                <xsd:element ref="ns2:MediaServiceEventHashCode" minOccurs="0"/>
                <xsd:element ref="ns3:SharedWithUsers" minOccurs="0"/>
                <xsd:element ref="ns3:SharedWithDetails" minOccurs="0"/>
                <xsd:element ref="ns4:TaxCatchAll" minOccurs="0"/>
                <xsd:element ref="ns2:MediaServiceAutoKeyPoints" minOccurs="0"/>
                <xsd:element ref="ns2:MediaServiceKeyPoints" minOccurs="0"/>
                <xsd:element ref="ns2:ImageTagsTaxHTField" minOccurs="0"/>
                <xsd:element ref="ns2:MediaServiceDateTaken" minOccurs="0"/>
                <xsd:element ref="ns2:MediaLengthInSeconds" minOccurs="0"/>
                <xsd:element ref="ns1:_ip_UnifiedCompliancePolicyProperties" minOccurs="0"/>
                <xsd:element ref="ns1:_ip_UnifiedCompliancePolicyUIAction"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46fc9fd-189d-40e7-a2c9-d4b0feb123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false">
      <xsd:simpleType>
        <xsd:restriction base="dms:Note"/>
      </xsd:simpleType>
    </xsd:element>
    <xsd:element name="MediaServiceFastMetadata" ma:index="9" nillable="true" ma:displayName="MediaServiceFastMetadata" ma:hidden="true" ma:internalName="MediaServiceFastMetadata" ma:readOnly="false">
      <xsd:simpleType>
        <xsd:restriction base="dms:Note"/>
      </xsd:simpleType>
    </xsd:element>
    <xsd:element name="MediaServiceOCR" ma:index="10" nillable="true" ma:displayName="Extracted Text" ma:internalName="MediaServiceOCR" ma:readOnly="false">
      <xsd:simpleType>
        <xsd:restriction base="dms:Note">
          <xsd:maxLength value="255"/>
        </xsd:restriction>
      </xsd:simpleType>
    </xsd:element>
    <xsd:element name="MediaServiceGenerationTime" ma:index="11" nillable="true" ma:displayName="MediaServiceGenerationTime" ma:hidden="true" ma:internalName="MediaServiceGenerationTime" ma:readOnly="false">
      <xsd:simpleType>
        <xsd:restriction base="dms:Text"/>
      </xsd:simpleType>
    </xsd:element>
    <xsd:element name="MediaServiceEventHashCode" ma:index="12" nillable="true" ma:displayName="MediaServiceEventHashCode" ma:hidden="true" ma:internalName="MediaServiceEventHashCode" ma:readOnly="fals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ImageTagsTaxHTField" ma:index="19"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DateTaken" ma:index="20" nillable="true" ma:displayName="MediaServiceDateTaken" ma:hidden="true" ma:internalName="MediaServiceDateTaken" ma:readOnly="true">
      <xsd:simpleType>
        <xsd:restriction base="dms:Text"/>
      </xsd:simpleType>
    </xsd:element>
    <xsd:element name="MediaLengthInSeconds" ma:index="21" nillable="true" ma:displayName="Length (seconds)" ma:internalName="MediaLengthInSeconds" ma:readOnly="true">
      <xsd:simpleType>
        <xsd:restriction base="dms:Unknown"/>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ObjectDetectorVersions" ma:index="25"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81b1a89-e019-4f68-b7ff-347f37b54eb1"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2504d9d7-bdfb-4037-a58f-e6e61a012d3f}" ma:internalName="TaxCatchAll" ma:showField="CatchAllData" ma:web="381b1a89-e019-4f68-b7ff-347f37b54eb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230e9df3-be65-4c73-a93b-d1236ebd677e" xsi:nil="true"/>
    <_ip_UnifiedCompliancePolicyUIAction xmlns="http://schemas.microsoft.com/sharepoint/v3" xsi:nil="true"/>
    <MediaServiceEventHashCode xmlns="f46fc9fd-189d-40e7-a2c9-d4b0feb1230d" xsi:nil="true"/>
    <MediaServiceOCR xmlns="f46fc9fd-189d-40e7-a2c9-d4b0feb1230d" xsi:nil="true"/>
    <_ip_UnifiedCompliancePolicyProperties xmlns="http://schemas.microsoft.com/sharepoint/v3" xsi:nil="true"/>
    <MediaServiceGenerationTime xmlns="f46fc9fd-189d-40e7-a2c9-d4b0feb1230d" xsi:nil="true"/>
    <ImageTagsTaxHTField xmlns="f46fc9fd-189d-40e7-a2c9-d4b0feb1230d">
      <Terms xmlns="http://schemas.microsoft.com/office/infopath/2007/PartnerControls"/>
    </ImageTagsTaxHTField>
    <MediaServiceMetadata xmlns="f46fc9fd-189d-40e7-a2c9-d4b0feb1230d" xsi:nil="true"/>
    <MediaServiceFastMetadata xmlns="f46fc9fd-189d-40e7-a2c9-d4b0feb1230d"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4CBE951-09C4-473E-B603-8642F8A808E3}">
  <ds:schemaRefs>
    <ds:schemaRef ds:uri="230e9df3-be65-4c73-a93b-d1236ebd677e"/>
    <ds:schemaRef ds:uri="381b1a89-e019-4f68-b7ff-347f37b54eb1"/>
    <ds:schemaRef ds:uri="f46fc9fd-189d-40e7-a2c9-d4b0feb1230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388075B-5A64-4FFE-92DA-7CEE3077D669}">
  <ds:schemaRefs>
    <ds:schemaRef ds:uri="http://purl.org/dc/elements/1.1/"/>
    <ds:schemaRef ds:uri="http://schemas.microsoft.com/office/2006/documentManagement/types"/>
    <ds:schemaRef ds:uri="http://www.w3.org/XML/1998/namespace"/>
    <ds:schemaRef ds:uri="http://schemas.openxmlformats.org/package/2006/metadata/core-properties"/>
    <ds:schemaRef ds:uri="http://schemas.microsoft.com/office/infopath/2007/PartnerControls"/>
    <ds:schemaRef ds:uri="381b1a89-e019-4f68-b7ff-347f37b54eb1"/>
    <ds:schemaRef ds:uri="f46fc9fd-189d-40e7-a2c9-d4b0feb1230d"/>
    <ds:schemaRef ds:uri="http://purl.org/dc/terms/"/>
    <ds:schemaRef ds:uri="230e9df3-be65-4c73-a93b-d1236ebd677e"/>
    <ds:schemaRef ds:uri="http://schemas.microsoft.com/sharepoint/v3"/>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97F4D39E-4CF7-479D-BB32-59C709456FF8}">
  <ds:schemaRefs>
    <ds:schemaRef ds:uri="http://schemas.microsoft.com/sharepoint/v3/contenttype/forms"/>
  </ds:schemaRefs>
</ds:datastoreItem>
</file>

<file path=docMetadata/LabelInfo.xml><?xml version="1.0" encoding="utf-8"?>
<clbl:labelList xmlns:clbl="http://schemas.microsoft.com/office/2020/mipLabelMetadata">
  <clbl:label id="{87867195-f2b8-4ac2-b0b6-6bb73cb33af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VMware_white_16x9</Template>
  <TotalTime>4521</TotalTime>
  <Words>519</Words>
  <Application>Microsoft Office PowerPoint</Application>
  <PresentationFormat>Custom</PresentationFormat>
  <Paragraphs>158</Paragraphs>
  <Slides>5</Slides>
  <Notes>0</Notes>
  <HiddenSlides>0</HiddenSlides>
  <MMClips>0</MMClips>
  <ScaleCrop>false</ScaleCrop>
  <HeadingPairs>
    <vt:vector size="6" baseType="variant">
      <vt:variant>
        <vt:lpstr>Fonts Used</vt:lpstr>
      </vt:variant>
      <vt:variant>
        <vt:i4>12</vt:i4>
      </vt:variant>
      <vt:variant>
        <vt:lpstr>Theme</vt:lpstr>
      </vt:variant>
      <vt:variant>
        <vt:i4>7</vt:i4>
      </vt:variant>
      <vt:variant>
        <vt:lpstr>Slide Titles</vt:lpstr>
      </vt:variant>
      <vt:variant>
        <vt:i4>5</vt:i4>
      </vt:variant>
    </vt:vector>
  </HeadingPairs>
  <TitlesOfParts>
    <vt:vector size="24" baseType="lpstr">
      <vt:lpstr>Aptos</vt:lpstr>
      <vt:lpstr>Aptos Display</vt:lpstr>
      <vt:lpstr>Arial</vt:lpstr>
      <vt:lpstr>Camphor Std</vt:lpstr>
      <vt:lpstr>Consolas</vt:lpstr>
      <vt:lpstr>Metropolis</vt:lpstr>
      <vt:lpstr>Metropolis Light</vt:lpstr>
      <vt:lpstr>Open Sans</vt:lpstr>
      <vt:lpstr>Segoe UI</vt:lpstr>
      <vt:lpstr>Segoe UI Semibold</vt:lpstr>
      <vt:lpstr>System Font Regular</vt:lpstr>
      <vt:lpstr>Wingdings</vt:lpstr>
      <vt:lpstr>VMware_white_16x9</vt:lpstr>
      <vt:lpstr>1_White Template</vt:lpstr>
      <vt:lpstr>Custom Design</vt:lpstr>
      <vt:lpstr>WHITE TEMPLATE</vt:lpstr>
      <vt:lpstr>1_Custom Design</vt:lpstr>
      <vt:lpstr>Microsoft (partial)</vt:lpstr>
      <vt:lpstr>1_VMware_white_16x9</vt:lpstr>
      <vt:lpstr>Azure Cloud Adoption Framework</vt:lpstr>
      <vt:lpstr>Scenario 1 - Secured vWAN hub with default route propagation</vt:lpstr>
      <vt:lpstr>Scenario 2 - Third-party NVAs inspecting all network traffic</vt:lpstr>
      <vt:lpstr>Scenario 3 - Egress with NSX-T DC or hosted NVA</vt:lpstr>
      <vt:lpstr>Scenario 4 - Third-party NVAs in hub with Azure Route Server</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VMware Solution template</dc:title>
  <dc:creator>rvandenbedem@microsoft.com</dc:creator>
  <cp:lastModifiedBy>Rene van den Bedem</cp:lastModifiedBy>
  <cp:revision>2</cp:revision>
  <dcterms:created xsi:type="dcterms:W3CDTF">2023-07-27T15:11:01Z</dcterms:created>
  <dcterms:modified xsi:type="dcterms:W3CDTF">2023-10-27T17:03:09Z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0x0101005F76B15489241B4A855AB953E642EA1F</vt:lpwstr>
  </property>
  <property fmtid="{D5CDD505-2E9C-101B-9397-08002B2CF9AE}" pid="3" name="MediaServiceImageTags">
    <vt:lpwstr/>
  </property>
</Properties>
</file>

<file path=docProps/thumbnail.jpeg>
</file>